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472A71-1C22-4338-BA79-1FE8BE23CE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1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72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navoneel/brain-mri-images-for-brain-tumor-detection/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837" y="475178"/>
            <a:ext cx="10944820" cy="540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Brain Tumor Detection from MRI Images using CNNs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04837" y="1360765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4837" y="1831419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4837" y="2302073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4837" y="2772727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04837" y="3243382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4837" y="3714036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4837" y="4184690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04837" y="4655344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Group 11: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604837" y="5125998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Abhay Singh Tomar - Roll No. 5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604837" y="5596652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Amritanshu Chaudhary - Roll No. 36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604837" y="6067306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Ansh Rajput - Roll No. 52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4837" y="6537960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Adarsh Srivastava - Roll No. 13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04837" y="7008614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Aryan Kumar Srivastava - Roll No. 69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604837" y="7479268"/>
            <a:ext cx="13420725" cy="276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Institute:</a:t>
            </a: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Krishna Institutes of Engineering And Technology</a:t>
            </a:r>
            <a:endParaRPr lang="en-US" sz="13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27DFCD-29FF-43C5-6DCD-8D0F13D0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024" y="680223"/>
            <a:ext cx="4025591" cy="4392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FF7A1-CE79-37B8-C7EE-4ACA2537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723900"/>
            <a:ext cx="61436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59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85290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can effectively detect brain tumors from MRI scans with high accuracy.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inspection of predictions confirms reliable performance.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 improvements possible with more data and data augmentation.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Could support radiologists in early detection and diagnosis.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49462-9C95-3806-CA21-13896D13A0F4}"/>
              </a:ext>
            </a:extLst>
          </p:cNvPr>
          <p:cNvSpPr txBox="1"/>
          <p:nvPr/>
        </p:nvSpPr>
        <p:spPr>
          <a:xfrm>
            <a:off x="1049867" y="2641600"/>
            <a:ext cx="123274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3600" b="1" dirty="0"/>
              <a:t>References:</a:t>
            </a:r>
          </a:p>
          <a:p>
            <a:pPr>
              <a:buFont typeface="+mj-lt"/>
              <a:buAutoNum type="arabicPeriod"/>
            </a:pPr>
            <a:r>
              <a:rPr lang="en-IN" dirty="0"/>
              <a:t>Kaggle Dataset – Brain MRI Images for Brain </a:t>
            </a:r>
            <a:r>
              <a:rPr lang="en-IN" dirty="0" err="1"/>
              <a:t>Tumor</a:t>
            </a:r>
            <a:r>
              <a:rPr lang="en-IN" dirty="0"/>
              <a:t> Detection</a:t>
            </a:r>
          </a:p>
          <a:p>
            <a:pPr>
              <a:buFont typeface="+mj-lt"/>
              <a:buAutoNum type="arabicPeriod"/>
            </a:pPr>
            <a:r>
              <a:rPr lang="en-IN" dirty="0"/>
              <a:t>"Deep Learning with Python" by François Chollet</a:t>
            </a:r>
          </a:p>
          <a:p>
            <a:pPr>
              <a:buFont typeface="+mj-lt"/>
              <a:buAutoNum type="arabicPeriod"/>
            </a:pPr>
            <a:r>
              <a:rPr lang="en-IN" dirty="0"/>
              <a:t>Research Paper: “Brain </a:t>
            </a:r>
            <a:r>
              <a:rPr lang="en-IN" dirty="0" err="1"/>
              <a:t>Tumor</a:t>
            </a:r>
            <a:r>
              <a:rPr lang="en-IN" dirty="0"/>
              <a:t> Classification using CNNs” – IEEE Access</a:t>
            </a:r>
          </a:p>
          <a:p>
            <a:pPr>
              <a:buFont typeface="+mj-lt"/>
              <a:buAutoNum type="arabicPeriod"/>
            </a:pPr>
            <a:r>
              <a:rPr lang="en-IN" dirty="0"/>
              <a:t>TensorFlow/</a:t>
            </a:r>
            <a:r>
              <a:rPr lang="en-IN" dirty="0" err="1"/>
              <a:t>Keras</a:t>
            </a:r>
            <a:r>
              <a:rPr lang="en-IN" dirty="0"/>
              <a:t>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192078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Presentation Agenda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&amp; Intro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challenge and our approach.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&amp; CNN Basics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our dataset and core technology.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348269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 &amp; Architecture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taken and model design.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60080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Training &amp; Evaluation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we trained and measured success.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606635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Results &amp; Conclusion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findings and future outlook.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437" y="642818"/>
            <a:ext cx="4807148" cy="567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Defining the Problem: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5437" y="1482447"/>
            <a:ext cx="13359527" cy="871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To develop an automated system using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Convolutional Neural Networks (CNNs)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can accurately classify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MRI images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into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tumor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tumor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categories.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5437" y="255817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is this important?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35437" y="305288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tumors are among the most dangerous and life-threatening conditions.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5437" y="3406854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Timely and accurate detection is essential for effective treatment and survival.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35437" y="376082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analysis of MRI scans is time-consuming, requires expert radiologists, and is prone to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error and fatigue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35437" y="425553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Challenges: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5437" y="475023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MRI images may vary in size, intensity, orientation, and clarity.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35437" y="5104209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Tumors can appear in different sizes, shapes, and locations.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35437" y="545818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imbalance (more normal images than tumor images) may affect performance.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35437" y="595288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Goal: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35437" y="644759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 deep learning model (CNN) that can automatically learn the features from MRI images and classify them with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accuracy and generalization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35437" y="6801564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the model’s performance using </a:t>
            </a: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matrices, ROC curves, and prediction samples</a:t>
            </a: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to ensure reliability and trust.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35437" y="7296269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103797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Brain Tumor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tumors are life-threatening abnormal growths.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detection is crucial for treatment.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diagnosis is time-consuming.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also prone to human error.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have shown state-of-the-art performance in medical image classification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5567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Our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Source &amp; Classes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Publicly available Brain MRI datasets.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469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 classified as "Tumor" or "No Tumor."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66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Preprocessing Steps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resizing to 150x150 pixels.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Normalization of pixel values.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Train/Validation/Test split (70/15/15).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12132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Convolutional Neural Network (CNN) Basics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are deep learning models particularly effective for image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15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use convolutional layers to detect features like edges, shapes, textures.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Pooling layers reduce spatial dimensions.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000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connected layers make the final classification.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22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learn hierarchical feature representations automatically.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62794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Our Methodology 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Collection, cleaning, and preprocessing of MRI scans.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and implementing the CNN architecture.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the CNN with labeled MRI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Assessing performance using various metrics.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Displaying predictions and performance (Confusion Matrix, ROC).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63403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Evaluation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Measures overall correctness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15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How many predicted tumors are actual tumors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Recall: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How many actual tumors were correctly predicted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000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 Score: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Harmonic mean of precision and recall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22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Visual breakdown of TP, FP, TN, FN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0056"/>
            <a:ext cx="71393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Output and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2344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96%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544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 Accuracy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485221" y="3512344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95%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9243298" y="4544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15362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model achieved high performance across all key metrics on unseen test data. Visual inspection of predictions further confirms its reliability.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651</Words>
  <Application>Microsoft Office PowerPoint</Application>
  <PresentationFormat>Custom</PresentationFormat>
  <Paragraphs>95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abhay tomar</cp:lastModifiedBy>
  <cp:revision>2</cp:revision>
  <dcterms:created xsi:type="dcterms:W3CDTF">2025-05-27T05:40:15Z</dcterms:created>
  <dcterms:modified xsi:type="dcterms:W3CDTF">2025-05-27T05:50:17Z</dcterms:modified>
</cp:coreProperties>
</file>