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15FCB-4E52-69BA-71A6-51A43E9916D3}" v="12" dt="2025-04-29T04:12:57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DC718-41C0-A905-A7B1-07D3640C7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5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WIREFRAME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2013-07-15T20:26:40Z</dcterms:created>
  <dcterms:modified xsi:type="dcterms:W3CDTF">2025-04-29T04:15:08Z</dcterms:modified>
</cp:coreProperties>
</file>