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BB4BD-FBA8-C148-23EE-9E95B2238F10}" v="121" dt="2025-04-29T04:08:04.856"/>
    <p1510:client id="{585DBF24-2AD2-C84D-9A4D-3C5D71564B31}" v="13" dt="2025-04-28T16:26:07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FIFA World Cup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69170"/>
            <a:ext cx="0" cy="8863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49DA6C-0117-499C-672C-CF9150F35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0" y="1118634"/>
            <a:ext cx="4456981" cy="4787660"/>
          </a:xfrm>
        </p:spPr>
      </p:pic>
    </p:spTree>
    <p:extLst>
      <p:ext uri="{BB962C8B-B14F-4D97-AF65-F5344CB8AC3E}">
        <p14:creationId xmlns:p14="http://schemas.microsoft.com/office/powerpoint/2010/main" val="259973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DEF6A2C-C05E-2F3A-ECFD-DE3FA8303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Countries Qualified to World Cup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7">
            <a:extLst>
              <a:ext uri="{FF2B5EF4-FFF2-40B4-BE49-F238E27FC236}">
                <a16:creationId xmlns:a16="http://schemas.microsoft.com/office/drawing/2014/main" id="{B0A581E3-D70C-FB1D-DD0A-C88AB7F1C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6193848"/>
            <a:ext cx="4530898" cy="1979"/>
          </a:xfrm>
        </p:spPr>
        <p:txBody>
          <a:bodyPr anchor="ctr">
            <a:normAutofit fontScale="25000" lnSpcReduction="20000"/>
          </a:bodyPr>
          <a:lstStyle/>
          <a:p>
            <a:endParaRPr lang="en-US" sz="20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098607-3C60-8BD7-9DE4-A9008556A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84" y="2383613"/>
            <a:ext cx="4920901" cy="3714244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6015-DFEA-6FDB-ACC9-60A1E0F4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060"/>
                </a:solidFill>
              </a:rPr>
              <a:t>Attendance By Country and Year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632D1-EC7D-E837-4885-09A5F5A54F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071" y="1941199"/>
            <a:ext cx="7167291" cy="3616983"/>
          </a:xfrm>
        </p:spPr>
      </p:pic>
    </p:spTree>
    <p:extLst>
      <p:ext uri="{BB962C8B-B14F-4D97-AF65-F5344CB8AC3E}">
        <p14:creationId xmlns:p14="http://schemas.microsoft.com/office/powerpoint/2010/main" val="380154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B782-34E3-8F18-90C9-19C3CEFA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Country hosted the World Cup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DD9C7A-B8F9-D4B0-FD95-D138EF29C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761" y="1854934"/>
            <a:ext cx="6597949" cy="4407738"/>
          </a:xfrm>
        </p:spPr>
      </p:pic>
    </p:spTree>
    <p:extLst>
      <p:ext uri="{BB962C8B-B14F-4D97-AF65-F5344CB8AC3E}">
        <p14:creationId xmlns:p14="http://schemas.microsoft.com/office/powerpoint/2010/main" val="62425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CF15-6D63-BC0D-B796-E757369E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Country hosted the World Cup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757D24-1EE9-08F2-E9FD-F97A22BCE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5804" y="1984690"/>
            <a:ext cx="5802881" cy="3659396"/>
          </a:xfrm>
        </p:spPr>
      </p:pic>
    </p:spTree>
    <p:extLst>
      <p:ext uri="{BB962C8B-B14F-4D97-AF65-F5344CB8AC3E}">
        <p14:creationId xmlns:p14="http://schemas.microsoft.com/office/powerpoint/2010/main" val="76960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FIFA World Cup Data Analysis</vt:lpstr>
      <vt:lpstr>PowerPoint Presentation</vt:lpstr>
      <vt:lpstr>Countries Qualified to World Cup</vt:lpstr>
      <vt:lpstr>Attendance By Country and Year</vt:lpstr>
      <vt:lpstr>Country hosted the World Cup</vt:lpstr>
      <vt:lpstr>Country hosted the World Cup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</cp:revision>
  <dcterms:created xsi:type="dcterms:W3CDTF">2025-04-28T16:09:38Z</dcterms:created>
  <dcterms:modified xsi:type="dcterms:W3CDTF">2025-04-29T04:09:01Z</dcterms:modified>
</cp:coreProperties>
</file>