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9" autoAdjust="0"/>
  </p:normalViewPr>
  <p:slideViewPr>
    <p:cSldViewPr snapToGrid="0">
      <p:cViewPr varScale="1">
        <p:scale>
          <a:sx n="98" d="100"/>
          <a:sy n="98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BEEFE-3DEB-4E25-9E32-4CBBDA8E6A5C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10A36-07B4-4860-B1F1-05FE3E4B2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5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server {</a:t>
            </a:r>
          </a:p>
          <a:p>
            <a:r>
              <a:rPr lang="en-IN" dirty="0"/>
              <a:t>    listen 443 </a:t>
            </a:r>
            <a:r>
              <a:rPr lang="en-IN" dirty="0" err="1"/>
              <a:t>ssl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server_name</a:t>
            </a:r>
            <a:r>
              <a:rPr lang="en-IN" dirty="0"/>
              <a:t> viscommerce-cloud.com;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ssl_certificate</a:t>
            </a:r>
            <a:r>
              <a:rPr lang="en-IN" dirty="0"/>
              <a:t> /etc/</a:t>
            </a:r>
            <a:r>
              <a:rPr lang="en-IN" dirty="0" err="1"/>
              <a:t>letsencrypt</a:t>
            </a:r>
            <a:r>
              <a:rPr lang="en-IN" dirty="0"/>
              <a:t>/live/viscommerce-cloud.com/</a:t>
            </a:r>
            <a:r>
              <a:rPr lang="en-IN" dirty="0" err="1"/>
              <a:t>fullchain.pem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ssl_certificate_key</a:t>
            </a:r>
            <a:r>
              <a:rPr lang="en-IN" dirty="0"/>
              <a:t> /etc/</a:t>
            </a:r>
            <a:r>
              <a:rPr lang="en-IN" dirty="0" err="1"/>
              <a:t>letsencrypt</a:t>
            </a:r>
            <a:r>
              <a:rPr lang="en-IN" dirty="0"/>
              <a:t>/live/viscommerce-cloud.com/</a:t>
            </a:r>
            <a:r>
              <a:rPr lang="en-IN" dirty="0" err="1"/>
              <a:t>privkey.pem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# Additional SSL settings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client_max_body_size</a:t>
            </a:r>
            <a:r>
              <a:rPr lang="en-IN" dirty="0"/>
              <a:t> 100m;  # Set client body size limit to 100MB</a:t>
            </a:r>
          </a:p>
          <a:p>
            <a:endParaRPr lang="en-IN" dirty="0"/>
          </a:p>
          <a:p>
            <a:r>
              <a:rPr lang="en-IN" dirty="0"/>
              <a:t>    location / {</a:t>
            </a:r>
          </a:p>
          <a:p>
            <a:r>
              <a:rPr lang="en-IN" dirty="0"/>
              <a:t>        </a:t>
            </a:r>
            <a:r>
              <a:rPr lang="en-IN" dirty="0" err="1"/>
              <a:t>proxy_pass</a:t>
            </a:r>
            <a:r>
              <a:rPr lang="en-IN" dirty="0"/>
              <a:t> http://127.0.0.1:5000;</a:t>
            </a:r>
          </a:p>
          <a:p>
            <a:r>
              <a:rPr lang="en-IN" dirty="0"/>
              <a:t>        </a:t>
            </a:r>
            <a:r>
              <a:rPr lang="en-IN" dirty="0" err="1"/>
              <a:t>proxy_set_header</a:t>
            </a:r>
            <a:r>
              <a:rPr lang="en-IN" dirty="0"/>
              <a:t> Host $host;</a:t>
            </a:r>
          </a:p>
          <a:p>
            <a:r>
              <a:rPr lang="en-IN" dirty="0"/>
              <a:t>        </a:t>
            </a:r>
            <a:r>
              <a:rPr lang="en-IN" dirty="0" err="1"/>
              <a:t>proxy_set_header</a:t>
            </a:r>
            <a:r>
              <a:rPr lang="en-IN" dirty="0"/>
              <a:t> X-Real-IP $</a:t>
            </a:r>
            <a:r>
              <a:rPr lang="en-IN" dirty="0" err="1"/>
              <a:t>remote_addr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r>
              <a:rPr lang="en-IN"/>
              <a:t>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10A36-07B4-4860-B1F1-05FE3E4B27A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03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BAB7-5622-3A74-E397-72A581892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F84FD-EFE7-907B-57CA-72C46B352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AEAD-CF68-60F3-566C-D8671EA5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38-EB70-4096-8E6A-BFE34F9D5CF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7677-3764-D830-CDB5-79360A8C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53FE-4F71-8DC8-7235-8F354B36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348E-4BDD-4FF0-9E7A-047DEBE3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51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A31B-4E8B-FB75-C60C-D40919F4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CCBCC-65B8-ECDF-16CE-89939B245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B99F-D07A-A7D9-75DE-6915CC17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38-EB70-4096-8E6A-BFE34F9D5CF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A8B6-79F6-E377-73F3-D6E1D417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3628-8161-8F4C-5989-C334CBDF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348E-4BDD-4FF0-9E7A-047DEBE3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B9DCF-13E0-C528-ECF4-8A92DAF35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CA65F-21FE-7777-C4D0-83E38F1FF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80DA-7416-0058-27F8-906E7B24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38-EB70-4096-8E6A-BFE34F9D5CF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665-8AFF-C685-6F5D-03245A85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5AE46-FD9F-9D23-BF3A-FA1FBBD5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348E-4BDD-4FF0-9E7A-047DEBE3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88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F2C-97EC-68F4-1F30-F38F0A32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56FB-C17D-D391-AF66-24DB32AE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C81A2-2328-60A8-B943-408482BF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38-EB70-4096-8E6A-BFE34F9D5CF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CF31A-58B6-6CB8-6D66-FD0DAA0D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F530-D199-A7D9-5B85-C9BBB2E1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348E-4BDD-4FF0-9E7A-047DEBE3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80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328E-9200-1AEC-5202-95D51397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C12C2-2E3F-5278-6661-9FB9B03D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C90AB-4AED-BE35-F764-411E1DFF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38-EB70-4096-8E6A-BFE34F9D5CF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AC79-AFBB-2E7B-3765-0EE45815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BD1B-F752-1333-0E47-5BC8C67F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348E-4BDD-4FF0-9E7A-047DEBE3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74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C365-2085-18A7-AFCC-75F712A0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0422-E77A-8FBE-4390-E59DFD64F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ABAA6-E458-836F-6326-6FB4AE813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4B3C3-2374-B23B-09DA-452AA90A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38-EB70-4096-8E6A-BFE34F9D5CF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0E2EC-789C-F0FF-A932-4CA0ECBE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7941F-B1F1-8F58-1A17-59DEF6D9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348E-4BDD-4FF0-9E7A-047DEBE3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01BA-6140-A471-F044-3084A26A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6334A-2B40-BAF4-DBF1-1507B9C8F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E51DA-718F-B24A-D1E7-E25DB24A6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08323-92E0-ED25-5065-AD056F371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4D12A-2C5D-5A00-CE3A-40A7E329F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FAA77-AFE1-35BF-78D3-DD7D020A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38-EB70-4096-8E6A-BFE34F9D5CF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BE610-B4DA-6BAD-DAE4-A85A270D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84E4B-6068-BA85-CA04-D49D4028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348E-4BDD-4FF0-9E7A-047DEBE3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40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479-D096-D651-EC23-66D71709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9D93A-6162-2692-30CC-090980FC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38-EB70-4096-8E6A-BFE34F9D5CF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382E0-ACF4-8BB8-9553-EF1ADA6D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4548A-7D2A-1CB2-A30A-B884CE05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348E-4BDD-4FF0-9E7A-047DEBE3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2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F8F40-5164-7981-0A26-A1239C4B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38-EB70-4096-8E6A-BFE34F9D5CF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34A2C-287E-7715-E436-FFD6BCDE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DE064-27BC-B1C7-FF6C-D80B7B29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348E-4BDD-4FF0-9E7A-047DEBE3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4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CF1E-B3D5-C203-A103-ADBD0F54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D13BA-C852-6692-41A3-38574FD82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AA109-8DC9-2578-19C1-5EA733228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7A290-5E1F-646D-19E9-90859263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38-EB70-4096-8E6A-BFE34F9D5CF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62CE2-4D32-9624-54D7-628BE28D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56F29-B76A-F3C0-B6F8-B844A88D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348E-4BDD-4FF0-9E7A-047DEBE3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1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FDA3-594B-DB3E-EB42-037FAD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D77B7-E33F-75B3-1DBB-72BDE04FA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0D0CC-5455-2AD7-0A9B-7BA29929F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7467B-E2D5-5134-D1D4-5B37AE6E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038-EB70-4096-8E6A-BFE34F9D5CF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ACF3D-B7A1-8B5B-D360-6E0F70B9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7F068-9CF6-73F5-E4ED-E9908D4F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348E-4BDD-4FF0-9E7A-047DEBE3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B3416-25EA-D27F-8FA2-ADF6CB20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D6DEF-2D94-D5E7-FC25-0D90FC632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7E437-ED3F-4969-1A44-AC9B5253C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AB038-EB70-4096-8E6A-BFE34F9D5CF2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C111A-A2E2-19C1-9DAC-6B4C49E84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C509A-0DB1-EBFD-3372-B49B8DC1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348E-4BDD-4FF0-9E7A-047DEBE3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34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cloud.google.com/apis/api/compute.googleapis.com/quotas?authuser=6&amp;project=eco-avenue-40250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nomachine.com/download/8.9/Linux/nomachine_8.9.1_1_amd64.de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machin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GoogleCloudPlatform/compute-gpu-installation/main/linux/install_gpu_driver.py%20--output%20install_gpu_driver.p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9267-8E2C-8B99-E588-49EBC2379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271590"/>
            <a:ext cx="10667999" cy="64001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Create VM Instance in Google Cloud</a:t>
            </a:r>
            <a:endParaRPr lang="en-IN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ED244-FF4E-6CBC-E0FA-41234A85870E}"/>
              </a:ext>
            </a:extLst>
          </p:cNvPr>
          <p:cNvSpPr txBox="1"/>
          <p:nvPr/>
        </p:nvSpPr>
        <p:spPr>
          <a:xfrm>
            <a:off x="762000" y="1210352"/>
            <a:ext cx="10668000" cy="44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go to Compute Engine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Then Click on Create Instance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Name Whatever You Want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Region : 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us-central1 (lowa) </a:t>
            </a:r>
            <a:r>
              <a:rPr lang="en-US" dirty="0"/>
              <a:t>| Select Zone : 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us-central1-a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Click on GPUs Button and select GPU type : </a:t>
            </a:r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NVIDIA L4</a:t>
            </a:r>
            <a:r>
              <a:rPr lang="en-IN" dirty="0"/>
              <a:t> | Number of GPUs : </a:t>
            </a:r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a typeface="Open Sans" pitchFamily="2" charset="0"/>
                <a:cs typeface="Open Sans" pitchFamily="2" charset="0"/>
              </a:rPr>
              <a:t>Tick Checkbox of </a:t>
            </a:r>
            <a:r>
              <a:rPr lang="en-IN" dirty="0"/>
              <a:t>Enable display device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a typeface="Open Sans" pitchFamily="2" charset="0"/>
                <a:cs typeface="Open Sans" pitchFamily="2" charset="0"/>
              </a:rPr>
              <a:t>Click Change Button on Boot Disk Section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a typeface="Open Sans" pitchFamily="2" charset="0"/>
                <a:cs typeface="Open Sans" pitchFamily="2" charset="0"/>
              </a:rPr>
              <a:t>Select Boot Disk Oprating System : </a:t>
            </a:r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Ubuntu</a:t>
            </a:r>
            <a:r>
              <a:rPr lang="en-IN" b="1" dirty="0">
                <a:ea typeface="Open Sans" pitchFamily="2" charset="0"/>
                <a:cs typeface="Open Sans" pitchFamily="2" charset="0"/>
              </a:rPr>
              <a:t> </a:t>
            </a:r>
            <a:r>
              <a:rPr lang="en-IN" dirty="0">
                <a:ea typeface="Open Sans" pitchFamily="2" charset="0"/>
                <a:cs typeface="Open Sans" pitchFamily="2" charset="0"/>
              </a:rPr>
              <a:t>| Version : </a:t>
            </a:r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22.04 LTS </a:t>
            </a:r>
            <a:r>
              <a:rPr lang="en-IN" dirty="0">
                <a:ea typeface="Open Sans" pitchFamily="2" charset="0"/>
                <a:cs typeface="Open Sans" pitchFamily="2" charset="0"/>
              </a:rPr>
              <a:t>| Size : </a:t>
            </a:r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80 GB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a typeface="Open Sans" pitchFamily="2" charset="0"/>
                <a:cs typeface="Open Sans" pitchFamily="2" charset="0"/>
              </a:rPr>
              <a:t>Tick Checkbox of </a:t>
            </a:r>
            <a:r>
              <a:rPr lang="en-IN" dirty="0"/>
              <a:t>Allow HTTP and Allow HTTPS traffic in Firewall Section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a typeface="Open Sans" pitchFamily="2" charset="0"/>
                <a:cs typeface="Open Sans" pitchFamily="2" charset="0"/>
              </a:rPr>
              <a:t>Now Click On Create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5104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1869C1-D185-DFE6-1632-54B2655E6612}"/>
              </a:ext>
            </a:extLst>
          </p:cNvPr>
          <p:cNvSpPr txBox="1">
            <a:spLocks/>
          </p:cNvSpPr>
          <p:nvPr/>
        </p:nvSpPr>
        <p:spPr>
          <a:xfrm>
            <a:off x="762000" y="271590"/>
            <a:ext cx="10668000" cy="640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How to Solve Quota Request</a:t>
            </a:r>
            <a:endParaRPr lang="en-IN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49AF7-EC34-8E7A-1A38-9249F003A663}"/>
              </a:ext>
            </a:extLst>
          </p:cNvPr>
          <p:cNvSpPr txBox="1"/>
          <p:nvPr/>
        </p:nvSpPr>
        <p:spPr>
          <a:xfrm>
            <a:off x="762000" y="1210352"/>
            <a:ext cx="1066800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On 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Request Quota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Then Tick Checkbox of </a:t>
            </a:r>
            <a:r>
              <a:rPr lang="en-IN" dirty="0">
                <a:hlinkClick r:id="rId2"/>
              </a:rPr>
              <a:t>Compute Engine API</a:t>
            </a:r>
            <a:r>
              <a:rPr lang="en-IN" dirty="0"/>
              <a:t> and click </a:t>
            </a:r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Edit Quotas</a:t>
            </a:r>
            <a:r>
              <a:rPr lang="en-IN" dirty="0"/>
              <a:t>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a typeface="Open Sans" pitchFamily="2" charset="0"/>
                <a:cs typeface="Open Sans" pitchFamily="2" charset="0"/>
              </a:rPr>
              <a:t>It’s Shows Current Limit: 0 You have to increase it to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a typeface="Open Sans" pitchFamily="2" charset="0"/>
                <a:cs typeface="Open Sans" pitchFamily="2" charset="0"/>
              </a:rPr>
              <a:t>After limit increase Click on Retry Button to Create VM Instance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Great You Have Successfully Created VM instance on Google Cloud</a:t>
            </a:r>
          </a:p>
        </p:txBody>
      </p:sp>
    </p:spTree>
    <p:extLst>
      <p:ext uri="{BB962C8B-B14F-4D97-AF65-F5344CB8AC3E}">
        <p14:creationId xmlns:p14="http://schemas.microsoft.com/office/powerpoint/2010/main" val="211669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437CA9-4D47-2AEE-34C2-D995FEDE1B6C}"/>
              </a:ext>
            </a:extLst>
          </p:cNvPr>
          <p:cNvSpPr txBox="1">
            <a:spLocks/>
          </p:cNvSpPr>
          <p:nvPr/>
        </p:nvSpPr>
        <p:spPr>
          <a:xfrm>
            <a:off x="561315" y="271590"/>
            <a:ext cx="11069370" cy="640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Let’s Install Ubuntu Desktop in VM instance</a:t>
            </a:r>
            <a:endParaRPr lang="en-IN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11269-D021-A510-DFBB-58033C10EB6F}"/>
              </a:ext>
            </a:extLst>
          </p:cNvPr>
          <p:cNvSpPr txBox="1"/>
          <p:nvPr/>
        </p:nvSpPr>
        <p:spPr>
          <a:xfrm>
            <a:off x="561315" y="1210352"/>
            <a:ext cx="11069370" cy="420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on SSH Connect Button it will open SSH Terminal In Browser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Now In SSH Terminal Type Below Commands step by step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sudo</a:t>
            </a:r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IN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su</a:t>
            </a:r>
            <a:endParaRPr lang="en-IN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apt-get update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apt-get upgrade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apt-get install ubuntu-desktop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wget</a:t>
            </a:r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  <a:hlinkClick r:id="rId2"/>
              </a:rPr>
              <a:t>https://download.nomachine.com/download/8.9/Linux/nomachine_8.9.1_1_amd64.deb</a:t>
            </a:r>
            <a:endParaRPr lang="en-IN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apt install ./</a:t>
            </a:r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  <a:hlinkClick r:id="rId2"/>
              </a:rPr>
              <a:t>nomachine_8.9.1_1_amd64.deb</a:t>
            </a:r>
            <a:endParaRPr lang="en-IN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a typeface="Open Sans" pitchFamily="2" charset="0"/>
                <a:cs typeface="Open Sans" pitchFamily="2" charset="0"/>
              </a:rPr>
              <a:t>Ubuntu Desktop is installed in VM instance</a:t>
            </a:r>
          </a:p>
        </p:txBody>
      </p:sp>
    </p:spTree>
    <p:extLst>
      <p:ext uri="{BB962C8B-B14F-4D97-AF65-F5344CB8AC3E}">
        <p14:creationId xmlns:p14="http://schemas.microsoft.com/office/powerpoint/2010/main" val="339285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A12476-FCE9-12A9-189E-D0692C101AC6}"/>
              </a:ext>
            </a:extLst>
          </p:cNvPr>
          <p:cNvSpPr txBox="1">
            <a:spLocks/>
          </p:cNvSpPr>
          <p:nvPr/>
        </p:nvSpPr>
        <p:spPr>
          <a:xfrm>
            <a:off x="762000" y="271590"/>
            <a:ext cx="10668000" cy="640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Let’s Setup Firewall Rules</a:t>
            </a:r>
            <a:endParaRPr lang="en-IN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D0B1A-D430-D606-51F6-92421B40BCDE}"/>
              </a:ext>
            </a:extLst>
          </p:cNvPr>
          <p:cNvSpPr txBox="1"/>
          <p:nvPr/>
        </p:nvSpPr>
        <p:spPr>
          <a:xfrm>
            <a:off x="762000" y="1210352"/>
            <a:ext cx="1066800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on Three Dot and open drop down menu click on view network details button</a:t>
            </a:r>
            <a:r>
              <a:rPr lang="en-IN" dirty="0"/>
              <a:t> it will open new section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Click Firewall Button on left section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on Create Firewall Rule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Name: 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nomachine</a:t>
            </a:r>
            <a:r>
              <a:rPr lang="en-US" dirty="0"/>
              <a:t> | Target tags: 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nomachine</a:t>
            </a:r>
            <a:r>
              <a:rPr lang="en-US" dirty="0"/>
              <a:t> | IPv4 ranges: 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0.0.0.0/0</a:t>
            </a:r>
            <a:r>
              <a:rPr lang="en-US" dirty="0"/>
              <a:t> | Click on TCP and Type: 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4000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Click On Create Button it will create Firewall Rules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Now go back to VM Instances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Click on Recently Created instance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Edit Button and go to network tags and type </a:t>
            </a:r>
            <a:r>
              <a:rPr lang="en-US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nomachine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>
                <a:ea typeface="Open Sans" pitchFamily="2" charset="0"/>
                <a:cs typeface="Open Sans" pitchFamily="2" charset="0"/>
              </a:rPr>
              <a:t>and save it</a:t>
            </a:r>
            <a:endParaRPr lang="en-US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20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B30A09-5FA8-4345-9399-B7E38D3FDA42}"/>
              </a:ext>
            </a:extLst>
          </p:cNvPr>
          <p:cNvSpPr txBox="1">
            <a:spLocks/>
          </p:cNvSpPr>
          <p:nvPr/>
        </p:nvSpPr>
        <p:spPr>
          <a:xfrm>
            <a:off x="762000" y="271590"/>
            <a:ext cx="10668000" cy="640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Let’s Setup Ubuntu Desktop</a:t>
            </a:r>
            <a:endParaRPr lang="en-IN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409C8-B788-4023-7642-93402F921395}"/>
              </a:ext>
            </a:extLst>
          </p:cNvPr>
          <p:cNvSpPr txBox="1"/>
          <p:nvPr/>
        </p:nvSpPr>
        <p:spPr>
          <a:xfrm>
            <a:off x="762000" y="1210352"/>
            <a:ext cx="10668000" cy="420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Again Open SSH Terminal and type below Commands step by step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passwd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Enter Whatever Password you want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nano /etc/ssh/sshd_config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Set the PasswordAuthentication to yes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Save it using CTRL + X and hit Enter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Create New User for Ubuntu Desktop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adduser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viscommerce</a:t>
            </a:r>
            <a:endParaRPr lang="en-US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sudo usermod -aG sudo,adm viscommerce</a:t>
            </a:r>
            <a:endParaRPr lang="en-US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Now Reboot the Server using 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reboot</a:t>
            </a:r>
            <a:r>
              <a:rPr lang="en-US" dirty="0">
                <a:ea typeface="Open Sans" pitchFamily="2" charset="0"/>
                <a:cs typeface="Open Sans" pitchFamily="2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83669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53678E-34F4-DC5E-871D-B710D8F9565C}"/>
              </a:ext>
            </a:extLst>
          </p:cNvPr>
          <p:cNvSpPr txBox="1">
            <a:spLocks/>
          </p:cNvSpPr>
          <p:nvPr/>
        </p:nvSpPr>
        <p:spPr>
          <a:xfrm>
            <a:off x="762000" y="271590"/>
            <a:ext cx="10668000" cy="640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Install and Setup nomachine in Windows</a:t>
            </a:r>
            <a:endParaRPr lang="en-IN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A1C62-086E-CC23-6214-437AE2B5F0DF}"/>
              </a:ext>
            </a:extLst>
          </p:cNvPr>
          <p:cNvSpPr txBox="1"/>
          <p:nvPr/>
        </p:nvSpPr>
        <p:spPr>
          <a:xfrm>
            <a:off x="762000" y="1210352"/>
            <a:ext cx="10668000" cy="378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Download and install nomachine from </a:t>
            </a:r>
            <a:r>
              <a:rPr lang="en-US" dirty="0">
                <a:ea typeface="Open Sans" pitchFamily="2" charset="0"/>
                <a:cs typeface="Open Sans" pitchFamily="2" charset="0"/>
                <a:hlinkClick r:id="rId2"/>
              </a:rPr>
              <a:t>https://www.nomachine.com/</a:t>
            </a:r>
            <a:endParaRPr lang="en-US" dirty="0">
              <a:ea typeface="Open Sans" pitchFamily="2" charset="0"/>
              <a:cs typeface="Open Sans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Open nomachine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Click on new to create new 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Select Protocol: 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NX</a:t>
            </a:r>
            <a:r>
              <a:rPr lang="en-US" dirty="0">
                <a:ea typeface="Open Sans" pitchFamily="2" charset="0"/>
                <a:cs typeface="Open Sans" pitchFamily="2" charset="0"/>
              </a:rPr>
              <a:t> | Host: 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“Type External IP”</a:t>
            </a:r>
            <a:r>
              <a:rPr lang="en-US" dirty="0">
                <a:ea typeface="Open Sans" pitchFamily="2" charset="0"/>
                <a:cs typeface="Open Sans" pitchFamily="2" charset="0"/>
              </a:rPr>
              <a:t> | Port: 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4000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Then Click Continue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Click Connect to connect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Type Username: 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viscommerce</a:t>
            </a:r>
            <a:r>
              <a:rPr lang="en-US" dirty="0">
                <a:ea typeface="Open Sans" pitchFamily="2" charset="0"/>
                <a:cs typeface="Open Sans" pitchFamily="2" charset="0"/>
              </a:rPr>
              <a:t> | Password: 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“Whatever You Have Created”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Great Now You Have Connected to VM instance Using nomachine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4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68B4C0-3FC6-4D3F-811A-F7DD05B4BA80}"/>
              </a:ext>
            </a:extLst>
          </p:cNvPr>
          <p:cNvSpPr txBox="1">
            <a:spLocks/>
          </p:cNvSpPr>
          <p:nvPr/>
        </p:nvSpPr>
        <p:spPr>
          <a:xfrm>
            <a:off x="762000" y="271590"/>
            <a:ext cx="10668000" cy="640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Let’s Install GPU Drivers and Blender3D</a:t>
            </a:r>
            <a:endParaRPr lang="en-IN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2138-82C4-6AC1-D8E0-96CA35D46FDE}"/>
              </a:ext>
            </a:extLst>
          </p:cNvPr>
          <p:cNvSpPr txBox="1"/>
          <p:nvPr/>
        </p:nvSpPr>
        <p:spPr>
          <a:xfrm>
            <a:off x="762000" y="1210352"/>
            <a:ext cx="10668000" cy="295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Open Terminal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For Installing GPU Driver in VM Instance Type Below Commands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curl 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  <a:hlinkClick r:id="rId2"/>
              </a:rPr>
              <a:t>https://raw.githubusercontent.com/GoogleCloudPlatform/compute-gpu-installation/main/linux/install_gpu_driver.py --output install_gpu_driver.py</a:t>
            </a:r>
            <a:endParaRPr lang="en-US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sudo python3 install_gpu_driver.py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For Installing Blender3D in VM Instance Type Below Commands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sudo snap install blender --classic</a:t>
            </a:r>
          </a:p>
        </p:txBody>
      </p:sp>
    </p:spTree>
    <p:extLst>
      <p:ext uri="{BB962C8B-B14F-4D97-AF65-F5344CB8AC3E}">
        <p14:creationId xmlns:p14="http://schemas.microsoft.com/office/powerpoint/2010/main" val="279334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0046FC-3C5B-714E-5B0E-145A52336B34}"/>
              </a:ext>
            </a:extLst>
          </p:cNvPr>
          <p:cNvSpPr txBox="1">
            <a:spLocks/>
          </p:cNvSpPr>
          <p:nvPr/>
        </p:nvSpPr>
        <p:spPr>
          <a:xfrm>
            <a:off x="762000" y="271590"/>
            <a:ext cx="10668000" cy="640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Install and Setup Ngnix Server</a:t>
            </a:r>
            <a:endParaRPr lang="en-IN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46CCA-B5B4-0BDB-4A2B-7ACC34F7FF8E}"/>
              </a:ext>
            </a:extLst>
          </p:cNvPr>
          <p:cNvSpPr txBox="1"/>
          <p:nvPr/>
        </p:nvSpPr>
        <p:spPr>
          <a:xfrm>
            <a:off x="762000" y="1210352"/>
            <a:ext cx="10668000" cy="5865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Type Below Commands in Terminal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sudo apt update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sudo apt install nginx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For HTTPs we have to create SSL Certificate Follow Below Steps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sudo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apt-get install </a:t>
            </a:r>
            <a:r>
              <a:rPr lang="en-US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certbot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python3-certbot-nginx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sudo</a:t>
            </a:r>
            <a:r>
              <a:rPr lang="fr-FR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fr-FR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certbot</a:t>
            </a:r>
            <a:r>
              <a:rPr lang="fr-FR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--</a:t>
            </a:r>
            <a:r>
              <a:rPr lang="fr-FR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nginx</a:t>
            </a:r>
            <a:r>
              <a:rPr lang="fr-FR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-d viscommerce-cloud.com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sudo</a:t>
            </a:r>
            <a:r>
              <a:rPr lang="fr-FR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nano /</a:t>
            </a:r>
            <a:r>
              <a:rPr lang="fr-FR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etc</a:t>
            </a:r>
            <a:r>
              <a:rPr lang="fr-FR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/</a:t>
            </a:r>
            <a:r>
              <a:rPr lang="fr-FR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nginx</a:t>
            </a:r>
            <a:r>
              <a:rPr lang="fr-FR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/sites-</a:t>
            </a:r>
            <a:r>
              <a:rPr lang="fr-FR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available</a:t>
            </a:r>
            <a:r>
              <a:rPr lang="fr-FR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/</a:t>
            </a:r>
            <a:r>
              <a:rPr lang="fr-FR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viscommerce</a:t>
            </a:r>
            <a:r>
              <a:rPr lang="fr-FR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-cloud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ea typeface="Open Sans" pitchFamily="2" charset="0"/>
                <a:cs typeface="Open Sans" pitchFamily="2" charset="0"/>
              </a:rPr>
              <a:t>It </a:t>
            </a:r>
            <a:r>
              <a:rPr lang="fr-FR" dirty="0" err="1">
                <a:ea typeface="Open Sans" pitchFamily="2" charset="0"/>
                <a:cs typeface="Open Sans" pitchFamily="2" charset="0"/>
              </a:rPr>
              <a:t>will</a:t>
            </a:r>
            <a:r>
              <a:rPr lang="fr-FR" dirty="0">
                <a:ea typeface="Open Sans" pitchFamily="2" charset="0"/>
                <a:cs typeface="Open Sans" pitchFamily="2" charset="0"/>
              </a:rPr>
              <a:t> open nano editor copy </a:t>
            </a:r>
            <a:r>
              <a:rPr lang="fr-FR" dirty="0" err="1">
                <a:ea typeface="Open Sans" pitchFamily="2" charset="0"/>
                <a:cs typeface="Open Sans" pitchFamily="2" charset="0"/>
              </a:rPr>
              <a:t>text</a:t>
            </a:r>
            <a:r>
              <a:rPr lang="fr-FR" dirty="0">
                <a:ea typeface="Open Sans" pitchFamily="2" charset="0"/>
                <a:cs typeface="Open Sans" pitchFamily="2" charset="0"/>
              </a:rPr>
              <a:t> </a:t>
            </a:r>
            <a:r>
              <a:rPr lang="fr-FR" dirty="0" err="1">
                <a:ea typeface="Open Sans" pitchFamily="2" charset="0"/>
                <a:cs typeface="Open Sans" pitchFamily="2" charset="0"/>
              </a:rPr>
              <a:t>from</a:t>
            </a:r>
            <a:r>
              <a:rPr lang="fr-FR" dirty="0">
                <a:ea typeface="Open Sans" pitchFamily="2" charset="0"/>
                <a:cs typeface="Open Sans" pitchFamily="2" charset="0"/>
              </a:rPr>
              <a:t> note and paste </a:t>
            </a:r>
            <a:r>
              <a:rPr lang="fr-FR" dirty="0" err="1">
                <a:ea typeface="Open Sans" pitchFamily="2" charset="0"/>
                <a:cs typeface="Open Sans" pitchFamily="2" charset="0"/>
              </a:rPr>
              <a:t>it</a:t>
            </a:r>
            <a:r>
              <a:rPr lang="fr-FR" dirty="0">
                <a:ea typeface="Open Sans" pitchFamily="2" charset="0"/>
                <a:cs typeface="Open Sans" pitchFamily="2" charset="0"/>
              </a:rPr>
              <a:t> to nano editor s</a:t>
            </a:r>
            <a:r>
              <a:rPr lang="en-US" dirty="0" err="1">
                <a:ea typeface="Open Sans" pitchFamily="2" charset="0"/>
                <a:cs typeface="Open Sans" pitchFamily="2" charset="0"/>
              </a:rPr>
              <a:t>ave</a:t>
            </a:r>
            <a:r>
              <a:rPr lang="en-US" dirty="0">
                <a:ea typeface="Open Sans" pitchFamily="2" charset="0"/>
                <a:cs typeface="Open Sans" pitchFamily="2" charset="0"/>
              </a:rPr>
              <a:t> it using CTRL + X and hit Enter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sudo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rm /</a:t>
            </a:r>
            <a:r>
              <a:rPr lang="en-US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etc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/nginx/sites-enabled/default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sudo</a:t>
            </a:r>
            <a:r>
              <a:rPr lang="fr-FR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ln -s /</a:t>
            </a:r>
            <a:r>
              <a:rPr lang="fr-FR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etc</a:t>
            </a:r>
            <a:r>
              <a:rPr lang="fr-FR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/</a:t>
            </a:r>
            <a:r>
              <a:rPr lang="fr-FR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nginx</a:t>
            </a:r>
            <a:r>
              <a:rPr lang="fr-FR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/sites-</a:t>
            </a:r>
            <a:r>
              <a:rPr lang="fr-FR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available</a:t>
            </a:r>
            <a:r>
              <a:rPr lang="fr-FR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/</a:t>
            </a:r>
            <a:r>
              <a:rPr lang="fr-FR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viscommerce</a:t>
            </a:r>
            <a:r>
              <a:rPr lang="fr-FR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-cloud /</a:t>
            </a:r>
            <a:r>
              <a:rPr lang="fr-FR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etc</a:t>
            </a:r>
            <a:r>
              <a:rPr lang="fr-FR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/</a:t>
            </a:r>
            <a:r>
              <a:rPr lang="fr-FR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nginx</a:t>
            </a:r>
            <a:r>
              <a:rPr lang="fr-FR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/sites-</a:t>
            </a:r>
            <a:r>
              <a:rPr lang="fr-FR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enabled</a:t>
            </a:r>
            <a:r>
              <a:rPr lang="fr-FR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/</a:t>
            </a:r>
            <a:endParaRPr lang="en-US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sudo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systemctl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status nginx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sudo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systemctl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restart nginx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Open Sans" pitchFamily="2" charset="0"/>
                <a:cs typeface="Open Sans" pitchFamily="2" charset="0"/>
              </a:rPr>
              <a:t>Now </a:t>
            </a:r>
            <a:r>
              <a:rPr lang="en-US" dirty="0" err="1">
                <a:ea typeface="Open Sans" pitchFamily="2" charset="0"/>
                <a:cs typeface="Open Sans" pitchFamily="2" charset="0"/>
              </a:rPr>
              <a:t>Ngnix</a:t>
            </a:r>
            <a:r>
              <a:rPr lang="en-US" dirty="0">
                <a:ea typeface="Open Sans" pitchFamily="2" charset="0"/>
                <a:cs typeface="Open Sans" pitchFamily="2" charset="0"/>
              </a:rPr>
              <a:t> Server Setup is Complete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5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7336-CF48-4EDA-0961-72D2FAB6CF84}"/>
              </a:ext>
            </a:extLst>
          </p:cNvPr>
          <p:cNvSpPr txBox="1">
            <a:spLocks/>
          </p:cNvSpPr>
          <p:nvPr/>
        </p:nvSpPr>
        <p:spPr>
          <a:xfrm>
            <a:off x="762000" y="271590"/>
            <a:ext cx="10668000" cy="640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Install Dependencies</a:t>
            </a:r>
            <a:endParaRPr lang="en-IN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5E20C-E3FA-8A24-F408-CD64EC22FFD4}"/>
              </a:ext>
            </a:extLst>
          </p:cNvPr>
          <p:cNvSpPr txBox="1"/>
          <p:nvPr/>
        </p:nvSpPr>
        <p:spPr>
          <a:xfrm>
            <a:off x="762000" y="1210352"/>
            <a:ext cx="10668000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cd Rendering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chmod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+x install_dependencies.sh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sudo</a:t>
            </a: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apt-get install dos2unix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dos2unix install_dependencies.sh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./install_dependencies.sh</a:t>
            </a:r>
          </a:p>
        </p:txBody>
      </p:sp>
    </p:spTree>
    <p:extLst>
      <p:ext uri="{BB962C8B-B14F-4D97-AF65-F5344CB8AC3E}">
        <p14:creationId xmlns:p14="http://schemas.microsoft.com/office/powerpoint/2010/main" val="340097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7" Type="http://schemas.microsoft.com/office/2011/relationships/webextension" Target="webextension7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6" Type="http://schemas.microsoft.com/office/2011/relationships/webextension" Target="webextension6.xml"/><Relationship Id="rId5" Type="http://schemas.microsoft.com/office/2011/relationships/webextension" Target="webextension5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  <wetp:taskpane dockstate="right" visibility="0" width="350" row="2">
    <wetp:webextensionref xmlns:r="http://schemas.openxmlformats.org/officeDocument/2006/relationships" r:id="rId4"/>
  </wetp:taskpane>
  <wetp:taskpane dockstate="right" visibility="0" width="350" row="0">
    <wetp:webextensionref xmlns:r="http://schemas.openxmlformats.org/officeDocument/2006/relationships" r:id="rId5"/>
  </wetp:taskpane>
  <wetp:taskpane dockstate="right" visibility="0" width="350" row="1">
    <wetp:webextensionref xmlns:r="http://schemas.openxmlformats.org/officeDocument/2006/relationships" r:id="rId6"/>
  </wetp:taskpane>
  <wetp:taskpane dockstate="right" visibility="0" width="350" row="2">
    <wetp:webextensionref xmlns:r="http://schemas.openxmlformats.org/officeDocument/2006/relationships" r:id="rId7"/>
  </wetp:taskpane>
</wetp:taskpanes>
</file>

<file path=ppt/webextensions/webextension1.xml><?xml version="1.0" encoding="utf-8"?>
<we:webextension xmlns:we="http://schemas.microsoft.com/office/webextensions/webextension/2010/11" id="{A7852038-307D-4A67-B76C-D80F76B94F8C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5B57437-5E50-460F-8105-1E6826B5C891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43E149F-4D04-4F56-B1F4-2F0FAB231E24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7D073D86-7B10-41DF-A9CD-95E2F3404EB5}">
  <we:reference id="wa200006067" version="1.0.0.5" store="en-US" storeType="OMEX"/>
  <we:alternateReferences>
    <we:reference id="WA200006067" version="1.0.0.5" store="WA200006067" storeType="OMEX"/>
  </we:alternateReferences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A570F2C4-6E25-4628-B2B4-D1659D32A3E8}">
  <we:reference id="wa200003052" version="2.0.0.0" store="en-US" storeType="OMEX"/>
  <we:alternateReferences>
    <we:reference id="WA200003052" version="2.0.0.0" store="WA200003052" storeType="OMEX"/>
  </we:alternateReferences>
  <we:properties/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198D5863-5C87-4412-B1D0-6BB7171042ED}">
  <we:reference id="wa200001396" version="5.1.1.0" store="en-US" storeType="OMEX"/>
  <we:alternateReferences>
    <we:reference id="WA200001396" version="5.1.1.0" store="WA200001396" storeType="OMEX"/>
  </we:alternateReferences>
  <we:properties/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4EA6D1F8-A0BC-4197-9075-1F8974D92750}">
  <we:reference id="wa104380518" version="3.6.0.0" store="en-US" storeType="OMEX"/>
  <we:alternateReferences>
    <we:reference id="WA104380518" version="3.6.0.0" store="WA10438051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802</Words>
  <Application>Microsoft Office PowerPoint</Application>
  <PresentationFormat>Widescreen</PresentationFormat>
  <Paragraphs>102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Create VM Instance in Google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VM Instance in Google Cloud</dc:title>
  <dc:creator>Remsy</dc:creator>
  <cp:lastModifiedBy>Remsy</cp:lastModifiedBy>
  <cp:revision>73</cp:revision>
  <dcterms:created xsi:type="dcterms:W3CDTF">2023-10-21T03:47:42Z</dcterms:created>
  <dcterms:modified xsi:type="dcterms:W3CDTF">2024-01-12T05:01:26Z</dcterms:modified>
</cp:coreProperties>
</file>