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24384000" cy="13716000"/>
  <p:notesSz cx="6858000" cy="9144000"/>
  <p:embeddedFontLst>
    <p:embeddedFont>
      <p:font typeface="Comic Sans MS" panose="030F0702030302020204" pitchFamily="66" charset="0"/>
      <p:regular r:id="rId46"/>
      <p:bold r:id="rId47"/>
      <p:italic r:id="rId48"/>
      <p:boldItalic r:id="rId49"/>
    </p:embeddedFont>
    <p:embeddedFont>
      <p:font typeface="EB Garamond" panose="00000500000000000000" pitchFamily="2" charset="0"/>
      <p:regular r:id="rId50"/>
      <p:bold r:id="rId51"/>
      <p:italic r:id="rId52"/>
      <p:boldItalic r:id="rId53"/>
    </p:embeddedFont>
    <p:embeddedFont>
      <p:font typeface="Georgia" panose="02040502050405020303" pitchFamily="18" charset="0"/>
      <p:regular r:id="rId54"/>
      <p:bold r:id="rId55"/>
      <p:italic r:id="rId56"/>
      <p:boldItalic r:id="rId57"/>
    </p:embeddedFont>
    <p:embeddedFont>
      <p:font typeface="Helvetica Neue" panose="020B0604020202020204" charset="0"/>
      <p:regular r:id="rId58"/>
      <p:bold r:id="rId59"/>
      <p:italic r:id="rId60"/>
      <p:boldItalic r:id="rId61"/>
    </p:embeddedFont>
    <p:embeddedFont>
      <p:font typeface="Lora" panose="020B0604020202020204" pitchFamily="2" charset="0"/>
      <p:regular r:id="rId62"/>
      <p:bold r:id="rId63"/>
      <p:italic r:id="rId64"/>
      <p:boldItalic r:id="rId65"/>
    </p:embeddedFont>
    <p:embeddedFont>
      <p:font typeface="Merriweather" panose="00000500000000000000" pitchFamily="2" charset="0"/>
      <p:regular r:id="rId66"/>
      <p:bold r:id="rId67"/>
      <p:italic r:id="rId68"/>
      <p:boldItalic r:id="rId69"/>
    </p:embeddedFont>
    <p:embeddedFont>
      <p:font typeface="Roboto" panose="02000000000000000000" pitchFamily="2" charset="0"/>
      <p:regular r:id="rId70"/>
      <p:bold r:id="rId71"/>
      <p:italic r:id="rId72"/>
      <p:boldItalic r:id="rId73"/>
    </p:embeddedFont>
    <p:embeddedFont>
      <p:font typeface="Times" panose="02020603050405020304" pitchFamily="18" charset="0"/>
      <p:regular r:id="rId74"/>
      <p:bold r:id="rId75"/>
      <p:italic r:id="rId76"/>
      <p:boldItalic r:id="rId7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8" roundtripDataSignature="AMtx7mildGqo4IJNNwUN0J5H59OzM45/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414E81-14DB-46AE-AC01-48B2610C6553}">
  <a:tblStyle styleId="{F8414E81-14DB-46AE-AC01-48B2610C6553}" styleName="Table_0">
    <a:wholeTbl>
      <a:tcTxStyle b="off" i="off">
        <a:font>
          <a:latin typeface="Graphik"/>
          <a:ea typeface="Graphik"/>
          <a:cs typeface="Graphik"/>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fill>
          <a:solidFill>
            <a:srgbClr val="E3E5E8"/>
          </a:solidFill>
        </a:fill>
      </a:tcStyle>
    </a:band2H>
    <a:band1V>
      <a:tcTxStyle b="off" i="off"/>
      <a:tcStyle>
        <a:tcBdr/>
      </a:tcStyle>
    </a:band1V>
    <a:band2V>
      <a:tcTxStyle b="off" i="off"/>
      <a:tcStyle>
        <a:tcBdr/>
      </a:tcStyle>
    </a:band2V>
    <a:lastCol>
      <a:tcTxStyle b="off" i="off"/>
      <a:tcStyle>
        <a:tcBdr/>
      </a:tcStyle>
    </a:lastCol>
    <a:firstCol>
      <a:tcTxStyle b="on" i="off">
        <a:font>
          <a:latin typeface="Graphik Semibold"/>
          <a:ea typeface="Graphik Semibold"/>
          <a:cs typeface="Graphik Semibold"/>
        </a:font>
        <a:srgbClr val="000000"/>
      </a:tcTxStyle>
      <a:tcStyle>
        <a:tcBdr>
          <a:left>
            <a:ln w="12700" cap="flat" cmpd="sng">
              <a:solidFill>
                <a:srgbClr val="000000"/>
              </a:solidFill>
              <a:prstDash val="solid"/>
              <a:round/>
              <a:headEnd type="none" w="sm" len="sm"/>
              <a:tailEnd type="none" w="sm" len="sm"/>
            </a:ln>
          </a:left>
          <a:right>
            <a:ln w="381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fill>
          <a:solidFill>
            <a:srgbClr val="FFFFFF">
              <a:alpha val="0"/>
            </a:srgbClr>
          </a:solidFill>
        </a:fill>
      </a:tcStyle>
    </a:firstCol>
    <a:lastRow>
      <a:tcTxStyle b="on" i="off">
        <a:font>
          <a:latin typeface="Graphik Semibold"/>
          <a:ea typeface="Graphik Semibold"/>
          <a:cs typeface="Graphik Semibold"/>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381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fill>
          <a:solidFill>
            <a:srgbClr val="FFFFFF">
              <a:alpha val="0"/>
            </a:srgbClr>
          </a:solidFill>
        </a:fill>
      </a:tcStyle>
    </a:lastRow>
    <a:seCell>
      <a:tcTxStyle b="off" i="off"/>
      <a:tcStyle>
        <a:tcBdr/>
      </a:tcStyle>
    </a:seCell>
    <a:swCell>
      <a:tcTxStyle b="off" i="off"/>
      <a:tcStyle>
        <a:tcBdr/>
      </a:tcStyle>
    </a:swCell>
    <a:firstRow>
      <a:tcTxStyle b="on" i="off">
        <a:font>
          <a:latin typeface="Graphik Semibold"/>
          <a:ea typeface="Graphik Semibold"/>
          <a:cs typeface="Graphik Semibold"/>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381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fill>
          <a:solidFill>
            <a:srgbClr val="FFFFFF">
              <a:alpha val="0"/>
            </a:srgbClr>
          </a:solidFill>
        </a:fill>
      </a:tcStyle>
    </a:firstRow>
    <a:neCell>
      <a:tcTxStyle b="off" i="off"/>
      <a:tcStyle>
        <a:tcBdr/>
      </a:tcStyle>
    </a:neCell>
    <a:nwCell>
      <a:tcTxStyle b="off" i="off"/>
      <a:tcStyle>
        <a:tcBdr/>
      </a:tcStyle>
    </a:nwCell>
  </a:tblStyle>
  <a:tblStyle styleId="{4B2EDED3-687A-46C6-81EB-E561E496D769}"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9F64E993-EE2A-4E5F-A678-3CB5C7BEDE64}" styleName="Table_2">
    <a:wholeTbl>
      <a:tcTxStyle b="off" i="off">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9" d="100"/>
          <a:sy n="39" d="100"/>
        </p:scale>
        <p:origin x="883"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font" Target="fonts/font2.fntdata"/><Relationship Id="rId63" Type="http://schemas.openxmlformats.org/officeDocument/2006/relationships/font" Target="fonts/font18.fntdata"/><Relationship Id="rId68" Type="http://schemas.openxmlformats.org/officeDocument/2006/relationships/font" Target="fonts/font23.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font" Target="fonts/font8.fntdata"/><Relationship Id="rId58" Type="http://schemas.openxmlformats.org/officeDocument/2006/relationships/font" Target="fonts/font13.fntdata"/><Relationship Id="rId74" Type="http://schemas.openxmlformats.org/officeDocument/2006/relationships/font" Target="fonts/font29.fntdata"/><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16.fntdata"/><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font" Target="fonts/font19.fntdata"/><Relationship Id="rId69" Type="http://schemas.openxmlformats.org/officeDocument/2006/relationships/font" Target="fonts/font24.fntdata"/><Relationship Id="rId77" Type="http://schemas.openxmlformats.org/officeDocument/2006/relationships/font" Target="fonts/font32.fntdata"/><Relationship Id="rId8" Type="http://schemas.openxmlformats.org/officeDocument/2006/relationships/slide" Target="slides/slide7.xml"/><Relationship Id="rId51" Type="http://schemas.openxmlformats.org/officeDocument/2006/relationships/font" Target="fonts/font6.fntdata"/><Relationship Id="rId72" Type="http://schemas.openxmlformats.org/officeDocument/2006/relationships/font" Target="fonts/font27.fntdata"/><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font" Target="fonts/font14.fntdata"/><Relationship Id="rId67" Type="http://schemas.openxmlformats.org/officeDocument/2006/relationships/font" Target="fonts/font2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font" Target="fonts/font17.fntdata"/><Relationship Id="rId70" Type="http://schemas.openxmlformats.org/officeDocument/2006/relationships/font" Target="fonts/font25.fntdata"/><Relationship Id="rId75" Type="http://schemas.openxmlformats.org/officeDocument/2006/relationships/font" Target="fonts/font3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font" Target="fonts/font20.fntdata"/><Relationship Id="rId73" Type="http://schemas.openxmlformats.org/officeDocument/2006/relationships/font" Target="fonts/font28.fntdata"/><Relationship Id="rId78" Type="http://customschemas.google.com/relationships/presentationmetadata" Target="metadata"/><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5.fntdata"/><Relationship Id="rId55" Type="http://schemas.openxmlformats.org/officeDocument/2006/relationships/font" Target="fonts/font10.fntdata"/><Relationship Id="rId76" Type="http://schemas.openxmlformats.org/officeDocument/2006/relationships/font" Target="fonts/font31.fntdata"/><Relationship Id="rId7" Type="http://schemas.openxmlformats.org/officeDocument/2006/relationships/slide" Target="slides/slide6.xml"/><Relationship Id="rId71" Type="http://schemas.openxmlformats.org/officeDocument/2006/relationships/font" Target="fonts/font26.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notesMaster" Target="notesMasters/notesMaster1.xml"/><Relationship Id="rId66"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1pPr>
            <a:lvl2pPr marL="914400" marR="0" lvl="1"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2pPr>
            <a:lvl3pPr marL="1371600" marR="0" lvl="2"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3pPr>
            <a:lvl4pPr marL="1828800" marR="0" lvl="3"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4pPr>
            <a:lvl5pPr marL="2286000" marR="0" lvl="4"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5pPr>
            <a:lvl6pPr marL="2743200" marR="0" lvl="5"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6pPr>
            <a:lvl7pPr marL="3200400" marR="0" lvl="6"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7pPr>
            <a:lvl8pPr marL="3657600" marR="0" lvl="7"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8pPr>
            <a:lvl9pPr marL="4114800" marR="0" lvl="8"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72" name="Google Shape;7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e20f75f889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7" name="Google Shape;167;ge20f75f889_0_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e20f75f889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2" name="Google Shape;182;ge20f75f889_0_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e20f75f889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7" name="Google Shape;197;ge20f75f889_0_1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e20f75f889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2" name="Google Shape;212;ge20f75f889_0_2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e20f75f889_0_1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1" name="Google Shape;231;ge20f75f889_0_14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e20f75f889_0_1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1" name="Google Shape;251;ge20f75f889_0_14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e20f75f889_0_1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4" name="Google Shape;264;ge20f75f889_0_15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e20f75f889_0_1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7" name="Google Shape;277;ge20f75f889_0_16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e20f75f889_0_2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9" name="Google Shape;289;ge20f75f889_0_21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e20f75f889_0_2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4" name="Google Shape;304;ge20f75f889_0_22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e20f75f889_0_2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1" name="Google Shape;321;ge20f75f889_0_27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e219243424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0" name="Google Shape;340;ge219243424_1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e41c51e03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6" name="Google Shape;346;ge41c51e032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41c51e032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2" name="Google Shape;352;ge41c51e032_0_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41c51e032_0_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8" name="Google Shape;358;ge41c51e032_0_7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e41c51e032_0_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4" name="Google Shape;364;ge41c51e032_0_8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e219243424_1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9" name="Google Shape;369;ge219243424_1_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e219243424_1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6" name="Google Shape;376;ge219243424_1_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e219243424_1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3" name="Google Shape;383;ge219243424_1_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e219243424_1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0" name="Google Shape;390;ge219243424_1_2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1021d009d_3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9" name="Google Shape;99;ge1021d009d_3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e219243424_1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7" name="Google Shape;397;ge219243424_1_2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e219243424_1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4" name="Google Shape;404;ge219243424_1_3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e219243424_1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1" name="Google Shape;411;ge219243424_1_4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e21924342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8" name="Google Shape;418;ge219243424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e219243424_0_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4" name="Google Shape;424;ge219243424_0_7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e219243424_1_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9" name="Google Shape;429;ge219243424_1_5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e219243424_1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5" name="Google Shape;435;ge219243424_1_6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219243424_1_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1" name="Google Shape;441;ge219243424_1_6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e219243424_1_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7" name="Google Shape;447;ge219243424_1_7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e219243424_1_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2" name="Google Shape;452;ge219243424_1_7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1021d009d_4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6" name="Google Shape;106;ge1021d009d_4_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e219243424_1_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8" name="Google Shape;458;ge219243424_1_7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e219243424_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4" name="Google Shape;464;ge219243424_2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e219243424_2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0" name="Google Shape;470;ge219243424_2_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b800e00da7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b800e00da7_1_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1021d009d_4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2" name="Google Shape;112;ge1021d009d_4_1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e1021d009d_4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4" name="Google Shape;124;ge1021d009d_4_2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e2192432ce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9" name="Google Shape;129;ge2192432ce_0_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e28b60f82c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4" name="Google Shape;134;ge28b60f82c_0_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e20f75f889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2" name="Google Shape;152;ge20f75f889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_1">
    <p:spTree>
      <p:nvGrpSpPr>
        <p:cNvPr id="1" name="Shape 9"/>
        <p:cNvGrpSpPr/>
        <p:nvPr/>
      </p:nvGrpSpPr>
      <p:grpSpPr>
        <a:xfrm>
          <a:off x="0" y="0"/>
          <a:ext cx="0" cy="0"/>
          <a:chOff x="0" y="0"/>
          <a:chExt cx="0" cy="0"/>
        </a:xfrm>
      </p:grpSpPr>
      <p:sp>
        <p:nvSpPr>
          <p:cNvPr id="10" name="Google Shape;10;ge1021d009d_0_385"/>
          <p:cNvSpPr txBox="1">
            <a:spLocks noGrp="1"/>
          </p:cNvSpPr>
          <p:nvPr>
            <p:ph type="body" idx="1"/>
          </p:nvPr>
        </p:nvSpPr>
        <p:spPr>
          <a:xfrm>
            <a:off x="1219200" y="11986162"/>
            <a:ext cx="21945600" cy="6057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3000"/>
              <a:buFont typeface="Arial"/>
              <a:buNone/>
              <a:defRPr sz="3000">
                <a:latin typeface="Arial"/>
                <a:ea typeface="Arial"/>
                <a:cs typeface="Arial"/>
                <a:sym typeface="Arial"/>
              </a:defRPr>
            </a:lvl1pPr>
            <a:lvl2pPr marL="914400" lvl="1" indent="-400050" algn="l">
              <a:lnSpc>
                <a:spcPct val="90000"/>
              </a:lnSpc>
              <a:spcBef>
                <a:spcPts val="2400"/>
              </a:spcBef>
              <a:spcAft>
                <a:spcPts val="0"/>
              </a:spcAft>
              <a:buClr>
                <a:srgbClr val="000000"/>
              </a:buClr>
              <a:buSzPts val="2700"/>
              <a:buChar char="○"/>
              <a:defRPr/>
            </a:lvl2pPr>
            <a:lvl3pPr marL="1371600" lvl="2" indent="-400050" algn="l">
              <a:lnSpc>
                <a:spcPct val="90000"/>
              </a:lnSpc>
              <a:spcBef>
                <a:spcPts val="2400"/>
              </a:spcBef>
              <a:spcAft>
                <a:spcPts val="0"/>
              </a:spcAft>
              <a:buClr>
                <a:srgbClr val="000000"/>
              </a:buClr>
              <a:buSzPts val="2700"/>
              <a:buChar char="■"/>
              <a:defRPr/>
            </a:lvl3pPr>
            <a:lvl4pPr marL="1828800" lvl="3" indent="-400050" algn="l">
              <a:lnSpc>
                <a:spcPct val="90000"/>
              </a:lnSpc>
              <a:spcBef>
                <a:spcPts val="2400"/>
              </a:spcBef>
              <a:spcAft>
                <a:spcPts val="0"/>
              </a:spcAft>
              <a:buClr>
                <a:srgbClr val="000000"/>
              </a:buClr>
              <a:buSzPts val="2700"/>
              <a:buChar char="●"/>
              <a:defRPr/>
            </a:lvl4pPr>
            <a:lvl5pPr marL="2286000" lvl="4" indent="-400050" algn="l">
              <a:lnSpc>
                <a:spcPct val="90000"/>
              </a:lnSpc>
              <a:spcBef>
                <a:spcPts val="2400"/>
              </a:spcBef>
              <a:spcAft>
                <a:spcPts val="0"/>
              </a:spcAft>
              <a:buClr>
                <a:srgbClr val="000000"/>
              </a:buClr>
              <a:buSzPts val="2700"/>
              <a:buChar char="○"/>
              <a:defRPr/>
            </a:lvl5pPr>
            <a:lvl6pPr marL="2743200" lvl="5" indent="-400050" algn="l">
              <a:lnSpc>
                <a:spcPct val="90000"/>
              </a:lnSpc>
              <a:spcBef>
                <a:spcPts val="2400"/>
              </a:spcBef>
              <a:spcAft>
                <a:spcPts val="0"/>
              </a:spcAft>
              <a:buClr>
                <a:srgbClr val="000000"/>
              </a:buClr>
              <a:buSzPts val="2700"/>
              <a:buChar char="■"/>
              <a:defRPr/>
            </a:lvl6pPr>
            <a:lvl7pPr marL="3200400" lvl="6" indent="-400050" algn="l">
              <a:lnSpc>
                <a:spcPct val="90000"/>
              </a:lnSpc>
              <a:spcBef>
                <a:spcPts val="2400"/>
              </a:spcBef>
              <a:spcAft>
                <a:spcPts val="0"/>
              </a:spcAft>
              <a:buClr>
                <a:srgbClr val="000000"/>
              </a:buClr>
              <a:buSzPts val="2700"/>
              <a:buChar char="●"/>
              <a:defRPr/>
            </a:lvl7pPr>
            <a:lvl8pPr marL="3657600" lvl="7" indent="-400050" algn="l">
              <a:lnSpc>
                <a:spcPct val="90000"/>
              </a:lnSpc>
              <a:spcBef>
                <a:spcPts val="2400"/>
              </a:spcBef>
              <a:spcAft>
                <a:spcPts val="0"/>
              </a:spcAft>
              <a:buClr>
                <a:srgbClr val="000000"/>
              </a:buClr>
              <a:buSzPts val="2700"/>
              <a:buChar char="○"/>
              <a:defRPr/>
            </a:lvl8pPr>
            <a:lvl9pPr marL="4114800" lvl="8" indent="-400050" algn="l">
              <a:lnSpc>
                <a:spcPct val="90000"/>
              </a:lnSpc>
              <a:spcBef>
                <a:spcPts val="2400"/>
              </a:spcBef>
              <a:spcAft>
                <a:spcPts val="0"/>
              </a:spcAft>
              <a:buClr>
                <a:srgbClr val="000000"/>
              </a:buClr>
              <a:buSzPts val="2700"/>
              <a:buChar char="■"/>
              <a:defRPr/>
            </a:lvl9pPr>
          </a:lstStyle>
          <a:p>
            <a:endParaRPr/>
          </a:p>
        </p:txBody>
      </p:sp>
      <p:sp>
        <p:nvSpPr>
          <p:cNvPr id="11" name="Google Shape;11;ge1021d009d_0_385"/>
          <p:cNvSpPr txBox="1">
            <a:spLocks noGrp="1"/>
          </p:cNvSpPr>
          <p:nvPr>
            <p:ph type="title"/>
          </p:nvPr>
        </p:nvSpPr>
        <p:spPr>
          <a:xfrm>
            <a:off x="1219200" y="3543300"/>
            <a:ext cx="21945600" cy="4267200"/>
          </a:xfrm>
          <a:prstGeom prst="rect">
            <a:avLst/>
          </a:prstGeom>
          <a:noFill/>
          <a:ln>
            <a:noFill/>
          </a:ln>
        </p:spPr>
        <p:txBody>
          <a:bodyPr spcFirstLastPara="1" wrap="square" lIns="50800" tIns="50800" rIns="50800" bIns="50800" anchor="b" anchorCtr="0">
            <a:normAutofit/>
          </a:bodyPr>
          <a:lstStyle>
            <a:lvl1pPr lvl="0" algn="ctr">
              <a:lnSpc>
                <a:spcPct val="80000"/>
              </a:lnSpc>
              <a:spcBef>
                <a:spcPts val="0"/>
              </a:spcBef>
              <a:spcAft>
                <a:spcPts val="0"/>
              </a:spcAft>
              <a:buClr>
                <a:srgbClr val="000000"/>
              </a:buClr>
              <a:buSzPts val="12800"/>
              <a:buFont typeface="Arial"/>
              <a:buNone/>
              <a:defRPr sz="12800"/>
            </a:lvl1pPr>
            <a:lvl2pPr lvl="1" algn="ctr">
              <a:lnSpc>
                <a:spcPct val="80000"/>
              </a:lnSpc>
              <a:spcBef>
                <a:spcPts val="0"/>
              </a:spcBef>
              <a:spcAft>
                <a:spcPts val="0"/>
              </a:spcAft>
              <a:buClr>
                <a:srgbClr val="000000"/>
              </a:buClr>
              <a:buSzPts val="1800"/>
              <a:buNone/>
              <a:defRPr/>
            </a:lvl2pPr>
            <a:lvl3pPr lvl="2" algn="ctr">
              <a:lnSpc>
                <a:spcPct val="80000"/>
              </a:lnSpc>
              <a:spcBef>
                <a:spcPts val="0"/>
              </a:spcBef>
              <a:spcAft>
                <a:spcPts val="0"/>
              </a:spcAft>
              <a:buClr>
                <a:srgbClr val="000000"/>
              </a:buClr>
              <a:buSzPts val="1800"/>
              <a:buNone/>
              <a:defRPr/>
            </a:lvl3pPr>
            <a:lvl4pPr lvl="3" algn="ctr">
              <a:lnSpc>
                <a:spcPct val="80000"/>
              </a:lnSpc>
              <a:spcBef>
                <a:spcPts val="0"/>
              </a:spcBef>
              <a:spcAft>
                <a:spcPts val="0"/>
              </a:spcAft>
              <a:buClr>
                <a:srgbClr val="000000"/>
              </a:buClr>
              <a:buSzPts val="1800"/>
              <a:buNone/>
              <a:defRPr/>
            </a:lvl4pPr>
            <a:lvl5pPr lvl="4" algn="ctr">
              <a:lnSpc>
                <a:spcPct val="80000"/>
              </a:lnSpc>
              <a:spcBef>
                <a:spcPts val="0"/>
              </a:spcBef>
              <a:spcAft>
                <a:spcPts val="0"/>
              </a:spcAft>
              <a:buClr>
                <a:srgbClr val="000000"/>
              </a:buClr>
              <a:buSzPts val="1800"/>
              <a:buNone/>
              <a:defRPr/>
            </a:lvl5pPr>
            <a:lvl6pPr lvl="5" algn="ctr">
              <a:lnSpc>
                <a:spcPct val="80000"/>
              </a:lnSpc>
              <a:spcBef>
                <a:spcPts val="0"/>
              </a:spcBef>
              <a:spcAft>
                <a:spcPts val="0"/>
              </a:spcAft>
              <a:buClr>
                <a:srgbClr val="000000"/>
              </a:buClr>
              <a:buSzPts val="1800"/>
              <a:buNone/>
              <a:defRPr/>
            </a:lvl6pPr>
            <a:lvl7pPr lvl="6" algn="ctr">
              <a:lnSpc>
                <a:spcPct val="80000"/>
              </a:lnSpc>
              <a:spcBef>
                <a:spcPts val="0"/>
              </a:spcBef>
              <a:spcAft>
                <a:spcPts val="0"/>
              </a:spcAft>
              <a:buClr>
                <a:srgbClr val="000000"/>
              </a:buClr>
              <a:buSzPts val="1800"/>
              <a:buNone/>
              <a:defRPr/>
            </a:lvl7pPr>
            <a:lvl8pPr lvl="7" algn="ctr">
              <a:lnSpc>
                <a:spcPct val="80000"/>
              </a:lnSpc>
              <a:spcBef>
                <a:spcPts val="0"/>
              </a:spcBef>
              <a:spcAft>
                <a:spcPts val="0"/>
              </a:spcAft>
              <a:buClr>
                <a:srgbClr val="000000"/>
              </a:buClr>
              <a:buSzPts val="1800"/>
              <a:buNone/>
              <a:defRPr/>
            </a:lvl8pPr>
            <a:lvl9pPr lvl="8" algn="ctr">
              <a:lnSpc>
                <a:spcPct val="80000"/>
              </a:lnSpc>
              <a:spcBef>
                <a:spcPts val="0"/>
              </a:spcBef>
              <a:spcAft>
                <a:spcPts val="0"/>
              </a:spcAft>
              <a:buClr>
                <a:srgbClr val="000000"/>
              </a:buClr>
              <a:buSzPts val="1800"/>
              <a:buNone/>
              <a:defRPr/>
            </a:lvl9pPr>
          </a:lstStyle>
          <a:p>
            <a:endParaRPr/>
          </a:p>
        </p:txBody>
      </p:sp>
      <p:sp>
        <p:nvSpPr>
          <p:cNvPr id="12" name="Google Shape;12;ge1021d009d_0_385"/>
          <p:cNvSpPr txBox="1">
            <a:spLocks noGrp="1"/>
          </p:cNvSpPr>
          <p:nvPr>
            <p:ph type="body" idx="2"/>
          </p:nvPr>
        </p:nvSpPr>
        <p:spPr>
          <a:xfrm>
            <a:off x="1219200" y="7567579"/>
            <a:ext cx="21945600" cy="22506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6000"/>
              <a:buFont typeface="Arial"/>
              <a:buNone/>
              <a:defRPr sz="6000">
                <a:latin typeface="Arial"/>
                <a:ea typeface="Arial"/>
                <a:cs typeface="Arial"/>
                <a:sym typeface="Arial"/>
              </a:defRPr>
            </a:lvl1pPr>
            <a:lvl2pPr marL="914400" lvl="1" indent="-228600" algn="ctr">
              <a:lnSpc>
                <a:spcPct val="100000"/>
              </a:lnSpc>
              <a:spcBef>
                <a:spcPts val="0"/>
              </a:spcBef>
              <a:spcAft>
                <a:spcPts val="0"/>
              </a:spcAft>
              <a:buClr>
                <a:srgbClr val="000000"/>
              </a:buClr>
              <a:buSzPts val="6000"/>
              <a:buFont typeface="Arial"/>
              <a:buNone/>
              <a:defRPr sz="6000">
                <a:latin typeface="Arial"/>
                <a:ea typeface="Arial"/>
                <a:cs typeface="Arial"/>
                <a:sym typeface="Arial"/>
              </a:defRPr>
            </a:lvl2pPr>
            <a:lvl3pPr marL="1371600" lvl="2" indent="-228600" algn="ctr">
              <a:lnSpc>
                <a:spcPct val="100000"/>
              </a:lnSpc>
              <a:spcBef>
                <a:spcPts val="0"/>
              </a:spcBef>
              <a:spcAft>
                <a:spcPts val="0"/>
              </a:spcAft>
              <a:buClr>
                <a:srgbClr val="000000"/>
              </a:buClr>
              <a:buSzPts val="6000"/>
              <a:buFont typeface="Arial"/>
              <a:buNone/>
              <a:defRPr sz="6000">
                <a:latin typeface="Arial"/>
                <a:ea typeface="Arial"/>
                <a:cs typeface="Arial"/>
                <a:sym typeface="Arial"/>
              </a:defRPr>
            </a:lvl3pPr>
            <a:lvl4pPr marL="1828800" lvl="3" indent="-228600" algn="ctr">
              <a:lnSpc>
                <a:spcPct val="100000"/>
              </a:lnSpc>
              <a:spcBef>
                <a:spcPts val="0"/>
              </a:spcBef>
              <a:spcAft>
                <a:spcPts val="0"/>
              </a:spcAft>
              <a:buClr>
                <a:srgbClr val="000000"/>
              </a:buClr>
              <a:buSzPts val="6000"/>
              <a:buFont typeface="Arial"/>
              <a:buNone/>
              <a:defRPr sz="6000">
                <a:latin typeface="Arial"/>
                <a:ea typeface="Arial"/>
                <a:cs typeface="Arial"/>
                <a:sym typeface="Arial"/>
              </a:defRPr>
            </a:lvl4pPr>
            <a:lvl5pPr marL="2286000" lvl="4" indent="-228600" algn="ctr">
              <a:lnSpc>
                <a:spcPct val="100000"/>
              </a:lnSpc>
              <a:spcBef>
                <a:spcPts val="0"/>
              </a:spcBef>
              <a:spcAft>
                <a:spcPts val="0"/>
              </a:spcAft>
              <a:buClr>
                <a:srgbClr val="000000"/>
              </a:buClr>
              <a:buSzPts val="6000"/>
              <a:buFont typeface="Arial"/>
              <a:buNone/>
              <a:defRPr sz="6000">
                <a:latin typeface="Arial"/>
                <a:ea typeface="Arial"/>
                <a:cs typeface="Arial"/>
                <a:sym typeface="Arial"/>
              </a:defRPr>
            </a:lvl5pPr>
            <a:lvl6pPr marL="2743200" lvl="5" indent="-400050" algn="l">
              <a:lnSpc>
                <a:spcPct val="90000"/>
              </a:lnSpc>
              <a:spcBef>
                <a:spcPts val="2400"/>
              </a:spcBef>
              <a:spcAft>
                <a:spcPts val="0"/>
              </a:spcAft>
              <a:buClr>
                <a:srgbClr val="000000"/>
              </a:buClr>
              <a:buSzPts val="2700"/>
              <a:buChar char="■"/>
              <a:defRPr/>
            </a:lvl6pPr>
            <a:lvl7pPr marL="3200400" lvl="6" indent="-400050" algn="l">
              <a:lnSpc>
                <a:spcPct val="90000"/>
              </a:lnSpc>
              <a:spcBef>
                <a:spcPts val="2400"/>
              </a:spcBef>
              <a:spcAft>
                <a:spcPts val="0"/>
              </a:spcAft>
              <a:buClr>
                <a:srgbClr val="000000"/>
              </a:buClr>
              <a:buSzPts val="2700"/>
              <a:buChar char="●"/>
              <a:defRPr/>
            </a:lvl7pPr>
            <a:lvl8pPr marL="3657600" lvl="7" indent="-400050" algn="l">
              <a:lnSpc>
                <a:spcPct val="90000"/>
              </a:lnSpc>
              <a:spcBef>
                <a:spcPts val="2400"/>
              </a:spcBef>
              <a:spcAft>
                <a:spcPts val="0"/>
              </a:spcAft>
              <a:buClr>
                <a:srgbClr val="000000"/>
              </a:buClr>
              <a:buSzPts val="2700"/>
              <a:buChar char="○"/>
              <a:defRPr/>
            </a:lvl8pPr>
            <a:lvl9pPr marL="4114800" lvl="8" indent="-400050" algn="l">
              <a:lnSpc>
                <a:spcPct val="90000"/>
              </a:lnSpc>
              <a:spcBef>
                <a:spcPts val="2400"/>
              </a:spcBef>
              <a:spcAft>
                <a:spcPts val="0"/>
              </a:spcAft>
              <a:buClr>
                <a:srgbClr val="000000"/>
              </a:buClr>
              <a:buSzPts val="2700"/>
              <a:buChar char="■"/>
              <a:defRPr/>
            </a:lvl9pPr>
          </a:lstStyle>
          <a:p>
            <a:endParaRPr/>
          </a:p>
        </p:txBody>
      </p:sp>
      <p:sp>
        <p:nvSpPr>
          <p:cNvPr id="13" name="Google Shape;13;ge1021d009d_0_385"/>
          <p:cNvSpPr txBox="1">
            <a:spLocks noGrp="1"/>
          </p:cNvSpPr>
          <p:nvPr>
            <p:ph type="sldNum" idx="12"/>
          </p:nvPr>
        </p:nvSpPr>
        <p:spPr>
          <a:xfrm>
            <a:off x="12001499" y="12700000"/>
            <a:ext cx="388500" cy="4104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E5E5E"/>
              </a:buClr>
              <a:buSzPts val="2000"/>
              <a:buFont typeface="Arial"/>
              <a:buNone/>
              <a:defRPr sz="2000" b="0" i="0" u="none" strike="noStrike" cap="none">
                <a:solidFill>
                  <a:srgbClr val="5E5E5E"/>
                </a:solidFill>
                <a:latin typeface="Arial"/>
                <a:ea typeface="Arial"/>
                <a:cs typeface="Arial"/>
                <a:sym typeface="Arial"/>
              </a:defRPr>
            </a:lvl1pPr>
            <a:lvl2pPr marL="0" marR="0" lvl="1" indent="0" algn="ctr">
              <a:lnSpc>
                <a:spcPct val="100000"/>
              </a:lnSpc>
              <a:spcBef>
                <a:spcPts val="0"/>
              </a:spcBef>
              <a:spcAft>
                <a:spcPts val="0"/>
              </a:spcAft>
              <a:buClr>
                <a:srgbClr val="5E5E5E"/>
              </a:buClr>
              <a:buSzPts val="2000"/>
              <a:buFont typeface="Arial"/>
              <a:buNone/>
              <a:defRPr sz="2000" b="0" i="0" u="none" strike="noStrike" cap="none">
                <a:solidFill>
                  <a:srgbClr val="5E5E5E"/>
                </a:solidFill>
                <a:latin typeface="Arial"/>
                <a:ea typeface="Arial"/>
                <a:cs typeface="Arial"/>
                <a:sym typeface="Arial"/>
              </a:defRPr>
            </a:lvl2pPr>
            <a:lvl3pPr marL="0" marR="0" lvl="2" indent="0" algn="ctr">
              <a:lnSpc>
                <a:spcPct val="100000"/>
              </a:lnSpc>
              <a:spcBef>
                <a:spcPts val="0"/>
              </a:spcBef>
              <a:spcAft>
                <a:spcPts val="0"/>
              </a:spcAft>
              <a:buClr>
                <a:srgbClr val="5E5E5E"/>
              </a:buClr>
              <a:buSzPts val="2000"/>
              <a:buFont typeface="Arial"/>
              <a:buNone/>
              <a:defRPr sz="2000" b="0" i="0" u="none" strike="noStrike" cap="none">
                <a:solidFill>
                  <a:srgbClr val="5E5E5E"/>
                </a:solidFill>
                <a:latin typeface="Arial"/>
                <a:ea typeface="Arial"/>
                <a:cs typeface="Arial"/>
                <a:sym typeface="Arial"/>
              </a:defRPr>
            </a:lvl3pPr>
            <a:lvl4pPr marL="0" marR="0" lvl="3" indent="0" algn="ctr">
              <a:lnSpc>
                <a:spcPct val="100000"/>
              </a:lnSpc>
              <a:spcBef>
                <a:spcPts val="0"/>
              </a:spcBef>
              <a:spcAft>
                <a:spcPts val="0"/>
              </a:spcAft>
              <a:buClr>
                <a:srgbClr val="5E5E5E"/>
              </a:buClr>
              <a:buSzPts val="2000"/>
              <a:buFont typeface="Arial"/>
              <a:buNone/>
              <a:defRPr sz="2000" b="0" i="0" u="none" strike="noStrike" cap="none">
                <a:solidFill>
                  <a:srgbClr val="5E5E5E"/>
                </a:solidFill>
                <a:latin typeface="Arial"/>
                <a:ea typeface="Arial"/>
                <a:cs typeface="Arial"/>
                <a:sym typeface="Arial"/>
              </a:defRPr>
            </a:lvl4pPr>
            <a:lvl5pPr marL="0" marR="0" lvl="4" indent="0" algn="ctr">
              <a:lnSpc>
                <a:spcPct val="100000"/>
              </a:lnSpc>
              <a:spcBef>
                <a:spcPts val="0"/>
              </a:spcBef>
              <a:spcAft>
                <a:spcPts val="0"/>
              </a:spcAft>
              <a:buClr>
                <a:srgbClr val="5E5E5E"/>
              </a:buClr>
              <a:buSzPts val="2000"/>
              <a:buFont typeface="Arial"/>
              <a:buNone/>
              <a:defRPr sz="2000" b="0" i="0" u="none" strike="noStrike" cap="none">
                <a:solidFill>
                  <a:srgbClr val="5E5E5E"/>
                </a:solidFill>
                <a:latin typeface="Arial"/>
                <a:ea typeface="Arial"/>
                <a:cs typeface="Arial"/>
                <a:sym typeface="Arial"/>
              </a:defRPr>
            </a:lvl5pPr>
            <a:lvl6pPr marL="0" marR="0" lvl="5" indent="0" algn="ctr">
              <a:lnSpc>
                <a:spcPct val="100000"/>
              </a:lnSpc>
              <a:spcBef>
                <a:spcPts val="0"/>
              </a:spcBef>
              <a:spcAft>
                <a:spcPts val="0"/>
              </a:spcAft>
              <a:buClr>
                <a:srgbClr val="5E5E5E"/>
              </a:buClr>
              <a:buSzPts val="2000"/>
              <a:buFont typeface="Arial"/>
              <a:buNone/>
              <a:defRPr sz="2000" b="0" i="0" u="none" strike="noStrike" cap="none">
                <a:solidFill>
                  <a:srgbClr val="5E5E5E"/>
                </a:solidFill>
                <a:latin typeface="Arial"/>
                <a:ea typeface="Arial"/>
                <a:cs typeface="Arial"/>
                <a:sym typeface="Arial"/>
              </a:defRPr>
            </a:lvl6pPr>
            <a:lvl7pPr marL="0" marR="0" lvl="6" indent="0" algn="ctr">
              <a:lnSpc>
                <a:spcPct val="100000"/>
              </a:lnSpc>
              <a:spcBef>
                <a:spcPts val="0"/>
              </a:spcBef>
              <a:spcAft>
                <a:spcPts val="0"/>
              </a:spcAft>
              <a:buClr>
                <a:srgbClr val="5E5E5E"/>
              </a:buClr>
              <a:buSzPts val="2000"/>
              <a:buFont typeface="Arial"/>
              <a:buNone/>
              <a:defRPr sz="2000" b="0" i="0" u="none" strike="noStrike" cap="none">
                <a:solidFill>
                  <a:srgbClr val="5E5E5E"/>
                </a:solidFill>
                <a:latin typeface="Arial"/>
                <a:ea typeface="Arial"/>
                <a:cs typeface="Arial"/>
                <a:sym typeface="Arial"/>
              </a:defRPr>
            </a:lvl7pPr>
            <a:lvl8pPr marL="0" marR="0" lvl="7" indent="0" algn="ctr">
              <a:lnSpc>
                <a:spcPct val="100000"/>
              </a:lnSpc>
              <a:spcBef>
                <a:spcPts val="0"/>
              </a:spcBef>
              <a:spcAft>
                <a:spcPts val="0"/>
              </a:spcAft>
              <a:buClr>
                <a:srgbClr val="5E5E5E"/>
              </a:buClr>
              <a:buSzPts val="2000"/>
              <a:buFont typeface="Arial"/>
              <a:buNone/>
              <a:defRPr sz="2000" b="0" i="0" u="none" strike="noStrike" cap="none">
                <a:solidFill>
                  <a:srgbClr val="5E5E5E"/>
                </a:solidFill>
                <a:latin typeface="Arial"/>
                <a:ea typeface="Arial"/>
                <a:cs typeface="Arial"/>
                <a:sym typeface="Arial"/>
              </a:defRPr>
            </a:lvl8pPr>
            <a:lvl9pPr marL="0" marR="0" lvl="8" indent="0" algn="ctr">
              <a:lnSpc>
                <a:spcPct val="100000"/>
              </a:lnSpc>
              <a:spcBef>
                <a:spcPts val="0"/>
              </a:spcBef>
              <a:spcAft>
                <a:spcPts val="0"/>
              </a:spcAft>
              <a:buClr>
                <a:srgbClr val="5E5E5E"/>
              </a:buClr>
              <a:buSzPts val="2000"/>
              <a:buFont typeface="Arial"/>
              <a:buNone/>
              <a:defRPr sz="2000" b="0" i="0" u="none" strike="noStrike" cap="none">
                <a:solidFill>
                  <a:srgbClr val="5E5E5E"/>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sz="2700">
              <a:solidFill>
                <a:schemeClr val="dk2"/>
              </a:solidFill>
              <a:latin typeface="Roboto"/>
              <a:ea typeface="Roboto"/>
              <a:cs typeface="Roboto"/>
              <a:sym typeface="Robo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ge1021d009d_0_369"/>
          <p:cNvSpPr/>
          <p:nvPr/>
        </p:nvSpPr>
        <p:spPr>
          <a:xfrm>
            <a:off x="0" y="0"/>
            <a:ext cx="12192000" cy="13716000"/>
          </a:xfrm>
          <a:prstGeom prst="rect">
            <a:avLst/>
          </a:prstGeom>
          <a:solidFill>
            <a:schemeClr val="dk1"/>
          </a:solidFill>
          <a:ln>
            <a:noFill/>
          </a:ln>
        </p:spPr>
        <p:txBody>
          <a:bodyPr spcFirstLastPara="1" wrap="square" lIns="243800" tIns="243800" rIns="243800" bIns="2438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ge1021d009d_0_369"/>
          <p:cNvSpPr txBox="1">
            <a:spLocks noGrp="1"/>
          </p:cNvSpPr>
          <p:nvPr>
            <p:ph type="title"/>
          </p:nvPr>
        </p:nvSpPr>
        <p:spPr>
          <a:xfrm>
            <a:off x="830133" y="1335800"/>
            <a:ext cx="9878400" cy="5465700"/>
          </a:xfrm>
          <a:prstGeom prst="rect">
            <a:avLst/>
          </a:prstGeom>
          <a:noFill/>
          <a:ln>
            <a:noFill/>
          </a:ln>
        </p:spPr>
        <p:txBody>
          <a:bodyPr spcFirstLastPara="1" wrap="square" lIns="243800" tIns="243800" rIns="243800" bIns="243800" anchor="t" anchorCtr="0">
            <a:normAutofit/>
          </a:bodyPr>
          <a:lstStyle>
            <a:lvl1pPr lvl="0" algn="l">
              <a:lnSpc>
                <a:spcPct val="100000"/>
              </a:lnSpc>
              <a:spcBef>
                <a:spcPts val="0"/>
              </a:spcBef>
              <a:spcAft>
                <a:spcPts val="0"/>
              </a:spcAft>
              <a:buClr>
                <a:schemeClr val="lt1"/>
              </a:buClr>
              <a:buSzPts val="7500"/>
              <a:buNone/>
              <a:defRPr>
                <a:solidFill>
                  <a:schemeClr val="lt1"/>
                </a:solidFill>
              </a:defRPr>
            </a:lvl1pPr>
            <a:lvl2pPr lvl="1" algn="l">
              <a:lnSpc>
                <a:spcPct val="100000"/>
              </a:lnSpc>
              <a:spcBef>
                <a:spcPts val="0"/>
              </a:spcBef>
              <a:spcAft>
                <a:spcPts val="0"/>
              </a:spcAft>
              <a:buClr>
                <a:schemeClr val="lt1"/>
              </a:buClr>
              <a:buSzPts val="7500"/>
              <a:buNone/>
              <a:defRPr>
                <a:solidFill>
                  <a:schemeClr val="lt1"/>
                </a:solidFill>
              </a:defRPr>
            </a:lvl2pPr>
            <a:lvl3pPr lvl="2" algn="l">
              <a:lnSpc>
                <a:spcPct val="100000"/>
              </a:lnSpc>
              <a:spcBef>
                <a:spcPts val="0"/>
              </a:spcBef>
              <a:spcAft>
                <a:spcPts val="0"/>
              </a:spcAft>
              <a:buClr>
                <a:schemeClr val="lt1"/>
              </a:buClr>
              <a:buSzPts val="7500"/>
              <a:buNone/>
              <a:defRPr>
                <a:solidFill>
                  <a:schemeClr val="lt1"/>
                </a:solidFill>
              </a:defRPr>
            </a:lvl3pPr>
            <a:lvl4pPr lvl="3" algn="l">
              <a:lnSpc>
                <a:spcPct val="100000"/>
              </a:lnSpc>
              <a:spcBef>
                <a:spcPts val="0"/>
              </a:spcBef>
              <a:spcAft>
                <a:spcPts val="0"/>
              </a:spcAft>
              <a:buClr>
                <a:schemeClr val="lt1"/>
              </a:buClr>
              <a:buSzPts val="7500"/>
              <a:buNone/>
              <a:defRPr>
                <a:solidFill>
                  <a:schemeClr val="lt1"/>
                </a:solidFill>
              </a:defRPr>
            </a:lvl4pPr>
            <a:lvl5pPr lvl="4" algn="l">
              <a:lnSpc>
                <a:spcPct val="100000"/>
              </a:lnSpc>
              <a:spcBef>
                <a:spcPts val="0"/>
              </a:spcBef>
              <a:spcAft>
                <a:spcPts val="0"/>
              </a:spcAft>
              <a:buClr>
                <a:schemeClr val="lt1"/>
              </a:buClr>
              <a:buSzPts val="7500"/>
              <a:buNone/>
              <a:defRPr>
                <a:solidFill>
                  <a:schemeClr val="lt1"/>
                </a:solidFill>
              </a:defRPr>
            </a:lvl5pPr>
            <a:lvl6pPr lvl="5" algn="l">
              <a:lnSpc>
                <a:spcPct val="100000"/>
              </a:lnSpc>
              <a:spcBef>
                <a:spcPts val="0"/>
              </a:spcBef>
              <a:spcAft>
                <a:spcPts val="0"/>
              </a:spcAft>
              <a:buClr>
                <a:schemeClr val="lt1"/>
              </a:buClr>
              <a:buSzPts val="7500"/>
              <a:buNone/>
              <a:defRPr>
                <a:solidFill>
                  <a:schemeClr val="lt1"/>
                </a:solidFill>
              </a:defRPr>
            </a:lvl6pPr>
            <a:lvl7pPr lvl="6" algn="l">
              <a:lnSpc>
                <a:spcPct val="100000"/>
              </a:lnSpc>
              <a:spcBef>
                <a:spcPts val="0"/>
              </a:spcBef>
              <a:spcAft>
                <a:spcPts val="0"/>
              </a:spcAft>
              <a:buClr>
                <a:schemeClr val="lt1"/>
              </a:buClr>
              <a:buSzPts val="7500"/>
              <a:buNone/>
              <a:defRPr>
                <a:solidFill>
                  <a:schemeClr val="lt1"/>
                </a:solidFill>
              </a:defRPr>
            </a:lvl7pPr>
            <a:lvl8pPr lvl="7" algn="l">
              <a:lnSpc>
                <a:spcPct val="100000"/>
              </a:lnSpc>
              <a:spcBef>
                <a:spcPts val="0"/>
              </a:spcBef>
              <a:spcAft>
                <a:spcPts val="0"/>
              </a:spcAft>
              <a:buClr>
                <a:schemeClr val="lt1"/>
              </a:buClr>
              <a:buSzPts val="7500"/>
              <a:buNone/>
              <a:defRPr>
                <a:solidFill>
                  <a:schemeClr val="lt1"/>
                </a:solidFill>
              </a:defRPr>
            </a:lvl8pPr>
            <a:lvl9pPr lvl="8" algn="l">
              <a:lnSpc>
                <a:spcPct val="100000"/>
              </a:lnSpc>
              <a:spcBef>
                <a:spcPts val="0"/>
              </a:spcBef>
              <a:spcAft>
                <a:spcPts val="0"/>
              </a:spcAft>
              <a:buClr>
                <a:schemeClr val="lt1"/>
              </a:buClr>
              <a:buSzPts val="7500"/>
              <a:buNone/>
              <a:defRPr>
                <a:solidFill>
                  <a:schemeClr val="lt1"/>
                </a:solidFill>
              </a:defRPr>
            </a:lvl9pPr>
          </a:lstStyle>
          <a:p>
            <a:endParaRPr/>
          </a:p>
        </p:txBody>
      </p:sp>
      <p:sp>
        <p:nvSpPr>
          <p:cNvPr id="57" name="Google Shape;57;ge1021d009d_0_369"/>
          <p:cNvSpPr txBox="1">
            <a:spLocks noGrp="1"/>
          </p:cNvSpPr>
          <p:nvPr>
            <p:ph type="subTitle" idx="1"/>
          </p:nvPr>
        </p:nvSpPr>
        <p:spPr>
          <a:xfrm>
            <a:off x="812800" y="7004600"/>
            <a:ext cx="9878400" cy="2471100"/>
          </a:xfrm>
          <a:prstGeom prst="rect">
            <a:avLst/>
          </a:prstGeom>
          <a:noFill/>
          <a:ln>
            <a:noFill/>
          </a:ln>
        </p:spPr>
        <p:txBody>
          <a:bodyPr spcFirstLastPara="1" wrap="square" lIns="243800" tIns="243800" rIns="243800" bIns="243800" anchor="t" anchorCtr="0">
            <a:normAutofit/>
          </a:bodyPr>
          <a:lstStyle>
            <a:lvl1pPr lvl="0" algn="l">
              <a:lnSpc>
                <a:spcPct val="100000"/>
              </a:lnSpc>
              <a:spcBef>
                <a:spcPts val="0"/>
              </a:spcBef>
              <a:spcAft>
                <a:spcPts val="0"/>
              </a:spcAft>
              <a:buClr>
                <a:schemeClr val="accent2"/>
              </a:buClr>
              <a:buSzPts val="4300"/>
              <a:buNone/>
              <a:defRPr sz="4300">
                <a:solidFill>
                  <a:schemeClr val="accent2"/>
                </a:solidFill>
              </a:defRPr>
            </a:lvl1pPr>
            <a:lvl2pPr lvl="1" algn="l">
              <a:lnSpc>
                <a:spcPct val="100000"/>
              </a:lnSpc>
              <a:spcBef>
                <a:spcPts val="0"/>
              </a:spcBef>
              <a:spcAft>
                <a:spcPts val="0"/>
              </a:spcAft>
              <a:buClr>
                <a:schemeClr val="accent2"/>
              </a:buClr>
              <a:buSzPts val="4300"/>
              <a:buNone/>
              <a:defRPr sz="4300">
                <a:solidFill>
                  <a:schemeClr val="accent2"/>
                </a:solidFill>
              </a:defRPr>
            </a:lvl2pPr>
            <a:lvl3pPr lvl="2" algn="l">
              <a:lnSpc>
                <a:spcPct val="100000"/>
              </a:lnSpc>
              <a:spcBef>
                <a:spcPts val="0"/>
              </a:spcBef>
              <a:spcAft>
                <a:spcPts val="0"/>
              </a:spcAft>
              <a:buClr>
                <a:schemeClr val="accent2"/>
              </a:buClr>
              <a:buSzPts val="4300"/>
              <a:buNone/>
              <a:defRPr sz="4300">
                <a:solidFill>
                  <a:schemeClr val="accent2"/>
                </a:solidFill>
              </a:defRPr>
            </a:lvl3pPr>
            <a:lvl4pPr lvl="3" algn="l">
              <a:lnSpc>
                <a:spcPct val="100000"/>
              </a:lnSpc>
              <a:spcBef>
                <a:spcPts val="0"/>
              </a:spcBef>
              <a:spcAft>
                <a:spcPts val="0"/>
              </a:spcAft>
              <a:buClr>
                <a:schemeClr val="accent2"/>
              </a:buClr>
              <a:buSzPts val="4300"/>
              <a:buNone/>
              <a:defRPr sz="4300">
                <a:solidFill>
                  <a:schemeClr val="accent2"/>
                </a:solidFill>
              </a:defRPr>
            </a:lvl4pPr>
            <a:lvl5pPr lvl="4" algn="l">
              <a:lnSpc>
                <a:spcPct val="100000"/>
              </a:lnSpc>
              <a:spcBef>
                <a:spcPts val="0"/>
              </a:spcBef>
              <a:spcAft>
                <a:spcPts val="0"/>
              </a:spcAft>
              <a:buClr>
                <a:schemeClr val="accent2"/>
              </a:buClr>
              <a:buSzPts val="4300"/>
              <a:buNone/>
              <a:defRPr sz="4300">
                <a:solidFill>
                  <a:schemeClr val="accent2"/>
                </a:solidFill>
              </a:defRPr>
            </a:lvl5pPr>
            <a:lvl6pPr lvl="5" algn="l">
              <a:lnSpc>
                <a:spcPct val="100000"/>
              </a:lnSpc>
              <a:spcBef>
                <a:spcPts val="0"/>
              </a:spcBef>
              <a:spcAft>
                <a:spcPts val="0"/>
              </a:spcAft>
              <a:buClr>
                <a:schemeClr val="accent2"/>
              </a:buClr>
              <a:buSzPts val="4300"/>
              <a:buNone/>
              <a:defRPr sz="4300">
                <a:solidFill>
                  <a:schemeClr val="accent2"/>
                </a:solidFill>
              </a:defRPr>
            </a:lvl6pPr>
            <a:lvl7pPr lvl="6" algn="l">
              <a:lnSpc>
                <a:spcPct val="100000"/>
              </a:lnSpc>
              <a:spcBef>
                <a:spcPts val="0"/>
              </a:spcBef>
              <a:spcAft>
                <a:spcPts val="0"/>
              </a:spcAft>
              <a:buClr>
                <a:schemeClr val="accent2"/>
              </a:buClr>
              <a:buSzPts val="4300"/>
              <a:buNone/>
              <a:defRPr sz="4300">
                <a:solidFill>
                  <a:schemeClr val="accent2"/>
                </a:solidFill>
              </a:defRPr>
            </a:lvl7pPr>
            <a:lvl8pPr lvl="7" algn="l">
              <a:lnSpc>
                <a:spcPct val="100000"/>
              </a:lnSpc>
              <a:spcBef>
                <a:spcPts val="0"/>
              </a:spcBef>
              <a:spcAft>
                <a:spcPts val="0"/>
              </a:spcAft>
              <a:buClr>
                <a:schemeClr val="accent2"/>
              </a:buClr>
              <a:buSzPts val="4300"/>
              <a:buNone/>
              <a:defRPr sz="4300">
                <a:solidFill>
                  <a:schemeClr val="accent2"/>
                </a:solidFill>
              </a:defRPr>
            </a:lvl8pPr>
            <a:lvl9pPr lvl="8" algn="l">
              <a:lnSpc>
                <a:spcPct val="100000"/>
              </a:lnSpc>
              <a:spcBef>
                <a:spcPts val="0"/>
              </a:spcBef>
              <a:spcAft>
                <a:spcPts val="0"/>
              </a:spcAft>
              <a:buClr>
                <a:schemeClr val="accent2"/>
              </a:buClr>
              <a:buSzPts val="4300"/>
              <a:buNone/>
              <a:defRPr sz="4300">
                <a:solidFill>
                  <a:schemeClr val="accent2"/>
                </a:solidFill>
              </a:defRPr>
            </a:lvl9pPr>
          </a:lstStyle>
          <a:p>
            <a:endParaRPr/>
          </a:p>
        </p:txBody>
      </p:sp>
      <p:sp>
        <p:nvSpPr>
          <p:cNvPr id="58" name="Google Shape;58;ge1021d009d_0_369"/>
          <p:cNvSpPr txBox="1">
            <a:spLocks noGrp="1"/>
          </p:cNvSpPr>
          <p:nvPr>
            <p:ph type="body" idx="2"/>
          </p:nvPr>
        </p:nvSpPr>
        <p:spPr>
          <a:xfrm>
            <a:off x="13010733" y="1335800"/>
            <a:ext cx="10544100" cy="10964100"/>
          </a:xfrm>
          <a:prstGeom prst="rect">
            <a:avLst/>
          </a:prstGeom>
          <a:noFill/>
          <a:ln>
            <a:noFill/>
          </a:ln>
        </p:spPr>
        <p:txBody>
          <a:bodyPr spcFirstLastPara="1" wrap="square" lIns="243800" tIns="243800" rIns="243800" bIns="243800" anchor="t" anchorCtr="0">
            <a:normAutofit/>
          </a:bodyPr>
          <a:lstStyle>
            <a:lvl1pPr marL="457200" lvl="0" indent="-450850" algn="l">
              <a:lnSpc>
                <a:spcPct val="115000"/>
              </a:lnSpc>
              <a:spcBef>
                <a:spcPts val="0"/>
              </a:spcBef>
              <a:spcAft>
                <a:spcPts val="0"/>
              </a:spcAft>
              <a:buSzPts val="3500"/>
              <a:buChar char="●"/>
              <a:defRPr/>
            </a:lvl1pPr>
            <a:lvl2pPr marL="914400" lvl="1" indent="-412750" algn="l">
              <a:lnSpc>
                <a:spcPct val="115000"/>
              </a:lnSpc>
              <a:spcBef>
                <a:spcPts val="0"/>
              </a:spcBef>
              <a:spcAft>
                <a:spcPts val="0"/>
              </a:spcAft>
              <a:buSzPts val="2900"/>
              <a:buChar char="○"/>
              <a:defRPr/>
            </a:lvl2pPr>
            <a:lvl3pPr marL="1371600" lvl="2" indent="-412750" algn="l">
              <a:lnSpc>
                <a:spcPct val="115000"/>
              </a:lnSpc>
              <a:spcBef>
                <a:spcPts val="0"/>
              </a:spcBef>
              <a:spcAft>
                <a:spcPts val="0"/>
              </a:spcAft>
              <a:buSzPts val="2900"/>
              <a:buChar char="■"/>
              <a:defRPr/>
            </a:lvl3pPr>
            <a:lvl4pPr marL="1828800" lvl="3" indent="-412750" algn="l">
              <a:lnSpc>
                <a:spcPct val="115000"/>
              </a:lnSpc>
              <a:spcBef>
                <a:spcPts val="0"/>
              </a:spcBef>
              <a:spcAft>
                <a:spcPts val="0"/>
              </a:spcAft>
              <a:buSzPts val="2900"/>
              <a:buChar char="●"/>
              <a:defRPr/>
            </a:lvl4pPr>
            <a:lvl5pPr marL="2286000" lvl="4" indent="-412750" algn="l">
              <a:lnSpc>
                <a:spcPct val="115000"/>
              </a:lnSpc>
              <a:spcBef>
                <a:spcPts val="0"/>
              </a:spcBef>
              <a:spcAft>
                <a:spcPts val="0"/>
              </a:spcAft>
              <a:buSzPts val="2900"/>
              <a:buChar char="○"/>
              <a:defRPr/>
            </a:lvl5pPr>
            <a:lvl6pPr marL="2743200" lvl="5" indent="-412750" algn="l">
              <a:lnSpc>
                <a:spcPct val="115000"/>
              </a:lnSpc>
              <a:spcBef>
                <a:spcPts val="0"/>
              </a:spcBef>
              <a:spcAft>
                <a:spcPts val="0"/>
              </a:spcAft>
              <a:buSzPts val="2900"/>
              <a:buChar char="■"/>
              <a:defRPr/>
            </a:lvl6pPr>
            <a:lvl7pPr marL="3200400" lvl="6" indent="-412750" algn="l">
              <a:lnSpc>
                <a:spcPct val="115000"/>
              </a:lnSpc>
              <a:spcBef>
                <a:spcPts val="0"/>
              </a:spcBef>
              <a:spcAft>
                <a:spcPts val="0"/>
              </a:spcAft>
              <a:buSzPts val="2900"/>
              <a:buChar char="●"/>
              <a:defRPr/>
            </a:lvl7pPr>
            <a:lvl8pPr marL="3657600" lvl="7" indent="-412750" algn="l">
              <a:lnSpc>
                <a:spcPct val="115000"/>
              </a:lnSpc>
              <a:spcBef>
                <a:spcPts val="0"/>
              </a:spcBef>
              <a:spcAft>
                <a:spcPts val="0"/>
              </a:spcAft>
              <a:buSzPts val="2900"/>
              <a:buChar char="○"/>
              <a:defRPr/>
            </a:lvl8pPr>
            <a:lvl9pPr marL="4114800" lvl="8" indent="-412750" algn="l">
              <a:lnSpc>
                <a:spcPct val="115000"/>
              </a:lnSpc>
              <a:spcBef>
                <a:spcPts val="0"/>
              </a:spcBef>
              <a:spcAft>
                <a:spcPts val="0"/>
              </a:spcAft>
              <a:buSzPts val="2900"/>
              <a:buChar char="■"/>
              <a:defRPr/>
            </a:lvl9pPr>
          </a:lstStyle>
          <a:p>
            <a:endParaRPr/>
          </a:p>
        </p:txBody>
      </p:sp>
      <p:sp>
        <p:nvSpPr>
          <p:cNvPr id="59" name="Google Shape;59;ge1021d009d_0_369"/>
          <p:cNvSpPr txBox="1">
            <a:spLocks noGrp="1"/>
          </p:cNvSpPr>
          <p:nvPr>
            <p:ph type="sldNum" idx="12"/>
          </p:nvPr>
        </p:nvSpPr>
        <p:spPr>
          <a:xfrm>
            <a:off x="22593220" y="12435245"/>
            <a:ext cx="1463100" cy="1049700"/>
          </a:xfrm>
          <a:prstGeom prst="rect">
            <a:avLst/>
          </a:prstGeom>
          <a:noFill/>
          <a:ln>
            <a:noFill/>
          </a:ln>
        </p:spPr>
        <p:txBody>
          <a:bodyPr spcFirstLastPara="1" wrap="square" lIns="243800" tIns="243800" rIns="243800" bIns="243800" anchor="ctr" anchorCtr="0">
            <a:normAutofit/>
          </a:bodyPr>
          <a:lstStyle>
            <a:lvl1pPr marL="0" marR="0" lvl="0"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0"/>
        <p:cNvGrpSpPr/>
        <p:nvPr/>
      </p:nvGrpSpPr>
      <p:grpSpPr>
        <a:xfrm>
          <a:off x="0" y="0"/>
          <a:ext cx="0" cy="0"/>
          <a:chOff x="0" y="0"/>
          <a:chExt cx="0" cy="0"/>
        </a:xfrm>
      </p:grpSpPr>
      <p:sp>
        <p:nvSpPr>
          <p:cNvPr id="61" name="Google Shape;61;ge1021d009d_0_375"/>
          <p:cNvSpPr/>
          <p:nvPr/>
        </p:nvSpPr>
        <p:spPr>
          <a:xfrm>
            <a:off x="0" y="11650667"/>
            <a:ext cx="24384001" cy="2064900"/>
          </a:xfrm>
          <a:prstGeom prst="rect">
            <a:avLst/>
          </a:prstGeom>
          <a:solidFill>
            <a:schemeClr val="dk1"/>
          </a:solidFill>
          <a:ln>
            <a:noFill/>
          </a:ln>
        </p:spPr>
        <p:txBody>
          <a:bodyPr spcFirstLastPara="1" wrap="square" lIns="243800" tIns="243800" rIns="243800" bIns="2438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ge1021d009d_0_375"/>
          <p:cNvSpPr txBox="1">
            <a:spLocks noGrp="1"/>
          </p:cNvSpPr>
          <p:nvPr>
            <p:ph type="body" idx="1"/>
          </p:nvPr>
        </p:nvSpPr>
        <p:spPr>
          <a:xfrm>
            <a:off x="831200" y="12057067"/>
            <a:ext cx="21278400" cy="1227900"/>
          </a:xfrm>
          <a:prstGeom prst="rect">
            <a:avLst/>
          </a:prstGeom>
          <a:noFill/>
          <a:ln>
            <a:noFill/>
          </a:ln>
        </p:spPr>
        <p:txBody>
          <a:bodyPr spcFirstLastPara="1" wrap="square" lIns="243800" tIns="243800" rIns="243800" bIns="243800" anchor="ctr" anchorCtr="0">
            <a:normAutofit/>
          </a:bodyPr>
          <a:lstStyle>
            <a:lvl1pPr marL="457200" lvl="0" indent="-228600" algn="l">
              <a:lnSpc>
                <a:spcPct val="100000"/>
              </a:lnSpc>
              <a:spcBef>
                <a:spcPts val="0"/>
              </a:spcBef>
              <a:spcAft>
                <a:spcPts val="0"/>
              </a:spcAft>
              <a:buClr>
                <a:schemeClr val="lt1"/>
              </a:buClr>
              <a:buSzPts val="3500"/>
              <a:buFont typeface="Merriweather"/>
              <a:buNone/>
              <a:defRPr>
                <a:solidFill>
                  <a:schemeClr val="lt1"/>
                </a:solidFill>
                <a:latin typeface="Merriweather"/>
                <a:ea typeface="Merriweather"/>
                <a:cs typeface="Merriweather"/>
                <a:sym typeface="Merriweather"/>
              </a:defRPr>
            </a:lvl1pPr>
          </a:lstStyle>
          <a:p>
            <a:endParaRPr/>
          </a:p>
        </p:txBody>
      </p:sp>
      <p:sp>
        <p:nvSpPr>
          <p:cNvPr id="63" name="Google Shape;63;ge1021d009d_0_375"/>
          <p:cNvSpPr txBox="1">
            <a:spLocks noGrp="1"/>
          </p:cNvSpPr>
          <p:nvPr>
            <p:ph type="sldNum" idx="12"/>
          </p:nvPr>
        </p:nvSpPr>
        <p:spPr>
          <a:xfrm>
            <a:off x="22593220" y="12435245"/>
            <a:ext cx="1463100" cy="1049700"/>
          </a:xfrm>
          <a:prstGeom prst="rect">
            <a:avLst/>
          </a:prstGeom>
          <a:noFill/>
          <a:ln>
            <a:noFill/>
          </a:ln>
        </p:spPr>
        <p:txBody>
          <a:bodyPr spcFirstLastPara="1" wrap="square" lIns="243800" tIns="243800" rIns="243800" bIns="243800" anchor="ctr" anchorCtr="0">
            <a:normAutofit/>
          </a:bodyPr>
          <a:lstStyle>
            <a:lvl1pPr marL="0" marR="0" lvl="0" indent="0" algn="r">
              <a:lnSpc>
                <a:spcPct val="100000"/>
              </a:lnSpc>
              <a:spcBef>
                <a:spcPts val="0"/>
              </a:spcBef>
              <a:spcAft>
                <a:spcPts val="0"/>
              </a:spcAft>
              <a:buClr>
                <a:srgbClr val="000000"/>
              </a:buClr>
              <a:buSzPts val="2700"/>
              <a:buFont typeface="Arial"/>
              <a:buNone/>
              <a:defRPr sz="27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2700"/>
              <a:buFont typeface="Arial"/>
              <a:buNone/>
              <a:defRPr sz="27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2700"/>
              <a:buFont typeface="Arial"/>
              <a:buNone/>
              <a:defRPr sz="27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2700"/>
              <a:buFont typeface="Arial"/>
              <a:buNone/>
              <a:defRPr sz="27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2700"/>
              <a:buFont typeface="Arial"/>
              <a:buNone/>
              <a:defRPr sz="27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2700"/>
              <a:buFont typeface="Arial"/>
              <a:buNone/>
              <a:defRPr sz="27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2700"/>
              <a:buFont typeface="Arial"/>
              <a:buNone/>
              <a:defRPr sz="27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2700"/>
              <a:buFont typeface="Arial"/>
              <a:buNone/>
              <a:defRPr sz="27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2700"/>
              <a:buFont typeface="Arial"/>
              <a:buNone/>
              <a:defRPr sz="27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4"/>
        <p:cNvGrpSpPr/>
        <p:nvPr/>
      </p:nvGrpSpPr>
      <p:grpSpPr>
        <a:xfrm>
          <a:off x="0" y="0"/>
          <a:ext cx="0" cy="0"/>
          <a:chOff x="0" y="0"/>
          <a:chExt cx="0" cy="0"/>
        </a:xfrm>
      </p:grpSpPr>
      <p:sp>
        <p:nvSpPr>
          <p:cNvPr id="65" name="Google Shape;65;ge1021d009d_0_379"/>
          <p:cNvSpPr txBox="1">
            <a:spLocks noGrp="1"/>
          </p:cNvSpPr>
          <p:nvPr>
            <p:ph type="title" hasCustomPrompt="1"/>
          </p:nvPr>
        </p:nvSpPr>
        <p:spPr>
          <a:xfrm>
            <a:off x="831333" y="2216467"/>
            <a:ext cx="14226299" cy="3319200"/>
          </a:xfrm>
          <a:prstGeom prst="rect">
            <a:avLst/>
          </a:prstGeom>
          <a:noFill/>
          <a:ln>
            <a:noFill/>
          </a:ln>
        </p:spPr>
        <p:txBody>
          <a:bodyPr spcFirstLastPara="1" wrap="square" lIns="243800" tIns="243800" rIns="243800" bIns="243800" anchor="b" anchorCtr="0">
            <a:normAutofit/>
          </a:bodyPr>
          <a:lstStyle>
            <a:lvl1pPr lvl="0" algn="l">
              <a:lnSpc>
                <a:spcPct val="100000"/>
              </a:lnSpc>
              <a:spcBef>
                <a:spcPts val="0"/>
              </a:spcBef>
              <a:spcAft>
                <a:spcPts val="0"/>
              </a:spcAft>
              <a:buClr>
                <a:schemeClr val="lt1"/>
              </a:buClr>
              <a:buSzPts val="26700"/>
              <a:buNone/>
              <a:defRPr sz="26700">
                <a:solidFill>
                  <a:schemeClr val="lt1"/>
                </a:solidFill>
              </a:defRPr>
            </a:lvl1pPr>
            <a:lvl2pPr lvl="1" algn="l">
              <a:lnSpc>
                <a:spcPct val="100000"/>
              </a:lnSpc>
              <a:spcBef>
                <a:spcPts val="0"/>
              </a:spcBef>
              <a:spcAft>
                <a:spcPts val="0"/>
              </a:spcAft>
              <a:buClr>
                <a:schemeClr val="lt1"/>
              </a:buClr>
              <a:buSzPts val="26700"/>
              <a:buNone/>
              <a:defRPr sz="26700">
                <a:solidFill>
                  <a:schemeClr val="lt1"/>
                </a:solidFill>
              </a:defRPr>
            </a:lvl2pPr>
            <a:lvl3pPr lvl="2" algn="l">
              <a:lnSpc>
                <a:spcPct val="100000"/>
              </a:lnSpc>
              <a:spcBef>
                <a:spcPts val="0"/>
              </a:spcBef>
              <a:spcAft>
                <a:spcPts val="0"/>
              </a:spcAft>
              <a:buClr>
                <a:schemeClr val="lt1"/>
              </a:buClr>
              <a:buSzPts val="26700"/>
              <a:buNone/>
              <a:defRPr sz="26700">
                <a:solidFill>
                  <a:schemeClr val="lt1"/>
                </a:solidFill>
              </a:defRPr>
            </a:lvl3pPr>
            <a:lvl4pPr lvl="3" algn="l">
              <a:lnSpc>
                <a:spcPct val="100000"/>
              </a:lnSpc>
              <a:spcBef>
                <a:spcPts val="0"/>
              </a:spcBef>
              <a:spcAft>
                <a:spcPts val="0"/>
              </a:spcAft>
              <a:buClr>
                <a:schemeClr val="lt1"/>
              </a:buClr>
              <a:buSzPts val="26700"/>
              <a:buNone/>
              <a:defRPr sz="26700">
                <a:solidFill>
                  <a:schemeClr val="lt1"/>
                </a:solidFill>
              </a:defRPr>
            </a:lvl4pPr>
            <a:lvl5pPr lvl="4" algn="l">
              <a:lnSpc>
                <a:spcPct val="100000"/>
              </a:lnSpc>
              <a:spcBef>
                <a:spcPts val="0"/>
              </a:spcBef>
              <a:spcAft>
                <a:spcPts val="0"/>
              </a:spcAft>
              <a:buClr>
                <a:schemeClr val="lt1"/>
              </a:buClr>
              <a:buSzPts val="26700"/>
              <a:buNone/>
              <a:defRPr sz="26700">
                <a:solidFill>
                  <a:schemeClr val="lt1"/>
                </a:solidFill>
              </a:defRPr>
            </a:lvl5pPr>
            <a:lvl6pPr lvl="5" algn="l">
              <a:lnSpc>
                <a:spcPct val="100000"/>
              </a:lnSpc>
              <a:spcBef>
                <a:spcPts val="0"/>
              </a:spcBef>
              <a:spcAft>
                <a:spcPts val="0"/>
              </a:spcAft>
              <a:buClr>
                <a:schemeClr val="lt1"/>
              </a:buClr>
              <a:buSzPts val="26700"/>
              <a:buNone/>
              <a:defRPr sz="26700">
                <a:solidFill>
                  <a:schemeClr val="lt1"/>
                </a:solidFill>
              </a:defRPr>
            </a:lvl6pPr>
            <a:lvl7pPr lvl="6" algn="l">
              <a:lnSpc>
                <a:spcPct val="100000"/>
              </a:lnSpc>
              <a:spcBef>
                <a:spcPts val="0"/>
              </a:spcBef>
              <a:spcAft>
                <a:spcPts val="0"/>
              </a:spcAft>
              <a:buClr>
                <a:schemeClr val="lt1"/>
              </a:buClr>
              <a:buSzPts val="26700"/>
              <a:buNone/>
              <a:defRPr sz="26700">
                <a:solidFill>
                  <a:schemeClr val="lt1"/>
                </a:solidFill>
              </a:defRPr>
            </a:lvl7pPr>
            <a:lvl8pPr lvl="7" algn="l">
              <a:lnSpc>
                <a:spcPct val="100000"/>
              </a:lnSpc>
              <a:spcBef>
                <a:spcPts val="0"/>
              </a:spcBef>
              <a:spcAft>
                <a:spcPts val="0"/>
              </a:spcAft>
              <a:buClr>
                <a:schemeClr val="lt1"/>
              </a:buClr>
              <a:buSzPts val="26700"/>
              <a:buNone/>
              <a:defRPr sz="26700">
                <a:solidFill>
                  <a:schemeClr val="lt1"/>
                </a:solidFill>
              </a:defRPr>
            </a:lvl8pPr>
            <a:lvl9pPr lvl="8" algn="l">
              <a:lnSpc>
                <a:spcPct val="100000"/>
              </a:lnSpc>
              <a:spcBef>
                <a:spcPts val="0"/>
              </a:spcBef>
              <a:spcAft>
                <a:spcPts val="0"/>
              </a:spcAft>
              <a:buClr>
                <a:schemeClr val="lt1"/>
              </a:buClr>
              <a:buSzPts val="26700"/>
              <a:buNone/>
              <a:defRPr sz="26700">
                <a:solidFill>
                  <a:schemeClr val="lt1"/>
                </a:solidFill>
              </a:defRPr>
            </a:lvl9pPr>
          </a:lstStyle>
          <a:p>
            <a:r>
              <a:t>xx%</a:t>
            </a:r>
          </a:p>
        </p:txBody>
      </p:sp>
      <p:sp>
        <p:nvSpPr>
          <p:cNvPr id="66" name="Google Shape;66;ge1021d009d_0_379"/>
          <p:cNvSpPr txBox="1">
            <a:spLocks noGrp="1"/>
          </p:cNvSpPr>
          <p:nvPr>
            <p:ph type="body" idx="1"/>
          </p:nvPr>
        </p:nvSpPr>
        <p:spPr>
          <a:xfrm>
            <a:off x="831200" y="5657133"/>
            <a:ext cx="14226299" cy="2513700"/>
          </a:xfrm>
          <a:prstGeom prst="rect">
            <a:avLst/>
          </a:prstGeom>
          <a:noFill/>
          <a:ln>
            <a:noFill/>
          </a:ln>
        </p:spPr>
        <p:txBody>
          <a:bodyPr spcFirstLastPara="1" wrap="square" lIns="243800" tIns="243800" rIns="243800" bIns="243800" anchor="t" anchorCtr="0">
            <a:normAutofit/>
          </a:bodyPr>
          <a:lstStyle>
            <a:lvl1pPr marL="457200" lvl="0" indent="-450850" algn="l">
              <a:lnSpc>
                <a:spcPct val="115000"/>
              </a:lnSpc>
              <a:spcBef>
                <a:spcPts val="0"/>
              </a:spcBef>
              <a:spcAft>
                <a:spcPts val="0"/>
              </a:spcAft>
              <a:buClr>
                <a:schemeClr val="accent2"/>
              </a:buClr>
              <a:buSzPts val="3500"/>
              <a:buChar char="●"/>
              <a:defRPr>
                <a:solidFill>
                  <a:schemeClr val="accent2"/>
                </a:solidFill>
              </a:defRPr>
            </a:lvl1pPr>
            <a:lvl2pPr marL="914400" lvl="1" indent="-412750" algn="l">
              <a:lnSpc>
                <a:spcPct val="115000"/>
              </a:lnSpc>
              <a:spcBef>
                <a:spcPts val="0"/>
              </a:spcBef>
              <a:spcAft>
                <a:spcPts val="0"/>
              </a:spcAft>
              <a:buClr>
                <a:schemeClr val="accent2"/>
              </a:buClr>
              <a:buSzPts val="2900"/>
              <a:buChar char="○"/>
              <a:defRPr>
                <a:solidFill>
                  <a:schemeClr val="accent2"/>
                </a:solidFill>
              </a:defRPr>
            </a:lvl2pPr>
            <a:lvl3pPr marL="1371600" lvl="2" indent="-412750" algn="l">
              <a:lnSpc>
                <a:spcPct val="115000"/>
              </a:lnSpc>
              <a:spcBef>
                <a:spcPts val="0"/>
              </a:spcBef>
              <a:spcAft>
                <a:spcPts val="0"/>
              </a:spcAft>
              <a:buClr>
                <a:schemeClr val="accent2"/>
              </a:buClr>
              <a:buSzPts val="2900"/>
              <a:buChar char="■"/>
              <a:defRPr>
                <a:solidFill>
                  <a:schemeClr val="accent2"/>
                </a:solidFill>
              </a:defRPr>
            </a:lvl3pPr>
            <a:lvl4pPr marL="1828800" lvl="3" indent="-412750" algn="l">
              <a:lnSpc>
                <a:spcPct val="115000"/>
              </a:lnSpc>
              <a:spcBef>
                <a:spcPts val="0"/>
              </a:spcBef>
              <a:spcAft>
                <a:spcPts val="0"/>
              </a:spcAft>
              <a:buClr>
                <a:schemeClr val="accent2"/>
              </a:buClr>
              <a:buSzPts val="2900"/>
              <a:buChar char="●"/>
              <a:defRPr>
                <a:solidFill>
                  <a:schemeClr val="accent2"/>
                </a:solidFill>
              </a:defRPr>
            </a:lvl4pPr>
            <a:lvl5pPr marL="2286000" lvl="4" indent="-412750" algn="l">
              <a:lnSpc>
                <a:spcPct val="115000"/>
              </a:lnSpc>
              <a:spcBef>
                <a:spcPts val="0"/>
              </a:spcBef>
              <a:spcAft>
                <a:spcPts val="0"/>
              </a:spcAft>
              <a:buClr>
                <a:schemeClr val="accent2"/>
              </a:buClr>
              <a:buSzPts val="2900"/>
              <a:buChar char="○"/>
              <a:defRPr>
                <a:solidFill>
                  <a:schemeClr val="accent2"/>
                </a:solidFill>
              </a:defRPr>
            </a:lvl5pPr>
            <a:lvl6pPr marL="2743200" lvl="5" indent="-412750" algn="l">
              <a:lnSpc>
                <a:spcPct val="115000"/>
              </a:lnSpc>
              <a:spcBef>
                <a:spcPts val="0"/>
              </a:spcBef>
              <a:spcAft>
                <a:spcPts val="0"/>
              </a:spcAft>
              <a:buClr>
                <a:schemeClr val="accent2"/>
              </a:buClr>
              <a:buSzPts val="2900"/>
              <a:buChar char="■"/>
              <a:defRPr>
                <a:solidFill>
                  <a:schemeClr val="accent2"/>
                </a:solidFill>
              </a:defRPr>
            </a:lvl6pPr>
            <a:lvl7pPr marL="3200400" lvl="6" indent="-412750" algn="l">
              <a:lnSpc>
                <a:spcPct val="115000"/>
              </a:lnSpc>
              <a:spcBef>
                <a:spcPts val="0"/>
              </a:spcBef>
              <a:spcAft>
                <a:spcPts val="0"/>
              </a:spcAft>
              <a:buClr>
                <a:schemeClr val="accent2"/>
              </a:buClr>
              <a:buSzPts val="2900"/>
              <a:buChar char="●"/>
              <a:defRPr>
                <a:solidFill>
                  <a:schemeClr val="accent2"/>
                </a:solidFill>
              </a:defRPr>
            </a:lvl7pPr>
            <a:lvl8pPr marL="3657600" lvl="7" indent="-412750" algn="l">
              <a:lnSpc>
                <a:spcPct val="115000"/>
              </a:lnSpc>
              <a:spcBef>
                <a:spcPts val="0"/>
              </a:spcBef>
              <a:spcAft>
                <a:spcPts val="0"/>
              </a:spcAft>
              <a:buClr>
                <a:schemeClr val="accent2"/>
              </a:buClr>
              <a:buSzPts val="2900"/>
              <a:buChar char="○"/>
              <a:defRPr>
                <a:solidFill>
                  <a:schemeClr val="accent2"/>
                </a:solidFill>
              </a:defRPr>
            </a:lvl8pPr>
            <a:lvl9pPr marL="4114800" lvl="8" indent="-412750" algn="l">
              <a:lnSpc>
                <a:spcPct val="115000"/>
              </a:lnSpc>
              <a:spcBef>
                <a:spcPts val="0"/>
              </a:spcBef>
              <a:spcAft>
                <a:spcPts val="0"/>
              </a:spcAft>
              <a:buClr>
                <a:schemeClr val="accent2"/>
              </a:buClr>
              <a:buSzPts val="2900"/>
              <a:buChar char="■"/>
              <a:defRPr>
                <a:solidFill>
                  <a:schemeClr val="accent2"/>
                </a:solidFill>
              </a:defRPr>
            </a:lvl9pPr>
          </a:lstStyle>
          <a:p>
            <a:endParaRPr/>
          </a:p>
        </p:txBody>
      </p:sp>
      <p:sp>
        <p:nvSpPr>
          <p:cNvPr id="67" name="Google Shape;67;ge1021d009d_0_379"/>
          <p:cNvSpPr txBox="1">
            <a:spLocks noGrp="1"/>
          </p:cNvSpPr>
          <p:nvPr>
            <p:ph type="sldNum" idx="12"/>
          </p:nvPr>
        </p:nvSpPr>
        <p:spPr>
          <a:xfrm>
            <a:off x="22593220" y="12435245"/>
            <a:ext cx="1463100" cy="1049700"/>
          </a:xfrm>
          <a:prstGeom prst="rect">
            <a:avLst/>
          </a:prstGeom>
          <a:noFill/>
          <a:ln>
            <a:noFill/>
          </a:ln>
        </p:spPr>
        <p:txBody>
          <a:bodyPr spcFirstLastPara="1" wrap="square" lIns="243800" tIns="243800" rIns="243800" bIns="243800" anchor="ctr" anchorCtr="0">
            <a:normAutofit/>
          </a:bodyPr>
          <a:lstStyle>
            <a:lvl1pPr marL="0" marR="0" lvl="0" indent="0" algn="r">
              <a:lnSpc>
                <a:spcPct val="100000"/>
              </a:lnSpc>
              <a:spcBef>
                <a:spcPts val="0"/>
              </a:spcBef>
              <a:spcAft>
                <a:spcPts val="0"/>
              </a:spcAft>
              <a:buClr>
                <a:srgbClr val="000000"/>
              </a:buClr>
              <a:buSzPts val="2700"/>
              <a:buFont typeface="Arial"/>
              <a:buNone/>
              <a:defRPr sz="27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2700"/>
              <a:buFont typeface="Arial"/>
              <a:buNone/>
              <a:defRPr sz="27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2700"/>
              <a:buFont typeface="Arial"/>
              <a:buNone/>
              <a:defRPr sz="27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2700"/>
              <a:buFont typeface="Arial"/>
              <a:buNone/>
              <a:defRPr sz="27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2700"/>
              <a:buFont typeface="Arial"/>
              <a:buNone/>
              <a:defRPr sz="27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2700"/>
              <a:buFont typeface="Arial"/>
              <a:buNone/>
              <a:defRPr sz="27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2700"/>
              <a:buFont typeface="Arial"/>
              <a:buNone/>
              <a:defRPr sz="27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2700"/>
              <a:buFont typeface="Arial"/>
              <a:buNone/>
              <a:defRPr sz="27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2700"/>
              <a:buFont typeface="Arial"/>
              <a:buNone/>
              <a:defRPr sz="27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
        <p:cNvGrpSpPr/>
        <p:nvPr/>
      </p:nvGrpSpPr>
      <p:grpSpPr>
        <a:xfrm>
          <a:off x="0" y="0"/>
          <a:ext cx="0" cy="0"/>
          <a:chOff x="0" y="0"/>
          <a:chExt cx="0" cy="0"/>
        </a:xfrm>
      </p:grpSpPr>
      <p:sp>
        <p:nvSpPr>
          <p:cNvPr id="69" name="Google Shape;69;ge1021d009d_0_383"/>
          <p:cNvSpPr txBox="1">
            <a:spLocks noGrp="1"/>
          </p:cNvSpPr>
          <p:nvPr>
            <p:ph type="sldNum" idx="12"/>
          </p:nvPr>
        </p:nvSpPr>
        <p:spPr>
          <a:xfrm>
            <a:off x="22593220" y="12435245"/>
            <a:ext cx="1463100" cy="1049700"/>
          </a:xfrm>
          <a:prstGeom prst="rect">
            <a:avLst/>
          </a:prstGeom>
          <a:noFill/>
          <a:ln>
            <a:noFill/>
          </a:ln>
        </p:spPr>
        <p:txBody>
          <a:bodyPr spcFirstLastPara="1" wrap="square" lIns="243800" tIns="243800" rIns="243800" bIns="243800" anchor="ctr" anchorCtr="0">
            <a:normAutofit/>
          </a:bodyPr>
          <a:lstStyle>
            <a:lvl1pPr marL="0" marR="0" lvl="0"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mp; Bullets">
  <p:cSld name="TITLE_AND_BODY_1">
    <p:spTree>
      <p:nvGrpSpPr>
        <p:cNvPr id="1" name="Shape 14"/>
        <p:cNvGrpSpPr/>
        <p:nvPr/>
      </p:nvGrpSpPr>
      <p:grpSpPr>
        <a:xfrm>
          <a:off x="0" y="0"/>
          <a:ext cx="0" cy="0"/>
          <a:chOff x="0" y="0"/>
          <a:chExt cx="0" cy="0"/>
        </a:xfrm>
      </p:grpSpPr>
      <p:sp>
        <p:nvSpPr>
          <p:cNvPr id="15" name="Google Shape;15;ge1021d009d_0_390"/>
          <p:cNvSpPr txBox="1">
            <a:spLocks noGrp="1"/>
          </p:cNvSpPr>
          <p:nvPr>
            <p:ph type="title"/>
          </p:nvPr>
        </p:nvSpPr>
        <p:spPr>
          <a:xfrm>
            <a:off x="1219200" y="774700"/>
            <a:ext cx="21945600" cy="1727100"/>
          </a:xfrm>
          <a:prstGeom prst="rect">
            <a:avLst/>
          </a:prstGeom>
          <a:noFill/>
          <a:ln>
            <a:noFill/>
          </a:ln>
        </p:spPr>
        <p:txBody>
          <a:bodyPr spcFirstLastPara="1" wrap="square" lIns="50800" tIns="50800" rIns="50800" bIns="50800" anchor="t" anchorCtr="0">
            <a:normAutofit/>
          </a:bodyPr>
          <a:lstStyle>
            <a:lvl1pPr lvl="0" algn="ctr">
              <a:lnSpc>
                <a:spcPct val="80000"/>
              </a:lnSpc>
              <a:spcBef>
                <a:spcPts val="0"/>
              </a:spcBef>
              <a:spcAft>
                <a:spcPts val="0"/>
              </a:spcAft>
              <a:buClr>
                <a:srgbClr val="000000"/>
              </a:buClr>
              <a:buSzPts val="1800"/>
              <a:buNone/>
              <a:defRPr/>
            </a:lvl1pPr>
            <a:lvl2pPr lvl="1" algn="ctr">
              <a:lnSpc>
                <a:spcPct val="80000"/>
              </a:lnSpc>
              <a:spcBef>
                <a:spcPts val="0"/>
              </a:spcBef>
              <a:spcAft>
                <a:spcPts val="0"/>
              </a:spcAft>
              <a:buClr>
                <a:srgbClr val="000000"/>
              </a:buClr>
              <a:buSzPts val="1800"/>
              <a:buNone/>
              <a:defRPr/>
            </a:lvl2pPr>
            <a:lvl3pPr lvl="2" algn="ctr">
              <a:lnSpc>
                <a:spcPct val="80000"/>
              </a:lnSpc>
              <a:spcBef>
                <a:spcPts val="0"/>
              </a:spcBef>
              <a:spcAft>
                <a:spcPts val="0"/>
              </a:spcAft>
              <a:buClr>
                <a:srgbClr val="000000"/>
              </a:buClr>
              <a:buSzPts val="1800"/>
              <a:buNone/>
              <a:defRPr/>
            </a:lvl3pPr>
            <a:lvl4pPr lvl="3" algn="ctr">
              <a:lnSpc>
                <a:spcPct val="80000"/>
              </a:lnSpc>
              <a:spcBef>
                <a:spcPts val="0"/>
              </a:spcBef>
              <a:spcAft>
                <a:spcPts val="0"/>
              </a:spcAft>
              <a:buClr>
                <a:srgbClr val="000000"/>
              </a:buClr>
              <a:buSzPts val="1800"/>
              <a:buNone/>
              <a:defRPr/>
            </a:lvl4pPr>
            <a:lvl5pPr lvl="4" algn="ctr">
              <a:lnSpc>
                <a:spcPct val="80000"/>
              </a:lnSpc>
              <a:spcBef>
                <a:spcPts val="0"/>
              </a:spcBef>
              <a:spcAft>
                <a:spcPts val="0"/>
              </a:spcAft>
              <a:buClr>
                <a:srgbClr val="000000"/>
              </a:buClr>
              <a:buSzPts val="1800"/>
              <a:buNone/>
              <a:defRPr/>
            </a:lvl5pPr>
            <a:lvl6pPr lvl="5" algn="ctr">
              <a:lnSpc>
                <a:spcPct val="80000"/>
              </a:lnSpc>
              <a:spcBef>
                <a:spcPts val="0"/>
              </a:spcBef>
              <a:spcAft>
                <a:spcPts val="0"/>
              </a:spcAft>
              <a:buClr>
                <a:srgbClr val="000000"/>
              </a:buClr>
              <a:buSzPts val="1800"/>
              <a:buNone/>
              <a:defRPr/>
            </a:lvl6pPr>
            <a:lvl7pPr lvl="6" algn="ctr">
              <a:lnSpc>
                <a:spcPct val="80000"/>
              </a:lnSpc>
              <a:spcBef>
                <a:spcPts val="0"/>
              </a:spcBef>
              <a:spcAft>
                <a:spcPts val="0"/>
              </a:spcAft>
              <a:buClr>
                <a:srgbClr val="000000"/>
              </a:buClr>
              <a:buSzPts val="1800"/>
              <a:buNone/>
              <a:defRPr/>
            </a:lvl7pPr>
            <a:lvl8pPr lvl="7" algn="ctr">
              <a:lnSpc>
                <a:spcPct val="80000"/>
              </a:lnSpc>
              <a:spcBef>
                <a:spcPts val="0"/>
              </a:spcBef>
              <a:spcAft>
                <a:spcPts val="0"/>
              </a:spcAft>
              <a:buClr>
                <a:srgbClr val="000000"/>
              </a:buClr>
              <a:buSzPts val="1800"/>
              <a:buNone/>
              <a:defRPr/>
            </a:lvl8pPr>
            <a:lvl9pPr lvl="8" algn="ctr">
              <a:lnSpc>
                <a:spcPct val="80000"/>
              </a:lnSpc>
              <a:spcBef>
                <a:spcPts val="0"/>
              </a:spcBef>
              <a:spcAft>
                <a:spcPts val="0"/>
              </a:spcAft>
              <a:buClr>
                <a:srgbClr val="000000"/>
              </a:buClr>
              <a:buSzPts val="1800"/>
              <a:buNone/>
              <a:defRPr/>
            </a:lvl9pPr>
          </a:lstStyle>
          <a:p>
            <a:endParaRPr/>
          </a:p>
        </p:txBody>
      </p:sp>
      <p:sp>
        <p:nvSpPr>
          <p:cNvPr id="16" name="Google Shape;16;ge1021d009d_0_390"/>
          <p:cNvSpPr txBox="1">
            <a:spLocks noGrp="1"/>
          </p:cNvSpPr>
          <p:nvPr>
            <p:ph type="body" idx="1"/>
          </p:nvPr>
        </p:nvSpPr>
        <p:spPr>
          <a:xfrm>
            <a:off x="1219200" y="4013200"/>
            <a:ext cx="21948599" cy="8483700"/>
          </a:xfrm>
          <a:prstGeom prst="rect">
            <a:avLst/>
          </a:prstGeom>
          <a:noFill/>
          <a:ln>
            <a:noFill/>
          </a:ln>
        </p:spPr>
        <p:txBody>
          <a:bodyPr spcFirstLastPara="1" wrap="square" lIns="50800" tIns="50800" rIns="50800" bIns="50800" anchor="t" anchorCtr="0">
            <a:normAutofit/>
          </a:bodyPr>
          <a:lstStyle>
            <a:lvl1pPr marL="457200" lvl="0" indent="-400050" algn="l">
              <a:lnSpc>
                <a:spcPct val="90000"/>
              </a:lnSpc>
              <a:spcBef>
                <a:spcPts val="2400"/>
              </a:spcBef>
              <a:spcAft>
                <a:spcPts val="0"/>
              </a:spcAft>
              <a:buClr>
                <a:srgbClr val="000000"/>
              </a:buClr>
              <a:buSzPts val="2700"/>
              <a:buChar char="●"/>
              <a:defRPr/>
            </a:lvl1pPr>
            <a:lvl2pPr marL="914400" lvl="1" indent="-400050" algn="l">
              <a:lnSpc>
                <a:spcPct val="90000"/>
              </a:lnSpc>
              <a:spcBef>
                <a:spcPts val="2400"/>
              </a:spcBef>
              <a:spcAft>
                <a:spcPts val="0"/>
              </a:spcAft>
              <a:buClr>
                <a:srgbClr val="000000"/>
              </a:buClr>
              <a:buSzPts val="2700"/>
              <a:buChar char="○"/>
              <a:defRPr/>
            </a:lvl2pPr>
            <a:lvl3pPr marL="1371600" lvl="2" indent="-400050" algn="l">
              <a:lnSpc>
                <a:spcPct val="90000"/>
              </a:lnSpc>
              <a:spcBef>
                <a:spcPts val="2400"/>
              </a:spcBef>
              <a:spcAft>
                <a:spcPts val="0"/>
              </a:spcAft>
              <a:buClr>
                <a:srgbClr val="000000"/>
              </a:buClr>
              <a:buSzPts val="2700"/>
              <a:buChar char="■"/>
              <a:defRPr/>
            </a:lvl3pPr>
            <a:lvl4pPr marL="1828800" lvl="3" indent="-400050" algn="l">
              <a:lnSpc>
                <a:spcPct val="90000"/>
              </a:lnSpc>
              <a:spcBef>
                <a:spcPts val="2400"/>
              </a:spcBef>
              <a:spcAft>
                <a:spcPts val="0"/>
              </a:spcAft>
              <a:buClr>
                <a:srgbClr val="000000"/>
              </a:buClr>
              <a:buSzPts val="2700"/>
              <a:buChar char="●"/>
              <a:defRPr/>
            </a:lvl4pPr>
            <a:lvl5pPr marL="2286000" lvl="4" indent="-400050" algn="l">
              <a:lnSpc>
                <a:spcPct val="90000"/>
              </a:lnSpc>
              <a:spcBef>
                <a:spcPts val="2400"/>
              </a:spcBef>
              <a:spcAft>
                <a:spcPts val="0"/>
              </a:spcAft>
              <a:buClr>
                <a:srgbClr val="000000"/>
              </a:buClr>
              <a:buSzPts val="2700"/>
              <a:buChar char="○"/>
              <a:defRPr/>
            </a:lvl5pPr>
            <a:lvl6pPr marL="2743200" lvl="5" indent="-400050" algn="l">
              <a:lnSpc>
                <a:spcPct val="90000"/>
              </a:lnSpc>
              <a:spcBef>
                <a:spcPts val="2400"/>
              </a:spcBef>
              <a:spcAft>
                <a:spcPts val="0"/>
              </a:spcAft>
              <a:buClr>
                <a:srgbClr val="000000"/>
              </a:buClr>
              <a:buSzPts val="2700"/>
              <a:buChar char="■"/>
              <a:defRPr/>
            </a:lvl6pPr>
            <a:lvl7pPr marL="3200400" lvl="6" indent="-400050" algn="l">
              <a:lnSpc>
                <a:spcPct val="90000"/>
              </a:lnSpc>
              <a:spcBef>
                <a:spcPts val="2400"/>
              </a:spcBef>
              <a:spcAft>
                <a:spcPts val="0"/>
              </a:spcAft>
              <a:buClr>
                <a:srgbClr val="000000"/>
              </a:buClr>
              <a:buSzPts val="2700"/>
              <a:buChar char="●"/>
              <a:defRPr/>
            </a:lvl7pPr>
            <a:lvl8pPr marL="3657600" lvl="7" indent="-400050" algn="l">
              <a:lnSpc>
                <a:spcPct val="90000"/>
              </a:lnSpc>
              <a:spcBef>
                <a:spcPts val="2400"/>
              </a:spcBef>
              <a:spcAft>
                <a:spcPts val="0"/>
              </a:spcAft>
              <a:buClr>
                <a:srgbClr val="000000"/>
              </a:buClr>
              <a:buSzPts val="2700"/>
              <a:buChar char="○"/>
              <a:defRPr/>
            </a:lvl8pPr>
            <a:lvl9pPr marL="4114800" lvl="8" indent="-400050" algn="l">
              <a:lnSpc>
                <a:spcPct val="90000"/>
              </a:lnSpc>
              <a:spcBef>
                <a:spcPts val="2400"/>
              </a:spcBef>
              <a:spcAft>
                <a:spcPts val="0"/>
              </a:spcAft>
              <a:buClr>
                <a:srgbClr val="000000"/>
              </a:buClr>
              <a:buSzPts val="2700"/>
              <a:buChar char="■"/>
              <a:defRPr/>
            </a:lvl9pPr>
          </a:lstStyle>
          <a:p>
            <a:endParaRPr/>
          </a:p>
        </p:txBody>
      </p:sp>
      <p:sp>
        <p:nvSpPr>
          <p:cNvPr id="17" name="Google Shape;17;ge1021d009d_0_390"/>
          <p:cNvSpPr txBox="1">
            <a:spLocks noGrp="1"/>
          </p:cNvSpPr>
          <p:nvPr>
            <p:ph type="body" idx="2"/>
          </p:nvPr>
        </p:nvSpPr>
        <p:spPr>
          <a:xfrm>
            <a:off x="1219200" y="2384648"/>
            <a:ext cx="21945600" cy="8325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4400"/>
              <a:buFont typeface="Arial"/>
              <a:buNone/>
              <a:defRPr>
                <a:latin typeface="Arial"/>
                <a:ea typeface="Arial"/>
                <a:cs typeface="Arial"/>
                <a:sym typeface="Arial"/>
              </a:defRPr>
            </a:lvl1pPr>
            <a:lvl2pPr marL="914400" lvl="1" indent="-400050" algn="l">
              <a:lnSpc>
                <a:spcPct val="90000"/>
              </a:lnSpc>
              <a:spcBef>
                <a:spcPts val="2400"/>
              </a:spcBef>
              <a:spcAft>
                <a:spcPts val="0"/>
              </a:spcAft>
              <a:buClr>
                <a:srgbClr val="000000"/>
              </a:buClr>
              <a:buSzPts val="2700"/>
              <a:buChar char="○"/>
              <a:defRPr/>
            </a:lvl2pPr>
            <a:lvl3pPr marL="1371600" lvl="2" indent="-400050" algn="l">
              <a:lnSpc>
                <a:spcPct val="90000"/>
              </a:lnSpc>
              <a:spcBef>
                <a:spcPts val="2400"/>
              </a:spcBef>
              <a:spcAft>
                <a:spcPts val="0"/>
              </a:spcAft>
              <a:buClr>
                <a:srgbClr val="000000"/>
              </a:buClr>
              <a:buSzPts val="2700"/>
              <a:buChar char="■"/>
              <a:defRPr/>
            </a:lvl3pPr>
            <a:lvl4pPr marL="1828800" lvl="3" indent="-400050" algn="l">
              <a:lnSpc>
                <a:spcPct val="90000"/>
              </a:lnSpc>
              <a:spcBef>
                <a:spcPts val="2400"/>
              </a:spcBef>
              <a:spcAft>
                <a:spcPts val="0"/>
              </a:spcAft>
              <a:buClr>
                <a:srgbClr val="000000"/>
              </a:buClr>
              <a:buSzPts val="2700"/>
              <a:buChar char="●"/>
              <a:defRPr/>
            </a:lvl4pPr>
            <a:lvl5pPr marL="2286000" lvl="4" indent="-400050" algn="l">
              <a:lnSpc>
                <a:spcPct val="90000"/>
              </a:lnSpc>
              <a:spcBef>
                <a:spcPts val="2400"/>
              </a:spcBef>
              <a:spcAft>
                <a:spcPts val="0"/>
              </a:spcAft>
              <a:buClr>
                <a:srgbClr val="000000"/>
              </a:buClr>
              <a:buSzPts val="2700"/>
              <a:buChar char="○"/>
              <a:defRPr/>
            </a:lvl5pPr>
            <a:lvl6pPr marL="2743200" lvl="5" indent="-400050" algn="l">
              <a:lnSpc>
                <a:spcPct val="90000"/>
              </a:lnSpc>
              <a:spcBef>
                <a:spcPts val="2400"/>
              </a:spcBef>
              <a:spcAft>
                <a:spcPts val="0"/>
              </a:spcAft>
              <a:buClr>
                <a:srgbClr val="000000"/>
              </a:buClr>
              <a:buSzPts val="2700"/>
              <a:buChar char="■"/>
              <a:defRPr/>
            </a:lvl6pPr>
            <a:lvl7pPr marL="3200400" lvl="6" indent="-400050" algn="l">
              <a:lnSpc>
                <a:spcPct val="90000"/>
              </a:lnSpc>
              <a:spcBef>
                <a:spcPts val="2400"/>
              </a:spcBef>
              <a:spcAft>
                <a:spcPts val="0"/>
              </a:spcAft>
              <a:buClr>
                <a:srgbClr val="000000"/>
              </a:buClr>
              <a:buSzPts val="2700"/>
              <a:buChar char="●"/>
              <a:defRPr/>
            </a:lvl7pPr>
            <a:lvl8pPr marL="3657600" lvl="7" indent="-400050" algn="l">
              <a:lnSpc>
                <a:spcPct val="90000"/>
              </a:lnSpc>
              <a:spcBef>
                <a:spcPts val="2400"/>
              </a:spcBef>
              <a:spcAft>
                <a:spcPts val="0"/>
              </a:spcAft>
              <a:buClr>
                <a:srgbClr val="000000"/>
              </a:buClr>
              <a:buSzPts val="2700"/>
              <a:buChar char="○"/>
              <a:defRPr/>
            </a:lvl8pPr>
            <a:lvl9pPr marL="4114800" lvl="8" indent="-400050" algn="l">
              <a:lnSpc>
                <a:spcPct val="90000"/>
              </a:lnSpc>
              <a:spcBef>
                <a:spcPts val="2400"/>
              </a:spcBef>
              <a:spcAft>
                <a:spcPts val="0"/>
              </a:spcAft>
              <a:buClr>
                <a:srgbClr val="000000"/>
              </a:buClr>
              <a:buSzPts val="2700"/>
              <a:buChar char="■"/>
              <a:defRPr/>
            </a:lvl9pPr>
          </a:lstStyle>
          <a:p>
            <a:endParaRPr/>
          </a:p>
        </p:txBody>
      </p:sp>
      <p:sp>
        <p:nvSpPr>
          <p:cNvPr id="18" name="Google Shape;18;ge1021d009d_0_390"/>
          <p:cNvSpPr txBox="1">
            <a:spLocks noGrp="1"/>
          </p:cNvSpPr>
          <p:nvPr>
            <p:ph type="sldNum" idx="12"/>
          </p:nvPr>
        </p:nvSpPr>
        <p:spPr>
          <a:xfrm>
            <a:off x="11997689" y="12700000"/>
            <a:ext cx="388500" cy="4104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E5E5E"/>
              </a:buClr>
              <a:buSzPts val="2000"/>
              <a:buFont typeface="Arial"/>
              <a:buNone/>
              <a:defRPr sz="2000" b="0" i="0" u="none" strike="noStrike" cap="none">
                <a:solidFill>
                  <a:srgbClr val="5E5E5E"/>
                </a:solidFill>
                <a:latin typeface="Arial"/>
                <a:ea typeface="Arial"/>
                <a:cs typeface="Arial"/>
                <a:sym typeface="Arial"/>
              </a:defRPr>
            </a:lvl1pPr>
            <a:lvl2pPr marL="0" marR="0" lvl="1" indent="0" algn="ctr">
              <a:lnSpc>
                <a:spcPct val="100000"/>
              </a:lnSpc>
              <a:spcBef>
                <a:spcPts val="0"/>
              </a:spcBef>
              <a:spcAft>
                <a:spcPts val="0"/>
              </a:spcAft>
              <a:buClr>
                <a:srgbClr val="5E5E5E"/>
              </a:buClr>
              <a:buSzPts val="2000"/>
              <a:buFont typeface="Arial"/>
              <a:buNone/>
              <a:defRPr sz="2000" b="0" i="0" u="none" strike="noStrike" cap="none">
                <a:solidFill>
                  <a:srgbClr val="5E5E5E"/>
                </a:solidFill>
                <a:latin typeface="Arial"/>
                <a:ea typeface="Arial"/>
                <a:cs typeface="Arial"/>
                <a:sym typeface="Arial"/>
              </a:defRPr>
            </a:lvl2pPr>
            <a:lvl3pPr marL="0" marR="0" lvl="2" indent="0" algn="ctr">
              <a:lnSpc>
                <a:spcPct val="100000"/>
              </a:lnSpc>
              <a:spcBef>
                <a:spcPts val="0"/>
              </a:spcBef>
              <a:spcAft>
                <a:spcPts val="0"/>
              </a:spcAft>
              <a:buClr>
                <a:srgbClr val="5E5E5E"/>
              </a:buClr>
              <a:buSzPts val="2000"/>
              <a:buFont typeface="Arial"/>
              <a:buNone/>
              <a:defRPr sz="2000" b="0" i="0" u="none" strike="noStrike" cap="none">
                <a:solidFill>
                  <a:srgbClr val="5E5E5E"/>
                </a:solidFill>
                <a:latin typeface="Arial"/>
                <a:ea typeface="Arial"/>
                <a:cs typeface="Arial"/>
                <a:sym typeface="Arial"/>
              </a:defRPr>
            </a:lvl3pPr>
            <a:lvl4pPr marL="0" marR="0" lvl="3" indent="0" algn="ctr">
              <a:lnSpc>
                <a:spcPct val="100000"/>
              </a:lnSpc>
              <a:spcBef>
                <a:spcPts val="0"/>
              </a:spcBef>
              <a:spcAft>
                <a:spcPts val="0"/>
              </a:spcAft>
              <a:buClr>
                <a:srgbClr val="5E5E5E"/>
              </a:buClr>
              <a:buSzPts val="2000"/>
              <a:buFont typeface="Arial"/>
              <a:buNone/>
              <a:defRPr sz="2000" b="0" i="0" u="none" strike="noStrike" cap="none">
                <a:solidFill>
                  <a:srgbClr val="5E5E5E"/>
                </a:solidFill>
                <a:latin typeface="Arial"/>
                <a:ea typeface="Arial"/>
                <a:cs typeface="Arial"/>
                <a:sym typeface="Arial"/>
              </a:defRPr>
            </a:lvl4pPr>
            <a:lvl5pPr marL="0" marR="0" lvl="4" indent="0" algn="ctr">
              <a:lnSpc>
                <a:spcPct val="100000"/>
              </a:lnSpc>
              <a:spcBef>
                <a:spcPts val="0"/>
              </a:spcBef>
              <a:spcAft>
                <a:spcPts val="0"/>
              </a:spcAft>
              <a:buClr>
                <a:srgbClr val="5E5E5E"/>
              </a:buClr>
              <a:buSzPts val="2000"/>
              <a:buFont typeface="Arial"/>
              <a:buNone/>
              <a:defRPr sz="2000" b="0" i="0" u="none" strike="noStrike" cap="none">
                <a:solidFill>
                  <a:srgbClr val="5E5E5E"/>
                </a:solidFill>
                <a:latin typeface="Arial"/>
                <a:ea typeface="Arial"/>
                <a:cs typeface="Arial"/>
                <a:sym typeface="Arial"/>
              </a:defRPr>
            </a:lvl5pPr>
            <a:lvl6pPr marL="0" marR="0" lvl="5" indent="0" algn="ctr">
              <a:lnSpc>
                <a:spcPct val="100000"/>
              </a:lnSpc>
              <a:spcBef>
                <a:spcPts val="0"/>
              </a:spcBef>
              <a:spcAft>
                <a:spcPts val="0"/>
              </a:spcAft>
              <a:buClr>
                <a:srgbClr val="5E5E5E"/>
              </a:buClr>
              <a:buSzPts val="2000"/>
              <a:buFont typeface="Arial"/>
              <a:buNone/>
              <a:defRPr sz="2000" b="0" i="0" u="none" strike="noStrike" cap="none">
                <a:solidFill>
                  <a:srgbClr val="5E5E5E"/>
                </a:solidFill>
                <a:latin typeface="Arial"/>
                <a:ea typeface="Arial"/>
                <a:cs typeface="Arial"/>
                <a:sym typeface="Arial"/>
              </a:defRPr>
            </a:lvl6pPr>
            <a:lvl7pPr marL="0" marR="0" lvl="6" indent="0" algn="ctr">
              <a:lnSpc>
                <a:spcPct val="100000"/>
              </a:lnSpc>
              <a:spcBef>
                <a:spcPts val="0"/>
              </a:spcBef>
              <a:spcAft>
                <a:spcPts val="0"/>
              </a:spcAft>
              <a:buClr>
                <a:srgbClr val="5E5E5E"/>
              </a:buClr>
              <a:buSzPts val="2000"/>
              <a:buFont typeface="Arial"/>
              <a:buNone/>
              <a:defRPr sz="2000" b="0" i="0" u="none" strike="noStrike" cap="none">
                <a:solidFill>
                  <a:srgbClr val="5E5E5E"/>
                </a:solidFill>
                <a:latin typeface="Arial"/>
                <a:ea typeface="Arial"/>
                <a:cs typeface="Arial"/>
                <a:sym typeface="Arial"/>
              </a:defRPr>
            </a:lvl7pPr>
            <a:lvl8pPr marL="0" marR="0" lvl="7" indent="0" algn="ctr">
              <a:lnSpc>
                <a:spcPct val="100000"/>
              </a:lnSpc>
              <a:spcBef>
                <a:spcPts val="0"/>
              </a:spcBef>
              <a:spcAft>
                <a:spcPts val="0"/>
              </a:spcAft>
              <a:buClr>
                <a:srgbClr val="5E5E5E"/>
              </a:buClr>
              <a:buSzPts val="2000"/>
              <a:buFont typeface="Arial"/>
              <a:buNone/>
              <a:defRPr sz="2000" b="0" i="0" u="none" strike="noStrike" cap="none">
                <a:solidFill>
                  <a:srgbClr val="5E5E5E"/>
                </a:solidFill>
                <a:latin typeface="Arial"/>
                <a:ea typeface="Arial"/>
                <a:cs typeface="Arial"/>
                <a:sym typeface="Arial"/>
              </a:defRPr>
            </a:lvl8pPr>
            <a:lvl9pPr marL="0" marR="0" lvl="8" indent="0" algn="ctr">
              <a:lnSpc>
                <a:spcPct val="100000"/>
              </a:lnSpc>
              <a:spcBef>
                <a:spcPts val="0"/>
              </a:spcBef>
              <a:spcAft>
                <a:spcPts val="0"/>
              </a:spcAft>
              <a:buClr>
                <a:srgbClr val="5E5E5E"/>
              </a:buClr>
              <a:buSzPts val="2000"/>
              <a:buFont typeface="Arial"/>
              <a:buNone/>
              <a:defRPr sz="2000" b="0" i="0" u="none" strike="noStrike" cap="none">
                <a:solidFill>
                  <a:srgbClr val="5E5E5E"/>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sz="2700">
              <a:solidFill>
                <a:schemeClr val="dk2"/>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19"/>
        <p:cNvGrpSpPr/>
        <p:nvPr/>
      </p:nvGrpSpPr>
      <p:grpSpPr>
        <a:xfrm>
          <a:off x="0" y="0"/>
          <a:ext cx="0" cy="0"/>
          <a:chOff x="0" y="0"/>
          <a:chExt cx="0" cy="0"/>
        </a:xfrm>
      </p:grpSpPr>
      <p:sp>
        <p:nvSpPr>
          <p:cNvPr id="20" name="Google Shape;20;ge1021d009d_0_334"/>
          <p:cNvSpPr/>
          <p:nvPr/>
        </p:nvSpPr>
        <p:spPr>
          <a:xfrm>
            <a:off x="-333" y="0"/>
            <a:ext cx="24384970" cy="11728413"/>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21" name="Google Shape;21;ge1021d009d_0_334"/>
          <p:cNvSpPr txBox="1">
            <a:spLocks noGrp="1"/>
          </p:cNvSpPr>
          <p:nvPr>
            <p:ph type="ctrTitle"/>
          </p:nvPr>
        </p:nvSpPr>
        <p:spPr>
          <a:xfrm>
            <a:off x="831200" y="1439267"/>
            <a:ext cx="22721701" cy="3420000"/>
          </a:xfrm>
          <a:prstGeom prst="rect">
            <a:avLst/>
          </a:prstGeom>
          <a:noFill/>
          <a:ln>
            <a:noFill/>
          </a:ln>
        </p:spPr>
        <p:txBody>
          <a:bodyPr spcFirstLastPara="1" wrap="square" lIns="243800" tIns="243800" rIns="243800" bIns="243800" anchor="t" anchorCtr="0">
            <a:normAutofit/>
          </a:bodyPr>
          <a:lstStyle>
            <a:lvl1pPr lvl="0" algn="l">
              <a:lnSpc>
                <a:spcPct val="100000"/>
              </a:lnSpc>
              <a:spcBef>
                <a:spcPts val="0"/>
              </a:spcBef>
              <a:spcAft>
                <a:spcPts val="0"/>
              </a:spcAft>
              <a:buSzPts val="9600"/>
              <a:buNone/>
              <a:defRPr sz="9600"/>
            </a:lvl1pPr>
            <a:lvl2pPr lvl="1" algn="l">
              <a:lnSpc>
                <a:spcPct val="100000"/>
              </a:lnSpc>
              <a:spcBef>
                <a:spcPts val="0"/>
              </a:spcBef>
              <a:spcAft>
                <a:spcPts val="0"/>
              </a:spcAft>
              <a:buSzPts val="9600"/>
              <a:buNone/>
              <a:defRPr sz="9600"/>
            </a:lvl2pPr>
            <a:lvl3pPr lvl="2" algn="l">
              <a:lnSpc>
                <a:spcPct val="100000"/>
              </a:lnSpc>
              <a:spcBef>
                <a:spcPts val="0"/>
              </a:spcBef>
              <a:spcAft>
                <a:spcPts val="0"/>
              </a:spcAft>
              <a:buSzPts val="9600"/>
              <a:buNone/>
              <a:defRPr sz="9600"/>
            </a:lvl3pPr>
            <a:lvl4pPr lvl="3" algn="l">
              <a:lnSpc>
                <a:spcPct val="100000"/>
              </a:lnSpc>
              <a:spcBef>
                <a:spcPts val="0"/>
              </a:spcBef>
              <a:spcAft>
                <a:spcPts val="0"/>
              </a:spcAft>
              <a:buSzPts val="9600"/>
              <a:buNone/>
              <a:defRPr sz="9600"/>
            </a:lvl4pPr>
            <a:lvl5pPr lvl="4" algn="l">
              <a:lnSpc>
                <a:spcPct val="100000"/>
              </a:lnSpc>
              <a:spcBef>
                <a:spcPts val="0"/>
              </a:spcBef>
              <a:spcAft>
                <a:spcPts val="0"/>
              </a:spcAft>
              <a:buSzPts val="9600"/>
              <a:buNone/>
              <a:defRPr sz="9600"/>
            </a:lvl5pPr>
            <a:lvl6pPr lvl="5" algn="l">
              <a:lnSpc>
                <a:spcPct val="100000"/>
              </a:lnSpc>
              <a:spcBef>
                <a:spcPts val="0"/>
              </a:spcBef>
              <a:spcAft>
                <a:spcPts val="0"/>
              </a:spcAft>
              <a:buSzPts val="9600"/>
              <a:buNone/>
              <a:defRPr sz="9600"/>
            </a:lvl6pPr>
            <a:lvl7pPr lvl="6" algn="l">
              <a:lnSpc>
                <a:spcPct val="100000"/>
              </a:lnSpc>
              <a:spcBef>
                <a:spcPts val="0"/>
              </a:spcBef>
              <a:spcAft>
                <a:spcPts val="0"/>
              </a:spcAft>
              <a:buSzPts val="9600"/>
              <a:buNone/>
              <a:defRPr sz="9600"/>
            </a:lvl7pPr>
            <a:lvl8pPr lvl="7" algn="l">
              <a:lnSpc>
                <a:spcPct val="100000"/>
              </a:lnSpc>
              <a:spcBef>
                <a:spcPts val="0"/>
              </a:spcBef>
              <a:spcAft>
                <a:spcPts val="0"/>
              </a:spcAft>
              <a:buSzPts val="9600"/>
              <a:buNone/>
              <a:defRPr sz="9600"/>
            </a:lvl8pPr>
            <a:lvl9pPr lvl="8" algn="l">
              <a:lnSpc>
                <a:spcPct val="100000"/>
              </a:lnSpc>
              <a:spcBef>
                <a:spcPts val="0"/>
              </a:spcBef>
              <a:spcAft>
                <a:spcPts val="0"/>
              </a:spcAft>
              <a:buSzPts val="9600"/>
              <a:buNone/>
              <a:defRPr sz="9600"/>
            </a:lvl9pPr>
          </a:lstStyle>
          <a:p>
            <a:endParaRPr/>
          </a:p>
        </p:txBody>
      </p:sp>
      <p:sp>
        <p:nvSpPr>
          <p:cNvPr id="22" name="Google Shape;22;ge1021d009d_0_334"/>
          <p:cNvSpPr txBox="1">
            <a:spLocks noGrp="1"/>
          </p:cNvSpPr>
          <p:nvPr>
            <p:ph type="subTitle" idx="1"/>
          </p:nvPr>
        </p:nvSpPr>
        <p:spPr>
          <a:xfrm>
            <a:off x="831200" y="5009494"/>
            <a:ext cx="11313600" cy="1968900"/>
          </a:xfrm>
          <a:prstGeom prst="rect">
            <a:avLst/>
          </a:prstGeom>
          <a:noFill/>
          <a:ln>
            <a:noFill/>
          </a:ln>
        </p:spPr>
        <p:txBody>
          <a:bodyPr spcFirstLastPara="1" wrap="square" lIns="243800" tIns="243800" rIns="243800" bIns="243800" anchor="t" anchorCtr="0">
            <a:normAutofit/>
          </a:bodyPr>
          <a:lstStyle>
            <a:lvl1pPr lvl="0" algn="l">
              <a:lnSpc>
                <a:spcPct val="100000"/>
              </a:lnSpc>
              <a:spcBef>
                <a:spcPts val="0"/>
              </a:spcBef>
              <a:spcAft>
                <a:spcPts val="0"/>
              </a:spcAft>
              <a:buClr>
                <a:schemeClr val="lt2"/>
              </a:buClr>
              <a:buSzPts val="4300"/>
              <a:buNone/>
              <a:defRPr sz="4300">
                <a:solidFill>
                  <a:schemeClr val="lt2"/>
                </a:solidFill>
              </a:defRPr>
            </a:lvl1pPr>
            <a:lvl2pPr lvl="1" algn="l">
              <a:lnSpc>
                <a:spcPct val="100000"/>
              </a:lnSpc>
              <a:spcBef>
                <a:spcPts val="0"/>
              </a:spcBef>
              <a:spcAft>
                <a:spcPts val="0"/>
              </a:spcAft>
              <a:buClr>
                <a:schemeClr val="lt2"/>
              </a:buClr>
              <a:buSzPts val="4300"/>
              <a:buNone/>
              <a:defRPr sz="4300">
                <a:solidFill>
                  <a:schemeClr val="lt2"/>
                </a:solidFill>
              </a:defRPr>
            </a:lvl2pPr>
            <a:lvl3pPr lvl="2" algn="l">
              <a:lnSpc>
                <a:spcPct val="100000"/>
              </a:lnSpc>
              <a:spcBef>
                <a:spcPts val="0"/>
              </a:spcBef>
              <a:spcAft>
                <a:spcPts val="0"/>
              </a:spcAft>
              <a:buClr>
                <a:schemeClr val="lt2"/>
              </a:buClr>
              <a:buSzPts val="4300"/>
              <a:buNone/>
              <a:defRPr sz="4300">
                <a:solidFill>
                  <a:schemeClr val="lt2"/>
                </a:solidFill>
              </a:defRPr>
            </a:lvl3pPr>
            <a:lvl4pPr lvl="3" algn="l">
              <a:lnSpc>
                <a:spcPct val="100000"/>
              </a:lnSpc>
              <a:spcBef>
                <a:spcPts val="0"/>
              </a:spcBef>
              <a:spcAft>
                <a:spcPts val="0"/>
              </a:spcAft>
              <a:buClr>
                <a:schemeClr val="lt2"/>
              </a:buClr>
              <a:buSzPts val="4300"/>
              <a:buNone/>
              <a:defRPr sz="4300">
                <a:solidFill>
                  <a:schemeClr val="lt2"/>
                </a:solidFill>
              </a:defRPr>
            </a:lvl4pPr>
            <a:lvl5pPr lvl="4" algn="l">
              <a:lnSpc>
                <a:spcPct val="100000"/>
              </a:lnSpc>
              <a:spcBef>
                <a:spcPts val="0"/>
              </a:spcBef>
              <a:spcAft>
                <a:spcPts val="0"/>
              </a:spcAft>
              <a:buClr>
                <a:schemeClr val="lt2"/>
              </a:buClr>
              <a:buSzPts val="4300"/>
              <a:buNone/>
              <a:defRPr sz="4300">
                <a:solidFill>
                  <a:schemeClr val="lt2"/>
                </a:solidFill>
              </a:defRPr>
            </a:lvl5pPr>
            <a:lvl6pPr lvl="5" algn="l">
              <a:lnSpc>
                <a:spcPct val="100000"/>
              </a:lnSpc>
              <a:spcBef>
                <a:spcPts val="0"/>
              </a:spcBef>
              <a:spcAft>
                <a:spcPts val="0"/>
              </a:spcAft>
              <a:buClr>
                <a:schemeClr val="lt2"/>
              </a:buClr>
              <a:buSzPts val="4300"/>
              <a:buNone/>
              <a:defRPr sz="4300">
                <a:solidFill>
                  <a:schemeClr val="lt2"/>
                </a:solidFill>
              </a:defRPr>
            </a:lvl6pPr>
            <a:lvl7pPr lvl="6" algn="l">
              <a:lnSpc>
                <a:spcPct val="100000"/>
              </a:lnSpc>
              <a:spcBef>
                <a:spcPts val="0"/>
              </a:spcBef>
              <a:spcAft>
                <a:spcPts val="0"/>
              </a:spcAft>
              <a:buClr>
                <a:schemeClr val="lt2"/>
              </a:buClr>
              <a:buSzPts val="4300"/>
              <a:buNone/>
              <a:defRPr sz="4300">
                <a:solidFill>
                  <a:schemeClr val="lt2"/>
                </a:solidFill>
              </a:defRPr>
            </a:lvl7pPr>
            <a:lvl8pPr lvl="7" algn="l">
              <a:lnSpc>
                <a:spcPct val="100000"/>
              </a:lnSpc>
              <a:spcBef>
                <a:spcPts val="0"/>
              </a:spcBef>
              <a:spcAft>
                <a:spcPts val="0"/>
              </a:spcAft>
              <a:buClr>
                <a:schemeClr val="lt2"/>
              </a:buClr>
              <a:buSzPts val="4300"/>
              <a:buNone/>
              <a:defRPr sz="4300">
                <a:solidFill>
                  <a:schemeClr val="lt2"/>
                </a:solidFill>
              </a:defRPr>
            </a:lvl8pPr>
            <a:lvl9pPr lvl="8" algn="l">
              <a:lnSpc>
                <a:spcPct val="100000"/>
              </a:lnSpc>
              <a:spcBef>
                <a:spcPts val="0"/>
              </a:spcBef>
              <a:spcAft>
                <a:spcPts val="0"/>
              </a:spcAft>
              <a:buClr>
                <a:schemeClr val="lt2"/>
              </a:buClr>
              <a:buSzPts val="4300"/>
              <a:buNone/>
              <a:defRPr sz="4300">
                <a:solidFill>
                  <a:schemeClr val="lt2"/>
                </a:solidFill>
              </a:defRPr>
            </a:lvl9pPr>
          </a:lstStyle>
          <a:p>
            <a:endParaRPr/>
          </a:p>
        </p:txBody>
      </p:sp>
      <p:sp>
        <p:nvSpPr>
          <p:cNvPr id="23" name="Google Shape;23;ge1021d009d_0_334"/>
          <p:cNvSpPr txBox="1">
            <a:spLocks noGrp="1"/>
          </p:cNvSpPr>
          <p:nvPr>
            <p:ph type="sldNum" idx="12"/>
          </p:nvPr>
        </p:nvSpPr>
        <p:spPr>
          <a:xfrm>
            <a:off x="22593220" y="12435245"/>
            <a:ext cx="1463100" cy="1049700"/>
          </a:xfrm>
          <a:prstGeom prst="rect">
            <a:avLst/>
          </a:prstGeom>
          <a:noFill/>
          <a:ln>
            <a:noFill/>
          </a:ln>
        </p:spPr>
        <p:txBody>
          <a:bodyPr spcFirstLastPara="1" wrap="square" lIns="243800" tIns="243800" rIns="243800" bIns="243800" anchor="ctr" anchorCtr="0">
            <a:normAutofit/>
          </a:bodyPr>
          <a:lstStyle>
            <a:lvl1pPr marL="0" marR="0" lvl="0" indent="0" algn="r">
              <a:lnSpc>
                <a:spcPct val="100000"/>
              </a:lnSpc>
              <a:spcBef>
                <a:spcPts val="0"/>
              </a:spcBef>
              <a:spcAft>
                <a:spcPts val="0"/>
              </a:spcAft>
              <a:buClr>
                <a:srgbClr val="000000"/>
              </a:buClr>
              <a:buSzPts val="2700"/>
              <a:buFont typeface="Arial"/>
              <a:buNone/>
              <a:defRPr sz="27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2700"/>
              <a:buFont typeface="Arial"/>
              <a:buNone/>
              <a:defRPr sz="27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2700"/>
              <a:buFont typeface="Arial"/>
              <a:buNone/>
              <a:defRPr sz="27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2700"/>
              <a:buFont typeface="Arial"/>
              <a:buNone/>
              <a:defRPr sz="27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2700"/>
              <a:buFont typeface="Arial"/>
              <a:buNone/>
              <a:defRPr sz="27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2700"/>
              <a:buFont typeface="Arial"/>
              <a:buNone/>
              <a:defRPr sz="27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2700"/>
              <a:buFont typeface="Arial"/>
              <a:buNone/>
              <a:defRPr sz="27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2700"/>
              <a:buFont typeface="Arial"/>
              <a:buNone/>
              <a:defRPr sz="27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2700"/>
              <a:buFont typeface="Arial"/>
              <a:buNone/>
              <a:defRPr sz="27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24"/>
        <p:cNvGrpSpPr/>
        <p:nvPr/>
      </p:nvGrpSpPr>
      <p:grpSpPr>
        <a:xfrm>
          <a:off x="0" y="0"/>
          <a:ext cx="0" cy="0"/>
          <a:chOff x="0" y="0"/>
          <a:chExt cx="0" cy="0"/>
        </a:xfrm>
      </p:grpSpPr>
      <p:sp>
        <p:nvSpPr>
          <p:cNvPr id="25" name="Google Shape;25;ge1021d009d_0_339"/>
          <p:cNvSpPr/>
          <p:nvPr/>
        </p:nvSpPr>
        <p:spPr>
          <a:xfrm>
            <a:off x="0" y="128265"/>
            <a:ext cx="24384970" cy="11728413"/>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26" name="Google Shape;26;ge1021d009d_0_339"/>
          <p:cNvSpPr/>
          <p:nvPr/>
        </p:nvSpPr>
        <p:spPr>
          <a:xfrm>
            <a:off x="0" y="0"/>
            <a:ext cx="24384970" cy="11728413"/>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27" name="Google Shape;27;ge1021d009d_0_339"/>
          <p:cNvSpPr txBox="1">
            <a:spLocks noGrp="1"/>
          </p:cNvSpPr>
          <p:nvPr>
            <p:ph type="title"/>
          </p:nvPr>
        </p:nvSpPr>
        <p:spPr>
          <a:xfrm>
            <a:off x="831200" y="1439267"/>
            <a:ext cx="22721701" cy="3420000"/>
          </a:xfrm>
          <a:prstGeom prst="rect">
            <a:avLst/>
          </a:prstGeom>
          <a:noFill/>
          <a:ln>
            <a:noFill/>
          </a:ln>
        </p:spPr>
        <p:txBody>
          <a:bodyPr spcFirstLastPara="1" wrap="square" lIns="243800" tIns="243800" rIns="243800" bIns="243800" anchor="t" anchorCtr="0">
            <a:normAutofit/>
          </a:bodyPr>
          <a:lstStyle>
            <a:lvl1pPr lvl="0" algn="l">
              <a:lnSpc>
                <a:spcPct val="100000"/>
              </a:lnSpc>
              <a:spcBef>
                <a:spcPts val="0"/>
              </a:spcBef>
              <a:spcAft>
                <a:spcPts val="0"/>
              </a:spcAft>
              <a:buSzPts val="9600"/>
              <a:buNone/>
              <a:defRPr sz="9600"/>
            </a:lvl1pPr>
            <a:lvl2pPr lvl="1" algn="l">
              <a:lnSpc>
                <a:spcPct val="100000"/>
              </a:lnSpc>
              <a:spcBef>
                <a:spcPts val="0"/>
              </a:spcBef>
              <a:spcAft>
                <a:spcPts val="0"/>
              </a:spcAft>
              <a:buSzPts val="9600"/>
              <a:buNone/>
              <a:defRPr sz="9600"/>
            </a:lvl2pPr>
            <a:lvl3pPr lvl="2" algn="l">
              <a:lnSpc>
                <a:spcPct val="100000"/>
              </a:lnSpc>
              <a:spcBef>
                <a:spcPts val="0"/>
              </a:spcBef>
              <a:spcAft>
                <a:spcPts val="0"/>
              </a:spcAft>
              <a:buSzPts val="9600"/>
              <a:buNone/>
              <a:defRPr sz="9600"/>
            </a:lvl3pPr>
            <a:lvl4pPr lvl="3" algn="l">
              <a:lnSpc>
                <a:spcPct val="100000"/>
              </a:lnSpc>
              <a:spcBef>
                <a:spcPts val="0"/>
              </a:spcBef>
              <a:spcAft>
                <a:spcPts val="0"/>
              </a:spcAft>
              <a:buSzPts val="9600"/>
              <a:buNone/>
              <a:defRPr sz="9600"/>
            </a:lvl4pPr>
            <a:lvl5pPr lvl="4" algn="l">
              <a:lnSpc>
                <a:spcPct val="100000"/>
              </a:lnSpc>
              <a:spcBef>
                <a:spcPts val="0"/>
              </a:spcBef>
              <a:spcAft>
                <a:spcPts val="0"/>
              </a:spcAft>
              <a:buSzPts val="9600"/>
              <a:buNone/>
              <a:defRPr sz="9600"/>
            </a:lvl5pPr>
            <a:lvl6pPr lvl="5" algn="l">
              <a:lnSpc>
                <a:spcPct val="100000"/>
              </a:lnSpc>
              <a:spcBef>
                <a:spcPts val="0"/>
              </a:spcBef>
              <a:spcAft>
                <a:spcPts val="0"/>
              </a:spcAft>
              <a:buSzPts val="9600"/>
              <a:buNone/>
              <a:defRPr sz="9600"/>
            </a:lvl6pPr>
            <a:lvl7pPr lvl="6" algn="l">
              <a:lnSpc>
                <a:spcPct val="100000"/>
              </a:lnSpc>
              <a:spcBef>
                <a:spcPts val="0"/>
              </a:spcBef>
              <a:spcAft>
                <a:spcPts val="0"/>
              </a:spcAft>
              <a:buSzPts val="9600"/>
              <a:buNone/>
              <a:defRPr sz="9600"/>
            </a:lvl7pPr>
            <a:lvl8pPr lvl="7" algn="l">
              <a:lnSpc>
                <a:spcPct val="100000"/>
              </a:lnSpc>
              <a:spcBef>
                <a:spcPts val="0"/>
              </a:spcBef>
              <a:spcAft>
                <a:spcPts val="0"/>
              </a:spcAft>
              <a:buSzPts val="9600"/>
              <a:buNone/>
              <a:defRPr sz="9600"/>
            </a:lvl8pPr>
            <a:lvl9pPr lvl="8" algn="l">
              <a:lnSpc>
                <a:spcPct val="100000"/>
              </a:lnSpc>
              <a:spcBef>
                <a:spcPts val="0"/>
              </a:spcBef>
              <a:spcAft>
                <a:spcPts val="0"/>
              </a:spcAft>
              <a:buSzPts val="9600"/>
              <a:buNone/>
              <a:defRPr sz="9600"/>
            </a:lvl9pPr>
          </a:lstStyle>
          <a:p>
            <a:endParaRPr/>
          </a:p>
        </p:txBody>
      </p:sp>
      <p:sp>
        <p:nvSpPr>
          <p:cNvPr id="28" name="Google Shape;28;ge1021d009d_0_339"/>
          <p:cNvSpPr txBox="1">
            <a:spLocks noGrp="1"/>
          </p:cNvSpPr>
          <p:nvPr>
            <p:ph type="sldNum" idx="12"/>
          </p:nvPr>
        </p:nvSpPr>
        <p:spPr>
          <a:xfrm>
            <a:off x="22593220" y="12435245"/>
            <a:ext cx="1463100" cy="1049700"/>
          </a:xfrm>
          <a:prstGeom prst="rect">
            <a:avLst/>
          </a:prstGeom>
          <a:noFill/>
          <a:ln>
            <a:noFill/>
          </a:ln>
        </p:spPr>
        <p:txBody>
          <a:bodyPr spcFirstLastPara="1" wrap="square" lIns="243800" tIns="243800" rIns="243800" bIns="243800" anchor="ctr" anchorCtr="0">
            <a:normAutofit/>
          </a:bodyPr>
          <a:lstStyle>
            <a:lvl1pPr marL="0" marR="0" lvl="0" indent="0" algn="r">
              <a:lnSpc>
                <a:spcPct val="100000"/>
              </a:lnSpc>
              <a:spcBef>
                <a:spcPts val="0"/>
              </a:spcBef>
              <a:spcAft>
                <a:spcPts val="0"/>
              </a:spcAft>
              <a:buClr>
                <a:srgbClr val="000000"/>
              </a:buClr>
              <a:buSzPts val="2700"/>
              <a:buFont typeface="Arial"/>
              <a:buNone/>
              <a:defRPr sz="2700" b="0" i="0" u="none" strike="noStrike" cap="none">
                <a:solidFill>
                  <a:schemeClr val="accen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2700"/>
              <a:buFont typeface="Arial"/>
              <a:buNone/>
              <a:defRPr sz="2700" b="0" i="0" u="none" strike="noStrike" cap="none">
                <a:solidFill>
                  <a:schemeClr val="accen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2700"/>
              <a:buFont typeface="Arial"/>
              <a:buNone/>
              <a:defRPr sz="2700" b="0" i="0" u="none" strike="noStrike" cap="none">
                <a:solidFill>
                  <a:schemeClr val="accen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2700"/>
              <a:buFont typeface="Arial"/>
              <a:buNone/>
              <a:defRPr sz="2700" b="0" i="0" u="none" strike="noStrike" cap="none">
                <a:solidFill>
                  <a:schemeClr val="accen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2700"/>
              <a:buFont typeface="Arial"/>
              <a:buNone/>
              <a:defRPr sz="2700" b="0" i="0" u="none" strike="noStrike" cap="none">
                <a:solidFill>
                  <a:schemeClr val="accen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2700"/>
              <a:buFont typeface="Arial"/>
              <a:buNone/>
              <a:defRPr sz="2700" b="0" i="0" u="none" strike="noStrike" cap="none">
                <a:solidFill>
                  <a:schemeClr val="accen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2700"/>
              <a:buFont typeface="Arial"/>
              <a:buNone/>
              <a:defRPr sz="2700" b="0" i="0" u="none" strike="noStrike" cap="none">
                <a:solidFill>
                  <a:schemeClr val="accen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2700"/>
              <a:buFont typeface="Arial"/>
              <a:buNone/>
              <a:defRPr sz="2700" b="0" i="0" u="none" strike="noStrike" cap="none">
                <a:solidFill>
                  <a:schemeClr val="accen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2700"/>
              <a:buFont typeface="Arial"/>
              <a:buNone/>
              <a:defRPr sz="2700"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ge1021d009d_0_344"/>
          <p:cNvSpPr/>
          <p:nvPr/>
        </p:nvSpPr>
        <p:spPr>
          <a:xfrm>
            <a:off x="0" y="0"/>
            <a:ext cx="11504100" cy="13716000"/>
          </a:xfrm>
          <a:prstGeom prst="rect">
            <a:avLst/>
          </a:prstGeom>
          <a:solidFill>
            <a:schemeClr val="dk1"/>
          </a:solidFill>
          <a:ln>
            <a:noFill/>
          </a:ln>
        </p:spPr>
        <p:txBody>
          <a:bodyPr spcFirstLastPara="1" wrap="square" lIns="243800" tIns="243800" rIns="243800" bIns="2438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ge1021d009d_0_344"/>
          <p:cNvSpPr/>
          <p:nvPr/>
        </p:nvSpPr>
        <p:spPr>
          <a:xfrm>
            <a:off x="0" y="117667"/>
            <a:ext cx="11503144" cy="11731813"/>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32" name="Google Shape;32;ge1021d009d_0_344"/>
          <p:cNvSpPr/>
          <p:nvPr/>
        </p:nvSpPr>
        <p:spPr>
          <a:xfrm>
            <a:off x="-333" y="0"/>
            <a:ext cx="11511877" cy="11721747"/>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33" name="Google Shape;33;ge1021d009d_0_344"/>
          <p:cNvSpPr txBox="1">
            <a:spLocks noGrp="1"/>
          </p:cNvSpPr>
          <p:nvPr>
            <p:ph type="title"/>
          </p:nvPr>
        </p:nvSpPr>
        <p:spPr>
          <a:xfrm>
            <a:off x="831267" y="1335800"/>
            <a:ext cx="9884100" cy="6690300"/>
          </a:xfrm>
          <a:prstGeom prst="rect">
            <a:avLst/>
          </a:prstGeom>
          <a:noFill/>
          <a:ln>
            <a:noFill/>
          </a:ln>
        </p:spPr>
        <p:txBody>
          <a:bodyPr spcFirstLastPara="1" wrap="square" lIns="243800" tIns="243800" rIns="243800" bIns="243800" anchor="t" anchorCtr="0">
            <a:normAutofit/>
          </a:bodyPr>
          <a:lstStyle>
            <a:lvl1pPr lvl="0" algn="l">
              <a:lnSpc>
                <a:spcPct val="100000"/>
              </a:lnSpc>
              <a:spcBef>
                <a:spcPts val="0"/>
              </a:spcBef>
              <a:spcAft>
                <a:spcPts val="0"/>
              </a:spcAft>
              <a:buClr>
                <a:schemeClr val="lt1"/>
              </a:buClr>
              <a:buSzPts val="7500"/>
              <a:buNone/>
              <a:defRPr>
                <a:solidFill>
                  <a:schemeClr val="lt1"/>
                </a:solidFill>
              </a:defRPr>
            </a:lvl1pPr>
            <a:lvl2pPr lvl="1" algn="l">
              <a:lnSpc>
                <a:spcPct val="100000"/>
              </a:lnSpc>
              <a:spcBef>
                <a:spcPts val="0"/>
              </a:spcBef>
              <a:spcAft>
                <a:spcPts val="0"/>
              </a:spcAft>
              <a:buClr>
                <a:schemeClr val="lt1"/>
              </a:buClr>
              <a:buSzPts val="7500"/>
              <a:buNone/>
              <a:defRPr>
                <a:solidFill>
                  <a:schemeClr val="lt1"/>
                </a:solidFill>
              </a:defRPr>
            </a:lvl2pPr>
            <a:lvl3pPr lvl="2" algn="l">
              <a:lnSpc>
                <a:spcPct val="100000"/>
              </a:lnSpc>
              <a:spcBef>
                <a:spcPts val="0"/>
              </a:spcBef>
              <a:spcAft>
                <a:spcPts val="0"/>
              </a:spcAft>
              <a:buClr>
                <a:schemeClr val="lt1"/>
              </a:buClr>
              <a:buSzPts val="7500"/>
              <a:buNone/>
              <a:defRPr>
                <a:solidFill>
                  <a:schemeClr val="lt1"/>
                </a:solidFill>
              </a:defRPr>
            </a:lvl3pPr>
            <a:lvl4pPr lvl="3" algn="l">
              <a:lnSpc>
                <a:spcPct val="100000"/>
              </a:lnSpc>
              <a:spcBef>
                <a:spcPts val="0"/>
              </a:spcBef>
              <a:spcAft>
                <a:spcPts val="0"/>
              </a:spcAft>
              <a:buClr>
                <a:schemeClr val="lt1"/>
              </a:buClr>
              <a:buSzPts val="7500"/>
              <a:buNone/>
              <a:defRPr>
                <a:solidFill>
                  <a:schemeClr val="lt1"/>
                </a:solidFill>
              </a:defRPr>
            </a:lvl4pPr>
            <a:lvl5pPr lvl="4" algn="l">
              <a:lnSpc>
                <a:spcPct val="100000"/>
              </a:lnSpc>
              <a:spcBef>
                <a:spcPts val="0"/>
              </a:spcBef>
              <a:spcAft>
                <a:spcPts val="0"/>
              </a:spcAft>
              <a:buClr>
                <a:schemeClr val="lt1"/>
              </a:buClr>
              <a:buSzPts val="7500"/>
              <a:buNone/>
              <a:defRPr>
                <a:solidFill>
                  <a:schemeClr val="lt1"/>
                </a:solidFill>
              </a:defRPr>
            </a:lvl5pPr>
            <a:lvl6pPr lvl="5" algn="l">
              <a:lnSpc>
                <a:spcPct val="100000"/>
              </a:lnSpc>
              <a:spcBef>
                <a:spcPts val="0"/>
              </a:spcBef>
              <a:spcAft>
                <a:spcPts val="0"/>
              </a:spcAft>
              <a:buClr>
                <a:schemeClr val="lt1"/>
              </a:buClr>
              <a:buSzPts val="7500"/>
              <a:buNone/>
              <a:defRPr>
                <a:solidFill>
                  <a:schemeClr val="lt1"/>
                </a:solidFill>
              </a:defRPr>
            </a:lvl6pPr>
            <a:lvl7pPr lvl="6" algn="l">
              <a:lnSpc>
                <a:spcPct val="100000"/>
              </a:lnSpc>
              <a:spcBef>
                <a:spcPts val="0"/>
              </a:spcBef>
              <a:spcAft>
                <a:spcPts val="0"/>
              </a:spcAft>
              <a:buClr>
                <a:schemeClr val="lt1"/>
              </a:buClr>
              <a:buSzPts val="7500"/>
              <a:buNone/>
              <a:defRPr>
                <a:solidFill>
                  <a:schemeClr val="lt1"/>
                </a:solidFill>
              </a:defRPr>
            </a:lvl7pPr>
            <a:lvl8pPr lvl="7" algn="l">
              <a:lnSpc>
                <a:spcPct val="100000"/>
              </a:lnSpc>
              <a:spcBef>
                <a:spcPts val="0"/>
              </a:spcBef>
              <a:spcAft>
                <a:spcPts val="0"/>
              </a:spcAft>
              <a:buClr>
                <a:schemeClr val="lt1"/>
              </a:buClr>
              <a:buSzPts val="7500"/>
              <a:buNone/>
              <a:defRPr>
                <a:solidFill>
                  <a:schemeClr val="lt1"/>
                </a:solidFill>
              </a:defRPr>
            </a:lvl8pPr>
            <a:lvl9pPr lvl="8" algn="l">
              <a:lnSpc>
                <a:spcPct val="100000"/>
              </a:lnSpc>
              <a:spcBef>
                <a:spcPts val="0"/>
              </a:spcBef>
              <a:spcAft>
                <a:spcPts val="0"/>
              </a:spcAft>
              <a:buClr>
                <a:schemeClr val="lt1"/>
              </a:buClr>
              <a:buSzPts val="7500"/>
              <a:buNone/>
              <a:defRPr>
                <a:solidFill>
                  <a:schemeClr val="lt1"/>
                </a:solidFill>
              </a:defRPr>
            </a:lvl9pPr>
          </a:lstStyle>
          <a:p>
            <a:endParaRPr/>
          </a:p>
        </p:txBody>
      </p:sp>
      <p:sp>
        <p:nvSpPr>
          <p:cNvPr id="34" name="Google Shape;34;ge1021d009d_0_344"/>
          <p:cNvSpPr txBox="1">
            <a:spLocks noGrp="1"/>
          </p:cNvSpPr>
          <p:nvPr>
            <p:ph type="body" idx="1"/>
          </p:nvPr>
        </p:nvSpPr>
        <p:spPr>
          <a:xfrm>
            <a:off x="12385800" y="1335800"/>
            <a:ext cx="11110500" cy="10929600"/>
          </a:xfrm>
          <a:prstGeom prst="rect">
            <a:avLst/>
          </a:prstGeom>
          <a:noFill/>
          <a:ln>
            <a:noFill/>
          </a:ln>
        </p:spPr>
        <p:txBody>
          <a:bodyPr spcFirstLastPara="1" wrap="square" lIns="243800" tIns="243800" rIns="243800" bIns="243800" anchor="t" anchorCtr="0">
            <a:normAutofit/>
          </a:bodyPr>
          <a:lstStyle>
            <a:lvl1pPr marL="457200" lvl="0" indent="-450850" algn="l">
              <a:lnSpc>
                <a:spcPct val="115000"/>
              </a:lnSpc>
              <a:spcBef>
                <a:spcPts val="0"/>
              </a:spcBef>
              <a:spcAft>
                <a:spcPts val="0"/>
              </a:spcAft>
              <a:buSzPts val="3500"/>
              <a:buChar char="●"/>
              <a:defRPr/>
            </a:lvl1pPr>
            <a:lvl2pPr marL="914400" lvl="1" indent="-412750" algn="l">
              <a:lnSpc>
                <a:spcPct val="115000"/>
              </a:lnSpc>
              <a:spcBef>
                <a:spcPts val="0"/>
              </a:spcBef>
              <a:spcAft>
                <a:spcPts val="0"/>
              </a:spcAft>
              <a:buSzPts val="2900"/>
              <a:buChar char="○"/>
              <a:defRPr/>
            </a:lvl2pPr>
            <a:lvl3pPr marL="1371600" lvl="2" indent="-412750" algn="l">
              <a:lnSpc>
                <a:spcPct val="115000"/>
              </a:lnSpc>
              <a:spcBef>
                <a:spcPts val="0"/>
              </a:spcBef>
              <a:spcAft>
                <a:spcPts val="0"/>
              </a:spcAft>
              <a:buSzPts val="2900"/>
              <a:buChar char="■"/>
              <a:defRPr/>
            </a:lvl3pPr>
            <a:lvl4pPr marL="1828800" lvl="3" indent="-412750" algn="l">
              <a:lnSpc>
                <a:spcPct val="115000"/>
              </a:lnSpc>
              <a:spcBef>
                <a:spcPts val="0"/>
              </a:spcBef>
              <a:spcAft>
                <a:spcPts val="0"/>
              </a:spcAft>
              <a:buSzPts val="2900"/>
              <a:buChar char="●"/>
              <a:defRPr/>
            </a:lvl4pPr>
            <a:lvl5pPr marL="2286000" lvl="4" indent="-412750" algn="l">
              <a:lnSpc>
                <a:spcPct val="115000"/>
              </a:lnSpc>
              <a:spcBef>
                <a:spcPts val="0"/>
              </a:spcBef>
              <a:spcAft>
                <a:spcPts val="0"/>
              </a:spcAft>
              <a:buSzPts val="2900"/>
              <a:buChar char="○"/>
              <a:defRPr/>
            </a:lvl5pPr>
            <a:lvl6pPr marL="2743200" lvl="5" indent="-412750" algn="l">
              <a:lnSpc>
                <a:spcPct val="115000"/>
              </a:lnSpc>
              <a:spcBef>
                <a:spcPts val="0"/>
              </a:spcBef>
              <a:spcAft>
                <a:spcPts val="0"/>
              </a:spcAft>
              <a:buSzPts val="2900"/>
              <a:buChar char="■"/>
              <a:defRPr/>
            </a:lvl6pPr>
            <a:lvl7pPr marL="3200400" lvl="6" indent="-412750" algn="l">
              <a:lnSpc>
                <a:spcPct val="115000"/>
              </a:lnSpc>
              <a:spcBef>
                <a:spcPts val="0"/>
              </a:spcBef>
              <a:spcAft>
                <a:spcPts val="0"/>
              </a:spcAft>
              <a:buSzPts val="2900"/>
              <a:buChar char="●"/>
              <a:defRPr/>
            </a:lvl7pPr>
            <a:lvl8pPr marL="3657600" lvl="7" indent="-412750" algn="l">
              <a:lnSpc>
                <a:spcPct val="115000"/>
              </a:lnSpc>
              <a:spcBef>
                <a:spcPts val="0"/>
              </a:spcBef>
              <a:spcAft>
                <a:spcPts val="0"/>
              </a:spcAft>
              <a:buSzPts val="2900"/>
              <a:buChar char="○"/>
              <a:defRPr/>
            </a:lvl8pPr>
            <a:lvl9pPr marL="4114800" lvl="8" indent="-412750" algn="l">
              <a:lnSpc>
                <a:spcPct val="115000"/>
              </a:lnSpc>
              <a:spcBef>
                <a:spcPts val="0"/>
              </a:spcBef>
              <a:spcAft>
                <a:spcPts val="0"/>
              </a:spcAft>
              <a:buSzPts val="2900"/>
              <a:buChar char="■"/>
              <a:defRPr/>
            </a:lvl9pPr>
          </a:lstStyle>
          <a:p>
            <a:endParaRPr/>
          </a:p>
        </p:txBody>
      </p:sp>
      <p:sp>
        <p:nvSpPr>
          <p:cNvPr id="35" name="Google Shape;35;ge1021d009d_0_344"/>
          <p:cNvSpPr txBox="1">
            <a:spLocks noGrp="1"/>
          </p:cNvSpPr>
          <p:nvPr>
            <p:ph type="sldNum" idx="12"/>
          </p:nvPr>
        </p:nvSpPr>
        <p:spPr>
          <a:xfrm>
            <a:off x="22593220" y="12435245"/>
            <a:ext cx="1463100" cy="1049700"/>
          </a:xfrm>
          <a:prstGeom prst="rect">
            <a:avLst/>
          </a:prstGeom>
          <a:noFill/>
          <a:ln>
            <a:noFill/>
          </a:ln>
        </p:spPr>
        <p:txBody>
          <a:bodyPr spcFirstLastPara="1" wrap="square" lIns="243800" tIns="243800" rIns="243800" bIns="243800" anchor="ctr" anchorCtr="0">
            <a:normAutofit/>
          </a:bodyPr>
          <a:lstStyle>
            <a:lvl1pPr marL="0" marR="0" lvl="0"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ge1021d009d_0_351"/>
          <p:cNvSpPr/>
          <p:nvPr/>
        </p:nvSpPr>
        <p:spPr>
          <a:xfrm>
            <a:off x="0" y="0"/>
            <a:ext cx="24384001" cy="3405600"/>
          </a:xfrm>
          <a:prstGeom prst="rect">
            <a:avLst/>
          </a:prstGeom>
          <a:solidFill>
            <a:schemeClr val="dk1"/>
          </a:solidFill>
          <a:ln>
            <a:noFill/>
          </a:ln>
        </p:spPr>
        <p:txBody>
          <a:bodyPr spcFirstLastPara="1" wrap="square" lIns="243800" tIns="243800" rIns="243800" bIns="2438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ge1021d009d_0_351"/>
          <p:cNvSpPr txBox="1">
            <a:spLocks noGrp="1"/>
          </p:cNvSpPr>
          <p:nvPr>
            <p:ph type="title"/>
          </p:nvPr>
        </p:nvSpPr>
        <p:spPr>
          <a:xfrm>
            <a:off x="831267" y="1335800"/>
            <a:ext cx="22721701" cy="1663200"/>
          </a:xfrm>
          <a:prstGeom prst="rect">
            <a:avLst/>
          </a:prstGeom>
          <a:noFill/>
          <a:ln>
            <a:noFill/>
          </a:ln>
        </p:spPr>
        <p:txBody>
          <a:bodyPr spcFirstLastPara="1" wrap="square" lIns="243800" tIns="243800" rIns="243800" bIns="243800" anchor="t" anchorCtr="0">
            <a:normAutofit/>
          </a:bodyPr>
          <a:lstStyle>
            <a:lvl1pPr lvl="0" algn="l">
              <a:lnSpc>
                <a:spcPct val="100000"/>
              </a:lnSpc>
              <a:spcBef>
                <a:spcPts val="0"/>
              </a:spcBef>
              <a:spcAft>
                <a:spcPts val="0"/>
              </a:spcAft>
              <a:buClr>
                <a:schemeClr val="lt1"/>
              </a:buClr>
              <a:buSzPts val="7500"/>
              <a:buNone/>
              <a:defRPr>
                <a:solidFill>
                  <a:schemeClr val="lt1"/>
                </a:solidFill>
              </a:defRPr>
            </a:lvl1pPr>
            <a:lvl2pPr lvl="1" algn="l">
              <a:lnSpc>
                <a:spcPct val="100000"/>
              </a:lnSpc>
              <a:spcBef>
                <a:spcPts val="0"/>
              </a:spcBef>
              <a:spcAft>
                <a:spcPts val="0"/>
              </a:spcAft>
              <a:buClr>
                <a:schemeClr val="lt1"/>
              </a:buClr>
              <a:buSzPts val="7500"/>
              <a:buNone/>
              <a:defRPr>
                <a:solidFill>
                  <a:schemeClr val="lt1"/>
                </a:solidFill>
              </a:defRPr>
            </a:lvl2pPr>
            <a:lvl3pPr lvl="2" algn="l">
              <a:lnSpc>
                <a:spcPct val="100000"/>
              </a:lnSpc>
              <a:spcBef>
                <a:spcPts val="0"/>
              </a:spcBef>
              <a:spcAft>
                <a:spcPts val="0"/>
              </a:spcAft>
              <a:buClr>
                <a:schemeClr val="lt1"/>
              </a:buClr>
              <a:buSzPts val="7500"/>
              <a:buNone/>
              <a:defRPr>
                <a:solidFill>
                  <a:schemeClr val="lt1"/>
                </a:solidFill>
              </a:defRPr>
            </a:lvl3pPr>
            <a:lvl4pPr lvl="3" algn="l">
              <a:lnSpc>
                <a:spcPct val="100000"/>
              </a:lnSpc>
              <a:spcBef>
                <a:spcPts val="0"/>
              </a:spcBef>
              <a:spcAft>
                <a:spcPts val="0"/>
              </a:spcAft>
              <a:buClr>
                <a:schemeClr val="lt1"/>
              </a:buClr>
              <a:buSzPts val="7500"/>
              <a:buNone/>
              <a:defRPr>
                <a:solidFill>
                  <a:schemeClr val="lt1"/>
                </a:solidFill>
              </a:defRPr>
            </a:lvl4pPr>
            <a:lvl5pPr lvl="4" algn="l">
              <a:lnSpc>
                <a:spcPct val="100000"/>
              </a:lnSpc>
              <a:spcBef>
                <a:spcPts val="0"/>
              </a:spcBef>
              <a:spcAft>
                <a:spcPts val="0"/>
              </a:spcAft>
              <a:buClr>
                <a:schemeClr val="lt1"/>
              </a:buClr>
              <a:buSzPts val="7500"/>
              <a:buNone/>
              <a:defRPr>
                <a:solidFill>
                  <a:schemeClr val="lt1"/>
                </a:solidFill>
              </a:defRPr>
            </a:lvl5pPr>
            <a:lvl6pPr lvl="5" algn="l">
              <a:lnSpc>
                <a:spcPct val="100000"/>
              </a:lnSpc>
              <a:spcBef>
                <a:spcPts val="0"/>
              </a:spcBef>
              <a:spcAft>
                <a:spcPts val="0"/>
              </a:spcAft>
              <a:buClr>
                <a:schemeClr val="lt1"/>
              </a:buClr>
              <a:buSzPts val="7500"/>
              <a:buNone/>
              <a:defRPr>
                <a:solidFill>
                  <a:schemeClr val="lt1"/>
                </a:solidFill>
              </a:defRPr>
            </a:lvl6pPr>
            <a:lvl7pPr lvl="6" algn="l">
              <a:lnSpc>
                <a:spcPct val="100000"/>
              </a:lnSpc>
              <a:spcBef>
                <a:spcPts val="0"/>
              </a:spcBef>
              <a:spcAft>
                <a:spcPts val="0"/>
              </a:spcAft>
              <a:buClr>
                <a:schemeClr val="lt1"/>
              </a:buClr>
              <a:buSzPts val="7500"/>
              <a:buNone/>
              <a:defRPr>
                <a:solidFill>
                  <a:schemeClr val="lt1"/>
                </a:solidFill>
              </a:defRPr>
            </a:lvl7pPr>
            <a:lvl8pPr lvl="7" algn="l">
              <a:lnSpc>
                <a:spcPct val="100000"/>
              </a:lnSpc>
              <a:spcBef>
                <a:spcPts val="0"/>
              </a:spcBef>
              <a:spcAft>
                <a:spcPts val="0"/>
              </a:spcAft>
              <a:buClr>
                <a:schemeClr val="lt1"/>
              </a:buClr>
              <a:buSzPts val="7500"/>
              <a:buNone/>
              <a:defRPr>
                <a:solidFill>
                  <a:schemeClr val="lt1"/>
                </a:solidFill>
              </a:defRPr>
            </a:lvl8pPr>
            <a:lvl9pPr lvl="8" algn="l">
              <a:lnSpc>
                <a:spcPct val="100000"/>
              </a:lnSpc>
              <a:spcBef>
                <a:spcPts val="0"/>
              </a:spcBef>
              <a:spcAft>
                <a:spcPts val="0"/>
              </a:spcAft>
              <a:buClr>
                <a:schemeClr val="lt1"/>
              </a:buClr>
              <a:buSzPts val="7500"/>
              <a:buNone/>
              <a:defRPr>
                <a:solidFill>
                  <a:schemeClr val="lt1"/>
                </a:solidFill>
              </a:defRPr>
            </a:lvl9pPr>
          </a:lstStyle>
          <a:p>
            <a:endParaRPr/>
          </a:p>
        </p:txBody>
      </p:sp>
      <p:sp>
        <p:nvSpPr>
          <p:cNvPr id="39" name="Google Shape;39;ge1021d009d_0_351"/>
          <p:cNvSpPr txBox="1">
            <a:spLocks noGrp="1"/>
          </p:cNvSpPr>
          <p:nvPr>
            <p:ph type="body" idx="1"/>
          </p:nvPr>
        </p:nvSpPr>
        <p:spPr>
          <a:xfrm>
            <a:off x="831200" y="4015200"/>
            <a:ext cx="10666500" cy="8203200"/>
          </a:xfrm>
          <a:prstGeom prst="rect">
            <a:avLst/>
          </a:prstGeom>
          <a:noFill/>
          <a:ln>
            <a:noFill/>
          </a:ln>
        </p:spPr>
        <p:txBody>
          <a:bodyPr spcFirstLastPara="1" wrap="square" lIns="243800" tIns="243800" rIns="243800" bIns="243800" anchor="t" anchorCtr="0">
            <a:normAutofit/>
          </a:bodyPr>
          <a:lstStyle>
            <a:lvl1pPr marL="457200" lvl="0" indent="-450850" algn="l">
              <a:lnSpc>
                <a:spcPct val="115000"/>
              </a:lnSpc>
              <a:spcBef>
                <a:spcPts val="0"/>
              </a:spcBef>
              <a:spcAft>
                <a:spcPts val="0"/>
              </a:spcAft>
              <a:buSzPts val="3500"/>
              <a:buChar char="●"/>
              <a:defRPr/>
            </a:lvl1pPr>
            <a:lvl2pPr marL="914400" lvl="1" indent="-412750" algn="l">
              <a:lnSpc>
                <a:spcPct val="115000"/>
              </a:lnSpc>
              <a:spcBef>
                <a:spcPts val="0"/>
              </a:spcBef>
              <a:spcAft>
                <a:spcPts val="0"/>
              </a:spcAft>
              <a:buSzPts val="2900"/>
              <a:buChar char="○"/>
              <a:defRPr/>
            </a:lvl2pPr>
            <a:lvl3pPr marL="1371600" lvl="2" indent="-412750" algn="l">
              <a:lnSpc>
                <a:spcPct val="115000"/>
              </a:lnSpc>
              <a:spcBef>
                <a:spcPts val="0"/>
              </a:spcBef>
              <a:spcAft>
                <a:spcPts val="0"/>
              </a:spcAft>
              <a:buSzPts val="2900"/>
              <a:buChar char="■"/>
              <a:defRPr/>
            </a:lvl3pPr>
            <a:lvl4pPr marL="1828800" lvl="3" indent="-412750" algn="l">
              <a:lnSpc>
                <a:spcPct val="115000"/>
              </a:lnSpc>
              <a:spcBef>
                <a:spcPts val="0"/>
              </a:spcBef>
              <a:spcAft>
                <a:spcPts val="0"/>
              </a:spcAft>
              <a:buSzPts val="2900"/>
              <a:buChar char="●"/>
              <a:defRPr/>
            </a:lvl4pPr>
            <a:lvl5pPr marL="2286000" lvl="4" indent="-412750" algn="l">
              <a:lnSpc>
                <a:spcPct val="115000"/>
              </a:lnSpc>
              <a:spcBef>
                <a:spcPts val="0"/>
              </a:spcBef>
              <a:spcAft>
                <a:spcPts val="0"/>
              </a:spcAft>
              <a:buSzPts val="2900"/>
              <a:buChar char="○"/>
              <a:defRPr/>
            </a:lvl5pPr>
            <a:lvl6pPr marL="2743200" lvl="5" indent="-412750" algn="l">
              <a:lnSpc>
                <a:spcPct val="115000"/>
              </a:lnSpc>
              <a:spcBef>
                <a:spcPts val="0"/>
              </a:spcBef>
              <a:spcAft>
                <a:spcPts val="0"/>
              </a:spcAft>
              <a:buSzPts val="2900"/>
              <a:buChar char="■"/>
              <a:defRPr/>
            </a:lvl6pPr>
            <a:lvl7pPr marL="3200400" lvl="6" indent="-412750" algn="l">
              <a:lnSpc>
                <a:spcPct val="115000"/>
              </a:lnSpc>
              <a:spcBef>
                <a:spcPts val="0"/>
              </a:spcBef>
              <a:spcAft>
                <a:spcPts val="0"/>
              </a:spcAft>
              <a:buSzPts val="2900"/>
              <a:buChar char="●"/>
              <a:defRPr/>
            </a:lvl7pPr>
            <a:lvl8pPr marL="3657600" lvl="7" indent="-412750" algn="l">
              <a:lnSpc>
                <a:spcPct val="115000"/>
              </a:lnSpc>
              <a:spcBef>
                <a:spcPts val="0"/>
              </a:spcBef>
              <a:spcAft>
                <a:spcPts val="0"/>
              </a:spcAft>
              <a:buSzPts val="2900"/>
              <a:buChar char="○"/>
              <a:defRPr/>
            </a:lvl8pPr>
            <a:lvl9pPr marL="4114800" lvl="8" indent="-412750" algn="l">
              <a:lnSpc>
                <a:spcPct val="115000"/>
              </a:lnSpc>
              <a:spcBef>
                <a:spcPts val="0"/>
              </a:spcBef>
              <a:spcAft>
                <a:spcPts val="0"/>
              </a:spcAft>
              <a:buSzPts val="2900"/>
              <a:buChar char="■"/>
              <a:defRPr/>
            </a:lvl9pPr>
          </a:lstStyle>
          <a:p>
            <a:endParaRPr/>
          </a:p>
        </p:txBody>
      </p:sp>
      <p:sp>
        <p:nvSpPr>
          <p:cNvPr id="40" name="Google Shape;40;ge1021d009d_0_351"/>
          <p:cNvSpPr txBox="1">
            <a:spLocks noGrp="1"/>
          </p:cNvSpPr>
          <p:nvPr>
            <p:ph type="body" idx="2"/>
          </p:nvPr>
        </p:nvSpPr>
        <p:spPr>
          <a:xfrm>
            <a:off x="12886400" y="4015200"/>
            <a:ext cx="10666500" cy="8203200"/>
          </a:xfrm>
          <a:prstGeom prst="rect">
            <a:avLst/>
          </a:prstGeom>
          <a:noFill/>
          <a:ln>
            <a:noFill/>
          </a:ln>
        </p:spPr>
        <p:txBody>
          <a:bodyPr spcFirstLastPara="1" wrap="square" lIns="243800" tIns="243800" rIns="243800" bIns="243800" anchor="t" anchorCtr="0">
            <a:normAutofit/>
          </a:bodyPr>
          <a:lstStyle>
            <a:lvl1pPr marL="457200" lvl="0" indent="-450850" algn="l">
              <a:lnSpc>
                <a:spcPct val="115000"/>
              </a:lnSpc>
              <a:spcBef>
                <a:spcPts val="0"/>
              </a:spcBef>
              <a:spcAft>
                <a:spcPts val="0"/>
              </a:spcAft>
              <a:buSzPts val="3500"/>
              <a:buChar char="●"/>
              <a:defRPr/>
            </a:lvl1pPr>
            <a:lvl2pPr marL="914400" lvl="1" indent="-412750" algn="l">
              <a:lnSpc>
                <a:spcPct val="115000"/>
              </a:lnSpc>
              <a:spcBef>
                <a:spcPts val="0"/>
              </a:spcBef>
              <a:spcAft>
                <a:spcPts val="0"/>
              </a:spcAft>
              <a:buSzPts val="2900"/>
              <a:buChar char="○"/>
              <a:defRPr/>
            </a:lvl2pPr>
            <a:lvl3pPr marL="1371600" lvl="2" indent="-412750" algn="l">
              <a:lnSpc>
                <a:spcPct val="115000"/>
              </a:lnSpc>
              <a:spcBef>
                <a:spcPts val="0"/>
              </a:spcBef>
              <a:spcAft>
                <a:spcPts val="0"/>
              </a:spcAft>
              <a:buSzPts val="2900"/>
              <a:buChar char="■"/>
              <a:defRPr/>
            </a:lvl3pPr>
            <a:lvl4pPr marL="1828800" lvl="3" indent="-412750" algn="l">
              <a:lnSpc>
                <a:spcPct val="115000"/>
              </a:lnSpc>
              <a:spcBef>
                <a:spcPts val="0"/>
              </a:spcBef>
              <a:spcAft>
                <a:spcPts val="0"/>
              </a:spcAft>
              <a:buSzPts val="2900"/>
              <a:buChar char="●"/>
              <a:defRPr/>
            </a:lvl4pPr>
            <a:lvl5pPr marL="2286000" lvl="4" indent="-412750" algn="l">
              <a:lnSpc>
                <a:spcPct val="115000"/>
              </a:lnSpc>
              <a:spcBef>
                <a:spcPts val="0"/>
              </a:spcBef>
              <a:spcAft>
                <a:spcPts val="0"/>
              </a:spcAft>
              <a:buSzPts val="2900"/>
              <a:buChar char="○"/>
              <a:defRPr/>
            </a:lvl5pPr>
            <a:lvl6pPr marL="2743200" lvl="5" indent="-412750" algn="l">
              <a:lnSpc>
                <a:spcPct val="115000"/>
              </a:lnSpc>
              <a:spcBef>
                <a:spcPts val="0"/>
              </a:spcBef>
              <a:spcAft>
                <a:spcPts val="0"/>
              </a:spcAft>
              <a:buSzPts val="2900"/>
              <a:buChar char="■"/>
              <a:defRPr/>
            </a:lvl6pPr>
            <a:lvl7pPr marL="3200400" lvl="6" indent="-412750" algn="l">
              <a:lnSpc>
                <a:spcPct val="115000"/>
              </a:lnSpc>
              <a:spcBef>
                <a:spcPts val="0"/>
              </a:spcBef>
              <a:spcAft>
                <a:spcPts val="0"/>
              </a:spcAft>
              <a:buSzPts val="2900"/>
              <a:buChar char="●"/>
              <a:defRPr/>
            </a:lvl7pPr>
            <a:lvl8pPr marL="3657600" lvl="7" indent="-412750" algn="l">
              <a:lnSpc>
                <a:spcPct val="115000"/>
              </a:lnSpc>
              <a:spcBef>
                <a:spcPts val="0"/>
              </a:spcBef>
              <a:spcAft>
                <a:spcPts val="0"/>
              </a:spcAft>
              <a:buSzPts val="2900"/>
              <a:buChar char="○"/>
              <a:defRPr/>
            </a:lvl8pPr>
            <a:lvl9pPr marL="4114800" lvl="8" indent="-412750" algn="l">
              <a:lnSpc>
                <a:spcPct val="115000"/>
              </a:lnSpc>
              <a:spcBef>
                <a:spcPts val="0"/>
              </a:spcBef>
              <a:spcAft>
                <a:spcPts val="0"/>
              </a:spcAft>
              <a:buSzPts val="2900"/>
              <a:buChar char="■"/>
              <a:defRPr/>
            </a:lvl9pPr>
          </a:lstStyle>
          <a:p>
            <a:endParaRPr/>
          </a:p>
        </p:txBody>
      </p:sp>
      <p:sp>
        <p:nvSpPr>
          <p:cNvPr id="41" name="Google Shape;41;ge1021d009d_0_351"/>
          <p:cNvSpPr txBox="1">
            <a:spLocks noGrp="1"/>
          </p:cNvSpPr>
          <p:nvPr>
            <p:ph type="sldNum" idx="12"/>
          </p:nvPr>
        </p:nvSpPr>
        <p:spPr>
          <a:xfrm>
            <a:off x="22593220" y="12435245"/>
            <a:ext cx="1463100" cy="1049700"/>
          </a:xfrm>
          <a:prstGeom prst="rect">
            <a:avLst/>
          </a:prstGeom>
          <a:noFill/>
          <a:ln>
            <a:noFill/>
          </a:ln>
        </p:spPr>
        <p:txBody>
          <a:bodyPr spcFirstLastPara="1" wrap="square" lIns="243800" tIns="243800" rIns="243800" bIns="243800" anchor="ctr" anchorCtr="0">
            <a:normAutofit/>
          </a:bodyPr>
          <a:lstStyle>
            <a:lvl1pPr marL="0" marR="0" lvl="0"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ge1021d009d_0_357"/>
          <p:cNvSpPr/>
          <p:nvPr/>
        </p:nvSpPr>
        <p:spPr>
          <a:xfrm>
            <a:off x="0" y="0"/>
            <a:ext cx="24384001" cy="3405600"/>
          </a:xfrm>
          <a:prstGeom prst="rect">
            <a:avLst/>
          </a:prstGeom>
          <a:solidFill>
            <a:schemeClr val="dk1"/>
          </a:solidFill>
          <a:ln>
            <a:noFill/>
          </a:ln>
        </p:spPr>
        <p:txBody>
          <a:bodyPr spcFirstLastPara="1" wrap="square" lIns="243800" tIns="243800" rIns="243800" bIns="2438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ge1021d009d_0_357"/>
          <p:cNvSpPr txBox="1">
            <a:spLocks noGrp="1"/>
          </p:cNvSpPr>
          <p:nvPr>
            <p:ph type="title"/>
          </p:nvPr>
        </p:nvSpPr>
        <p:spPr>
          <a:xfrm>
            <a:off x="831267" y="1335800"/>
            <a:ext cx="22721701" cy="1663200"/>
          </a:xfrm>
          <a:prstGeom prst="rect">
            <a:avLst/>
          </a:prstGeom>
          <a:noFill/>
          <a:ln>
            <a:noFill/>
          </a:ln>
        </p:spPr>
        <p:txBody>
          <a:bodyPr spcFirstLastPara="1" wrap="square" lIns="243800" tIns="243800" rIns="243800" bIns="243800" anchor="t" anchorCtr="0">
            <a:normAutofit/>
          </a:bodyPr>
          <a:lstStyle>
            <a:lvl1pPr lvl="0" algn="l">
              <a:lnSpc>
                <a:spcPct val="100000"/>
              </a:lnSpc>
              <a:spcBef>
                <a:spcPts val="0"/>
              </a:spcBef>
              <a:spcAft>
                <a:spcPts val="0"/>
              </a:spcAft>
              <a:buClr>
                <a:schemeClr val="lt1"/>
              </a:buClr>
              <a:buSzPts val="7500"/>
              <a:buNone/>
              <a:defRPr>
                <a:solidFill>
                  <a:schemeClr val="lt1"/>
                </a:solidFill>
              </a:defRPr>
            </a:lvl1pPr>
            <a:lvl2pPr lvl="1" algn="l">
              <a:lnSpc>
                <a:spcPct val="100000"/>
              </a:lnSpc>
              <a:spcBef>
                <a:spcPts val="0"/>
              </a:spcBef>
              <a:spcAft>
                <a:spcPts val="0"/>
              </a:spcAft>
              <a:buClr>
                <a:schemeClr val="lt1"/>
              </a:buClr>
              <a:buSzPts val="7500"/>
              <a:buNone/>
              <a:defRPr>
                <a:solidFill>
                  <a:schemeClr val="lt1"/>
                </a:solidFill>
              </a:defRPr>
            </a:lvl2pPr>
            <a:lvl3pPr lvl="2" algn="l">
              <a:lnSpc>
                <a:spcPct val="100000"/>
              </a:lnSpc>
              <a:spcBef>
                <a:spcPts val="0"/>
              </a:spcBef>
              <a:spcAft>
                <a:spcPts val="0"/>
              </a:spcAft>
              <a:buClr>
                <a:schemeClr val="lt1"/>
              </a:buClr>
              <a:buSzPts val="7500"/>
              <a:buNone/>
              <a:defRPr>
                <a:solidFill>
                  <a:schemeClr val="lt1"/>
                </a:solidFill>
              </a:defRPr>
            </a:lvl3pPr>
            <a:lvl4pPr lvl="3" algn="l">
              <a:lnSpc>
                <a:spcPct val="100000"/>
              </a:lnSpc>
              <a:spcBef>
                <a:spcPts val="0"/>
              </a:spcBef>
              <a:spcAft>
                <a:spcPts val="0"/>
              </a:spcAft>
              <a:buClr>
                <a:schemeClr val="lt1"/>
              </a:buClr>
              <a:buSzPts val="7500"/>
              <a:buNone/>
              <a:defRPr>
                <a:solidFill>
                  <a:schemeClr val="lt1"/>
                </a:solidFill>
              </a:defRPr>
            </a:lvl4pPr>
            <a:lvl5pPr lvl="4" algn="l">
              <a:lnSpc>
                <a:spcPct val="100000"/>
              </a:lnSpc>
              <a:spcBef>
                <a:spcPts val="0"/>
              </a:spcBef>
              <a:spcAft>
                <a:spcPts val="0"/>
              </a:spcAft>
              <a:buClr>
                <a:schemeClr val="lt1"/>
              </a:buClr>
              <a:buSzPts val="7500"/>
              <a:buNone/>
              <a:defRPr>
                <a:solidFill>
                  <a:schemeClr val="lt1"/>
                </a:solidFill>
              </a:defRPr>
            </a:lvl5pPr>
            <a:lvl6pPr lvl="5" algn="l">
              <a:lnSpc>
                <a:spcPct val="100000"/>
              </a:lnSpc>
              <a:spcBef>
                <a:spcPts val="0"/>
              </a:spcBef>
              <a:spcAft>
                <a:spcPts val="0"/>
              </a:spcAft>
              <a:buClr>
                <a:schemeClr val="lt1"/>
              </a:buClr>
              <a:buSzPts val="7500"/>
              <a:buNone/>
              <a:defRPr>
                <a:solidFill>
                  <a:schemeClr val="lt1"/>
                </a:solidFill>
              </a:defRPr>
            </a:lvl6pPr>
            <a:lvl7pPr lvl="6" algn="l">
              <a:lnSpc>
                <a:spcPct val="100000"/>
              </a:lnSpc>
              <a:spcBef>
                <a:spcPts val="0"/>
              </a:spcBef>
              <a:spcAft>
                <a:spcPts val="0"/>
              </a:spcAft>
              <a:buClr>
                <a:schemeClr val="lt1"/>
              </a:buClr>
              <a:buSzPts val="7500"/>
              <a:buNone/>
              <a:defRPr>
                <a:solidFill>
                  <a:schemeClr val="lt1"/>
                </a:solidFill>
              </a:defRPr>
            </a:lvl7pPr>
            <a:lvl8pPr lvl="7" algn="l">
              <a:lnSpc>
                <a:spcPct val="100000"/>
              </a:lnSpc>
              <a:spcBef>
                <a:spcPts val="0"/>
              </a:spcBef>
              <a:spcAft>
                <a:spcPts val="0"/>
              </a:spcAft>
              <a:buClr>
                <a:schemeClr val="lt1"/>
              </a:buClr>
              <a:buSzPts val="7500"/>
              <a:buNone/>
              <a:defRPr>
                <a:solidFill>
                  <a:schemeClr val="lt1"/>
                </a:solidFill>
              </a:defRPr>
            </a:lvl8pPr>
            <a:lvl9pPr lvl="8" algn="l">
              <a:lnSpc>
                <a:spcPct val="100000"/>
              </a:lnSpc>
              <a:spcBef>
                <a:spcPts val="0"/>
              </a:spcBef>
              <a:spcAft>
                <a:spcPts val="0"/>
              </a:spcAft>
              <a:buClr>
                <a:schemeClr val="lt1"/>
              </a:buClr>
              <a:buSzPts val="7500"/>
              <a:buNone/>
              <a:defRPr>
                <a:solidFill>
                  <a:schemeClr val="lt1"/>
                </a:solidFill>
              </a:defRPr>
            </a:lvl9pPr>
          </a:lstStyle>
          <a:p>
            <a:endParaRPr/>
          </a:p>
        </p:txBody>
      </p:sp>
      <p:sp>
        <p:nvSpPr>
          <p:cNvPr id="45" name="Google Shape;45;ge1021d009d_0_357"/>
          <p:cNvSpPr txBox="1">
            <a:spLocks noGrp="1"/>
          </p:cNvSpPr>
          <p:nvPr>
            <p:ph type="sldNum" idx="12"/>
          </p:nvPr>
        </p:nvSpPr>
        <p:spPr>
          <a:xfrm>
            <a:off x="22593220" y="12435245"/>
            <a:ext cx="1463100" cy="1049700"/>
          </a:xfrm>
          <a:prstGeom prst="rect">
            <a:avLst/>
          </a:prstGeom>
          <a:noFill/>
          <a:ln>
            <a:noFill/>
          </a:ln>
        </p:spPr>
        <p:txBody>
          <a:bodyPr spcFirstLastPara="1" wrap="square" lIns="243800" tIns="243800" rIns="243800" bIns="243800" anchor="ctr" anchorCtr="0">
            <a:normAutofit/>
          </a:bodyPr>
          <a:lstStyle>
            <a:lvl1pPr marL="0" marR="0" lvl="0"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ge1021d009d_0_361"/>
          <p:cNvSpPr/>
          <p:nvPr/>
        </p:nvSpPr>
        <p:spPr>
          <a:xfrm>
            <a:off x="0" y="0"/>
            <a:ext cx="10038300" cy="13716000"/>
          </a:xfrm>
          <a:prstGeom prst="rect">
            <a:avLst/>
          </a:prstGeom>
          <a:solidFill>
            <a:schemeClr val="dk1"/>
          </a:solidFill>
          <a:ln>
            <a:noFill/>
          </a:ln>
        </p:spPr>
        <p:txBody>
          <a:bodyPr spcFirstLastPara="1" wrap="square" lIns="243800" tIns="243800" rIns="243800" bIns="2438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ge1021d009d_0_361"/>
          <p:cNvSpPr txBox="1">
            <a:spLocks noGrp="1"/>
          </p:cNvSpPr>
          <p:nvPr>
            <p:ph type="title"/>
          </p:nvPr>
        </p:nvSpPr>
        <p:spPr>
          <a:xfrm>
            <a:off x="831267" y="1335800"/>
            <a:ext cx="8340000" cy="4877700"/>
          </a:xfrm>
          <a:prstGeom prst="rect">
            <a:avLst/>
          </a:prstGeom>
          <a:noFill/>
          <a:ln>
            <a:noFill/>
          </a:ln>
        </p:spPr>
        <p:txBody>
          <a:bodyPr spcFirstLastPara="1" wrap="square" lIns="243800" tIns="243800" rIns="243800" bIns="243800" anchor="t" anchorCtr="0">
            <a:normAutofit/>
          </a:bodyPr>
          <a:lstStyle>
            <a:lvl1pPr lvl="0" algn="l">
              <a:lnSpc>
                <a:spcPct val="100000"/>
              </a:lnSpc>
              <a:spcBef>
                <a:spcPts val="0"/>
              </a:spcBef>
              <a:spcAft>
                <a:spcPts val="0"/>
              </a:spcAft>
              <a:buClr>
                <a:schemeClr val="lt1"/>
              </a:buClr>
              <a:buSzPts val="7500"/>
              <a:buNone/>
              <a:defRPr>
                <a:solidFill>
                  <a:schemeClr val="lt1"/>
                </a:solidFill>
              </a:defRPr>
            </a:lvl1pPr>
            <a:lvl2pPr lvl="1" algn="l">
              <a:lnSpc>
                <a:spcPct val="100000"/>
              </a:lnSpc>
              <a:spcBef>
                <a:spcPts val="0"/>
              </a:spcBef>
              <a:spcAft>
                <a:spcPts val="0"/>
              </a:spcAft>
              <a:buClr>
                <a:schemeClr val="lt1"/>
              </a:buClr>
              <a:buSzPts val="7500"/>
              <a:buNone/>
              <a:defRPr>
                <a:solidFill>
                  <a:schemeClr val="lt1"/>
                </a:solidFill>
              </a:defRPr>
            </a:lvl2pPr>
            <a:lvl3pPr lvl="2" algn="l">
              <a:lnSpc>
                <a:spcPct val="100000"/>
              </a:lnSpc>
              <a:spcBef>
                <a:spcPts val="0"/>
              </a:spcBef>
              <a:spcAft>
                <a:spcPts val="0"/>
              </a:spcAft>
              <a:buClr>
                <a:schemeClr val="lt1"/>
              </a:buClr>
              <a:buSzPts val="7500"/>
              <a:buNone/>
              <a:defRPr>
                <a:solidFill>
                  <a:schemeClr val="lt1"/>
                </a:solidFill>
              </a:defRPr>
            </a:lvl3pPr>
            <a:lvl4pPr lvl="3" algn="l">
              <a:lnSpc>
                <a:spcPct val="100000"/>
              </a:lnSpc>
              <a:spcBef>
                <a:spcPts val="0"/>
              </a:spcBef>
              <a:spcAft>
                <a:spcPts val="0"/>
              </a:spcAft>
              <a:buClr>
                <a:schemeClr val="lt1"/>
              </a:buClr>
              <a:buSzPts val="7500"/>
              <a:buNone/>
              <a:defRPr>
                <a:solidFill>
                  <a:schemeClr val="lt1"/>
                </a:solidFill>
              </a:defRPr>
            </a:lvl4pPr>
            <a:lvl5pPr lvl="4" algn="l">
              <a:lnSpc>
                <a:spcPct val="100000"/>
              </a:lnSpc>
              <a:spcBef>
                <a:spcPts val="0"/>
              </a:spcBef>
              <a:spcAft>
                <a:spcPts val="0"/>
              </a:spcAft>
              <a:buClr>
                <a:schemeClr val="lt1"/>
              </a:buClr>
              <a:buSzPts val="7500"/>
              <a:buNone/>
              <a:defRPr>
                <a:solidFill>
                  <a:schemeClr val="lt1"/>
                </a:solidFill>
              </a:defRPr>
            </a:lvl5pPr>
            <a:lvl6pPr lvl="5" algn="l">
              <a:lnSpc>
                <a:spcPct val="100000"/>
              </a:lnSpc>
              <a:spcBef>
                <a:spcPts val="0"/>
              </a:spcBef>
              <a:spcAft>
                <a:spcPts val="0"/>
              </a:spcAft>
              <a:buClr>
                <a:schemeClr val="lt1"/>
              </a:buClr>
              <a:buSzPts val="7500"/>
              <a:buNone/>
              <a:defRPr>
                <a:solidFill>
                  <a:schemeClr val="lt1"/>
                </a:solidFill>
              </a:defRPr>
            </a:lvl6pPr>
            <a:lvl7pPr lvl="6" algn="l">
              <a:lnSpc>
                <a:spcPct val="100000"/>
              </a:lnSpc>
              <a:spcBef>
                <a:spcPts val="0"/>
              </a:spcBef>
              <a:spcAft>
                <a:spcPts val="0"/>
              </a:spcAft>
              <a:buClr>
                <a:schemeClr val="lt1"/>
              </a:buClr>
              <a:buSzPts val="7500"/>
              <a:buNone/>
              <a:defRPr>
                <a:solidFill>
                  <a:schemeClr val="lt1"/>
                </a:solidFill>
              </a:defRPr>
            </a:lvl7pPr>
            <a:lvl8pPr lvl="7" algn="l">
              <a:lnSpc>
                <a:spcPct val="100000"/>
              </a:lnSpc>
              <a:spcBef>
                <a:spcPts val="0"/>
              </a:spcBef>
              <a:spcAft>
                <a:spcPts val="0"/>
              </a:spcAft>
              <a:buClr>
                <a:schemeClr val="lt1"/>
              </a:buClr>
              <a:buSzPts val="7500"/>
              <a:buNone/>
              <a:defRPr>
                <a:solidFill>
                  <a:schemeClr val="lt1"/>
                </a:solidFill>
              </a:defRPr>
            </a:lvl8pPr>
            <a:lvl9pPr lvl="8" algn="l">
              <a:lnSpc>
                <a:spcPct val="100000"/>
              </a:lnSpc>
              <a:spcBef>
                <a:spcPts val="0"/>
              </a:spcBef>
              <a:spcAft>
                <a:spcPts val="0"/>
              </a:spcAft>
              <a:buClr>
                <a:schemeClr val="lt1"/>
              </a:buClr>
              <a:buSzPts val="7500"/>
              <a:buNone/>
              <a:defRPr>
                <a:solidFill>
                  <a:schemeClr val="lt1"/>
                </a:solidFill>
              </a:defRPr>
            </a:lvl9pPr>
          </a:lstStyle>
          <a:p>
            <a:endParaRPr/>
          </a:p>
        </p:txBody>
      </p:sp>
      <p:sp>
        <p:nvSpPr>
          <p:cNvPr id="49" name="Google Shape;49;ge1021d009d_0_361"/>
          <p:cNvSpPr txBox="1">
            <a:spLocks noGrp="1"/>
          </p:cNvSpPr>
          <p:nvPr>
            <p:ph type="body" idx="1"/>
          </p:nvPr>
        </p:nvSpPr>
        <p:spPr>
          <a:xfrm>
            <a:off x="831200" y="6375067"/>
            <a:ext cx="8340000" cy="6128100"/>
          </a:xfrm>
          <a:prstGeom prst="rect">
            <a:avLst/>
          </a:prstGeom>
          <a:noFill/>
          <a:ln>
            <a:noFill/>
          </a:ln>
        </p:spPr>
        <p:txBody>
          <a:bodyPr spcFirstLastPara="1" wrap="square" lIns="243800" tIns="243800" rIns="243800" bIns="243800" anchor="t" anchorCtr="0">
            <a:normAutofit/>
          </a:bodyPr>
          <a:lstStyle>
            <a:lvl1pPr marL="457200" lvl="0" indent="-450850" algn="l">
              <a:lnSpc>
                <a:spcPct val="115000"/>
              </a:lnSpc>
              <a:spcBef>
                <a:spcPts val="0"/>
              </a:spcBef>
              <a:spcAft>
                <a:spcPts val="0"/>
              </a:spcAft>
              <a:buClr>
                <a:schemeClr val="accent2"/>
              </a:buClr>
              <a:buSzPts val="3500"/>
              <a:buChar char="●"/>
              <a:defRPr>
                <a:solidFill>
                  <a:schemeClr val="accent2"/>
                </a:solidFill>
              </a:defRPr>
            </a:lvl1pPr>
            <a:lvl2pPr marL="914400" lvl="1" indent="-412750" algn="l">
              <a:lnSpc>
                <a:spcPct val="115000"/>
              </a:lnSpc>
              <a:spcBef>
                <a:spcPts val="0"/>
              </a:spcBef>
              <a:spcAft>
                <a:spcPts val="0"/>
              </a:spcAft>
              <a:buClr>
                <a:schemeClr val="accent2"/>
              </a:buClr>
              <a:buSzPts val="2900"/>
              <a:buChar char="○"/>
              <a:defRPr>
                <a:solidFill>
                  <a:schemeClr val="accent2"/>
                </a:solidFill>
              </a:defRPr>
            </a:lvl2pPr>
            <a:lvl3pPr marL="1371600" lvl="2" indent="-412750" algn="l">
              <a:lnSpc>
                <a:spcPct val="115000"/>
              </a:lnSpc>
              <a:spcBef>
                <a:spcPts val="0"/>
              </a:spcBef>
              <a:spcAft>
                <a:spcPts val="0"/>
              </a:spcAft>
              <a:buClr>
                <a:schemeClr val="accent2"/>
              </a:buClr>
              <a:buSzPts val="2900"/>
              <a:buChar char="■"/>
              <a:defRPr>
                <a:solidFill>
                  <a:schemeClr val="accent2"/>
                </a:solidFill>
              </a:defRPr>
            </a:lvl3pPr>
            <a:lvl4pPr marL="1828800" lvl="3" indent="-412750" algn="l">
              <a:lnSpc>
                <a:spcPct val="115000"/>
              </a:lnSpc>
              <a:spcBef>
                <a:spcPts val="0"/>
              </a:spcBef>
              <a:spcAft>
                <a:spcPts val="0"/>
              </a:spcAft>
              <a:buClr>
                <a:schemeClr val="accent2"/>
              </a:buClr>
              <a:buSzPts val="2900"/>
              <a:buChar char="●"/>
              <a:defRPr>
                <a:solidFill>
                  <a:schemeClr val="accent2"/>
                </a:solidFill>
              </a:defRPr>
            </a:lvl4pPr>
            <a:lvl5pPr marL="2286000" lvl="4" indent="-412750" algn="l">
              <a:lnSpc>
                <a:spcPct val="115000"/>
              </a:lnSpc>
              <a:spcBef>
                <a:spcPts val="0"/>
              </a:spcBef>
              <a:spcAft>
                <a:spcPts val="0"/>
              </a:spcAft>
              <a:buClr>
                <a:schemeClr val="accent2"/>
              </a:buClr>
              <a:buSzPts val="2900"/>
              <a:buChar char="○"/>
              <a:defRPr>
                <a:solidFill>
                  <a:schemeClr val="accent2"/>
                </a:solidFill>
              </a:defRPr>
            </a:lvl5pPr>
            <a:lvl6pPr marL="2743200" lvl="5" indent="-412750" algn="l">
              <a:lnSpc>
                <a:spcPct val="115000"/>
              </a:lnSpc>
              <a:spcBef>
                <a:spcPts val="0"/>
              </a:spcBef>
              <a:spcAft>
                <a:spcPts val="0"/>
              </a:spcAft>
              <a:buClr>
                <a:schemeClr val="accent2"/>
              </a:buClr>
              <a:buSzPts val="2900"/>
              <a:buChar char="■"/>
              <a:defRPr>
                <a:solidFill>
                  <a:schemeClr val="accent2"/>
                </a:solidFill>
              </a:defRPr>
            </a:lvl6pPr>
            <a:lvl7pPr marL="3200400" lvl="6" indent="-412750" algn="l">
              <a:lnSpc>
                <a:spcPct val="115000"/>
              </a:lnSpc>
              <a:spcBef>
                <a:spcPts val="0"/>
              </a:spcBef>
              <a:spcAft>
                <a:spcPts val="0"/>
              </a:spcAft>
              <a:buClr>
                <a:schemeClr val="accent2"/>
              </a:buClr>
              <a:buSzPts val="2900"/>
              <a:buChar char="●"/>
              <a:defRPr>
                <a:solidFill>
                  <a:schemeClr val="accent2"/>
                </a:solidFill>
              </a:defRPr>
            </a:lvl7pPr>
            <a:lvl8pPr marL="3657600" lvl="7" indent="-412750" algn="l">
              <a:lnSpc>
                <a:spcPct val="115000"/>
              </a:lnSpc>
              <a:spcBef>
                <a:spcPts val="0"/>
              </a:spcBef>
              <a:spcAft>
                <a:spcPts val="0"/>
              </a:spcAft>
              <a:buClr>
                <a:schemeClr val="accent2"/>
              </a:buClr>
              <a:buSzPts val="2900"/>
              <a:buChar char="○"/>
              <a:defRPr>
                <a:solidFill>
                  <a:schemeClr val="accent2"/>
                </a:solidFill>
              </a:defRPr>
            </a:lvl8pPr>
            <a:lvl9pPr marL="4114800" lvl="8" indent="-412750" algn="l">
              <a:lnSpc>
                <a:spcPct val="115000"/>
              </a:lnSpc>
              <a:spcBef>
                <a:spcPts val="0"/>
              </a:spcBef>
              <a:spcAft>
                <a:spcPts val="0"/>
              </a:spcAft>
              <a:buClr>
                <a:schemeClr val="accent2"/>
              </a:buClr>
              <a:buSzPts val="2900"/>
              <a:buChar char="■"/>
              <a:defRPr>
                <a:solidFill>
                  <a:schemeClr val="accent2"/>
                </a:solidFill>
              </a:defRPr>
            </a:lvl9pPr>
          </a:lstStyle>
          <a:p>
            <a:endParaRPr/>
          </a:p>
        </p:txBody>
      </p:sp>
      <p:sp>
        <p:nvSpPr>
          <p:cNvPr id="50" name="Google Shape;50;ge1021d009d_0_361"/>
          <p:cNvSpPr txBox="1">
            <a:spLocks noGrp="1"/>
          </p:cNvSpPr>
          <p:nvPr>
            <p:ph type="sldNum" idx="12"/>
          </p:nvPr>
        </p:nvSpPr>
        <p:spPr>
          <a:xfrm>
            <a:off x="22593220" y="12435245"/>
            <a:ext cx="1463100" cy="1049700"/>
          </a:xfrm>
          <a:prstGeom prst="rect">
            <a:avLst/>
          </a:prstGeom>
          <a:noFill/>
          <a:ln>
            <a:noFill/>
          </a:ln>
        </p:spPr>
        <p:txBody>
          <a:bodyPr spcFirstLastPara="1" wrap="square" lIns="243800" tIns="243800" rIns="243800" bIns="243800" anchor="ctr" anchorCtr="0">
            <a:normAutofit/>
          </a:bodyPr>
          <a:lstStyle>
            <a:lvl1pPr marL="0" marR="0" lvl="0"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1"/>
        <p:cNvGrpSpPr/>
        <p:nvPr/>
      </p:nvGrpSpPr>
      <p:grpSpPr>
        <a:xfrm>
          <a:off x="0" y="0"/>
          <a:ext cx="0" cy="0"/>
          <a:chOff x="0" y="0"/>
          <a:chExt cx="0" cy="0"/>
        </a:xfrm>
      </p:grpSpPr>
      <p:sp>
        <p:nvSpPr>
          <p:cNvPr id="52" name="Google Shape;52;ge1021d009d_0_366"/>
          <p:cNvSpPr txBox="1">
            <a:spLocks noGrp="1"/>
          </p:cNvSpPr>
          <p:nvPr>
            <p:ph type="title"/>
          </p:nvPr>
        </p:nvSpPr>
        <p:spPr>
          <a:xfrm>
            <a:off x="831133" y="2129600"/>
            <a:ext cx="16660800" cy="9456900"/>
          </a:xfrm>
          <a:prstGeom prst="rect">
            <a:avLst/>
          </a:prstGeom>
          <a:noFill/>
          <a:ln>
            <a:noFill/>
          </a:ln>
        </p:spPr>
        <p:txBody>
          <a:bodyPr spcFirstLastPara="1" wrap="square" lIns="243800" tIns="243800" rIns="243800" bIns="243800" anchor="ctr" anchorCtr="0">
            <a:normAutofit/>
          </a:bodyPr>
          <a:lstStyle>
            <a:lvl1pPr lvl="0" algn="l">
              <a:lnSpc>
                <a:spcPct val="100000"/>
              </a:lnSpc>
              <a:spcBef>
                <a:spcPts val="0"/>
              </a:spcBef>
              <a:spcAft>
                <a:spcPts val="0"/>
              </a:spcAft>
              <a:buSzPts val="9600"/>
              <a:buNone/>
              <a:defRPr sz="9600"/>
            </a:lvl1pPr>
            <a:lvl2pPr lvl="1" algn="l">
              <a:lnSpc>
                <a:spcPct val="100000"/>
              </a:lnSpc>
              <a:spcBef>
                <a:spcPts val="0"/>
              </a:spcBef>
              <a:spcAft>
                <a:spcPts val="0"/>
              </a:spcAft>
              <a:buSzPts val="9600"/>
              <a:buNone/>
              <a:defRPr sz="9600"/>
            </a:lvl2pPr>
            <a:lvl3pPr lvl="2" algn="l">
              <a:lnSpc>
                <a:spcPct val="100000"/>
              </a:lnSpc>
              <a:spcBef>
                <a:spcPts val="0"/>
              </a:spcBef>
              <a:spcAft>
                <a:spcPts val="0"/>
              </a:spcAft>
              <a:buSzPts val="9600"/>
              <a:buNone/>
              <a:defRPr sz="9600"/>
            </a:lvl3pPr>
            <a:lvl4pPr lvl="3" algn="l">
              <a:lnSpc>
                <a:spcPct val="100000"/>
              </a:lnSpc>
              <a:spcBef>
                <a:spcPts val="0"/>
              </a:spcBef>
              <a:spcAft>
                <a:spcPts val="0"/>
              </a:spcAft>
              <a:buSzPts val="9600"/>
              <a:buNone/>
              <a:defRPr sz="9600"/>
            </a:lvl4pPr>
            <a:lvl5pPr lvl="4" algn="l">
              <a:lnSpc>
                <a:spcPct val="100000"/>
              </a:lnSpc>
              <a:spcBef>
                <a:spcPts val="0"/>
              </a:spcBef>
              <a:spcAft>
                <a:spcPts val="0"/>
              </a:spcAft>
              <a:buSzPts val="9600"/>
              <a:buNone/>
              <a:defRPr sz="9600"/>
            </a:lvl5pPr>
            <a:lvl6pPr lvl="5" algn="l">
              <a:lnSpc>
                <a:spcPct val="100000"/>
              </a:lnSpc>
              <a:spcBef>
                <a:spcPts val="0"/>
              </a:spcBef>
              <a:spcAft>
                <a:spcPts val="0"/>
              </a:spcAft>
              <a:buSzPts val="9600"/>
              <a:buNone/>
              <a:defRPr sz="9600"/>
            </a:lvl6pPr>
            <a:lvl7pPr lvl="6" algn="l">
              <a:lnSpc>
                <a:spcPct val="100000"/>
              </a:lnSpc>
              <a:spcBef>
                <a:spcPts val="0"/>
              </a:spcBef>
              <a:spcAft>
                <a:spcPts val="0"/>
              </a:spcAft>
              <a:buSzPts val="9600"/>
              <a:buNone/>
              <a:defRPr sz="9600"/>
            </a:lvl7pPr>
            <a:lvl8pPr lvl="7" algn="l">
              <a:lnSpc>
                <a:spcPct val="100000"/>
              </a:lnSpc>
              <a:spcBef>
                <a:spcPts val="0"/>
              </a:spcBef>
              <a:spcAft>
                <a:spcPts val="0"/>
              </a:spcAft>
              <a:buSzPts val="9600"/>
              <a:buNone/>
              <a:defRPr sz="9600"/>
            </a:lvl8pPr>
            <a:lvl9pPr lvl="8" algn="l">
              <a:lnSpc>
                <a:spcPct val="100000"/>
              </a:lnSpc>
              <a:spcBef>
                <a:spcPts val="0"/>
              </a:spcBef>
              <a:spcAft>
                <a:spcPts val="0"/>
              </a:spcAft>
              <a:buSzPts val="9600"/>
              <a:buNone/>
              <a:defRPr sz="9600"/>
            </a:lvl9pPr>
          </a:lstStyle>
          <a:p>
            <a:endParaRPr/>
          </a:p>
        </p:txBody>
      </p:sp>
      <p:sp>
        <p:nvSpPr>
          <p:cNvPr id="53" name="Google Shape;53;ge1021d009d_0_366"/>
          <p:cNvSpPr txBox="1">
            <a:spLocks noGrp="1"/>
          </p:cNvSpPr>
          <p:nvPr>
            <p:ph type="sldNum" idx="12"/>
          </p:nvPr>
        </p:nvSpPr>
        <p:spPr>
          <a:xfrm>
            <a:off x="22593220" y="12435245"/>
            <a:ext cx="1463100" cy="1049700"/>
          </a:xfrm>
          <a:prstGeom prst="rect">
            <a:avLst/>
          </a:prstGeom>
          <a:noFill/>
          <a:ln>
            <a:noFill/>
          </a:ln>
        </p:spPr>
        <p:txBody>
          <a:bodyPr spcFirstLastPara="1" wrap="square" lIns="243800" tIns="243800" rIns="243800" bIns="243800" anchor="ctr" anchorCtr="0">
            <a:normAutofit/>
          </a:bodyPr>
          <a:lstStyle>
            <a:lvl1pPr marL="0" marR="0" lvl="0" indent="0" algn="r">
              <a:lnSpc>
                <a:spcPct val="100000"/>
              </a:lnSpc>
              <a:spcBef>
                <a:spcPts val="0"/>
              </a:spcBef>
              <a:spcAft>
                <a:spcPts val="0"/>
              </a:spcAft>
              <a:buClr>
                <a:srgbClr val="000000"/>
              </a:buClr>
              <a:buSzPts val="2700"/>
              <a:buFont typeface="Arial"/>
              <a:buNone/>
              <a:defRPr sz="2700" b="0" i="0" u="none" strike="noStrike" cap="none">
                <a:solidFill>
                  <a:schemeClr val="accen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2700"/>
              <a:buFont typeface="Arial"/>
              <a:buNone/>
              <a:defRPr sz="2700" b="0" i="0" u="none" strike="noStrike" cap="none">
                <a:solidFill>
                  <a:schemeClr val="accen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2700"/>
              <a:buFont typeface="Arial"/>
              <a:buNone/>
              <a:defRPr sz="2700" b="0" i="0" u="none" strike="noStrike" cap="none">
                <a:solidFill>
                  <a:schemeClr val="accen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2700"/>
              <a:buFont typeface="Arial"/>
              <a:buNone/>
              <a:defRPr sz="2700" b="0" i="0" u="none" strike="noStrike" cap="none">
                <a:solidFill>
                  <a:schemeClr val="accen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2700"/>
              <a:buFont typeface="Arial"/>
              <a:buNone/>
              <a:defRPr sz="2700" b="0" i="0" u="none" strike="noStrike" cap="none">
                <a:solidFill>
                  <a:schemeClr val="accen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2700"/>
              <a:buFont typeface="Arial"/>
              <a:buNone/>
              <a:defRPr sz="2700" b="0" i="0" u="none" strike="noStrike" cap="none">
                <a:solidFill>
                  <a:schemeClr val="accen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2700"/>
              <a:buFont typeface="Arial"/>
              <a:buNone/>
              <a:defRPr sz="2700" b="0" i="0" u="none" strike="noStrike" cap="none">
                <a:solidFill>
                  <a:schemeClr val="accen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2700"/>
              <a:buFont typeface="Arial"/>
              <a:buNone/>
              <a:defRPr sz="2700" b="0" i="0" u="none" strike="noStrike" cap="none">
                <a:solidFill>
                  <a:schemeClr val="accen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2700"/>
              <a:buFont typeface="Arial"/>
              <a:buNone/>
              <a:defRPr sz="2700"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ge1021d009d_0_330"/>
          <p:cNvSpPr txBox="1">
            <a:spLocks noGrp="1"/>
          </p:cNvSpPr>
          <p:nvPr>
            <p:ph type="title"/>
          </p:nvPr>
        </p:nvSpPr>
        <p:spPr>
          <a:xfrm>
            <a:off x="831200" y="1186733"/>
            <a:ext cx="22721701" cy="1527300"/>
          </a:xfrm>
          <a:prstGeom prst="rect">
            <a:avLst/>
          </a:prstGeom>
          <a:noFill/>
          <a:ln>
            <a:noFill/>
          </a:ln>
        </p:spPr>
        <p:txBody>
          <a:bodyPr spcFirstLastPara="1" wrap="square" lIns="243800" tIns="243800" rIns="243800" bIns="243800" anchor="t" anchorCtr="0">
            <a:normAutofit/>
          </a:bodyPr>
          <a:lstStyle>
            <a:lvl1pPr marR="0" lvl="0" algn="l" rtl="0">
              <a:lnSpc>
                <a:spcPct val="100000"/>
              </a:lnSpc>
              <a:spcBef>
                <a:spcPts val="0"/>
              </a:spcBef>
              <a:spcAft>
                <a:spcPts val="0"/>
              </a:spcAft>
              <a:buClr>
                <a:schemeClr val="accent1"/>
              </a:buClr>
              <a:buSzPts val="7500"/>
              <a:buFont typeface="Merriweather"/>
              <a:buNone/>
              <a:defRPr sz="75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7500"/>
              <a:buFont typeface="Merriweather"/>
              <a:buNone/>
              <a:defRPr sz="75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7500"/>
              <a:buFont typeface="Merriweather"/>
              <a:buNone/>
              <a:defRPr sz="75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7500"/>
              <a:buFont typeface="Merriweather"/>
              <a:buNone/>
              <a:defRPr sz="75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7500"/>
              <a:buFont typeface="Merriweather"/>
              <a:buNone/>
              <a:defRPr sz="75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7500"/>
              <a:buFont typeface="Merriweather"/>
              <a:buNone/>
              <a:defRPr sz="75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7500"/>
              <a:buFont typeface="Merriweather"/>
              <a:buNone/>
              <a:defRPr sz="75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7500"/>
              <a:buFont typeface="Merriweather"/>
              <a:buNone/>
              <a:defRPr sz="75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7500"/>
              <a:buFont typeface="Merriweather"/>
              <a:buNone/>
              <a:defRPr sz="7500" b="0" i="0" u="none" strike="noStrike" cap="none">
                <a:solidFill>
                  <a:schemeClr val="accent1"/>
                </a:solidFill>
                <a:latin typeface="Merriweather"/>
                <a:ea typeface="Merriweather"/>
                <a:cs typeface="Merriweather"/>
                <a:sym typeface="Merriweather"/>
              </a:defRPr>
            </a:lvl9pPr>
          </a:lstStyle>
          <a:p>
            <a:endParaRPr/>
          </a:p>
        </p:txBody>
      </p:sp>
      <p:sp>
        <p:nvSpPr>
          <p:cNvPr id="7" name="Google Shape;7;ge1021d009d_0_330"/>
          <p:cNvSpPr txBox="1">
            <a:spLocks noGrp="1"/>
          </p:cNvSpPr>
          <p:nvPr>
            <p:ph type="body" idx="1"/>
          </p:nvPr>
        </p:nvSpPr>
        <p:spPr>
          <a:xfrm>
            <a:off x="831200" y="3073267"/>
            <a:ext cx="22721701" cy="9110400"/>
          </a:xfrm>
          <a:prstGeom prst="rect">
            <a:avLst/>
          </a:prstGeom>
          <a:noFill/>
          <a:ln>
            <a:noFill/>
          </a:ln>
        </p:spPr>
        <p:txBody>
          <a:bodyPr spcFirstLastPara="1" wrap="square" lIns="243800" tIns="243800" rIns="243800" bIns="243800" anchor="t" anchorCtr="0">
            <a:normAutofit/>
          </a:bodyPr>
          <a:lstStyle>
            <a:lvl1pPr marL="457200" marR="0" lvl="0" indent="-450850" algn="l" rtl="0">
              <a:lnSpc>
                <a:spcPct val="115000"/>
              </a:lnSpc>
              <a:spcBef>
                <a:spcPts val="0"/>
              </a:spcBef>
              <a:spcAft>
                <a:spcPts val="0"/>
              </a:spcAft>
              <a:buClr>
                <a:schemeClr val="dk2"/>
              </a:buClr>
              <a:buSzPts val="3500"/>
              <a:buFont typeface="Roboto"/>
              <a:buChar char="●"/>
              <a:defRPr sz="3500" b="0" i="0" u="none" strike="noStrike" cap="none">
                <a:solidFill>
                  <a:schemeClr val="dk2"/>
                </a:solidFill>
                <a:latin typeface="Roboto"/>
                <a:ea typeface="Roboto"/>
                <a:cs typeface="Roboto"/>
                <a:sym typeface="Roboto"/>
              </a:defRPr>
            </a:lvl1pPr>
            <a:lvl2pPr marL="914400" marR="0" lvl="1" indent="-412750" algn="l" rtl="0">
              <a:lnSpc>
                <a:spcPct val="115000"/>
              </a:lnSpc>
              <a:spcBef>
                <a:spcPts val="0"/>
              </a:spcBef>
              <a:spcAft>
                <a:spcPts val="0"/>
              </a:spcAft>
              <a:buClr>
                <a:schemeClr val="dk2"/>
              </a:buClr>
              <a:buSzPts val="2900"/>
              <a:buFont typeface="Roboto"/>
              <a:buChar char="○"/>
              <a:defRPr sz="2900" b="0" i="0" u="none" strike="noStrike" cap="none">
                <a:solidFill>
                  <a:schemeClr val="dk2"/>
                </a:solidFill>
                <a:latin typeface="Roboto"/>
                <a:ea typeface="Roboto"/>
                <a:cs typeface="Roboto"/>
                <a:sym typeface="Roboto"/>
              </a:defRPr>
            </a:lvl2pPr>
            <a:lvl3pPr marL="1371600" marR="0" lvl="2" indent="-412750" algn="l" rtl="0">
              <a:lnSpc>
                <a:spcPct val="115000"/>
              </a:lnSpc>
              <a:spcBef>
                <a:spcPts val="0"/>
              </a:spcBef>
              <a:spcAft>
                <a:spcPts val="0"/>
              </a:spcAft>
              <a:buClr>
                <a:schemeClr val="dk2"/>
              </a:buClr>
              <a:buSzPts val="2900"/>
              <a:buFont typeface="Roboto"/>
              <a:buChar char="■"/>
              <a:defRPr sz="2900" b="0" i="0" u="none" strike="noStrike" cap="none">
                <a:solidFill>
                  <a:schemeClr val="dk2"/>
                </a:solidFill>
                <a:latin typeface="Roboto"/>
                <a:ea typeface="Roboto"/>
                <a:cs typeface="Roboto"/>
                <a:sym typeface="Roboto"/>
              </a:defRPr>
            </a:lvl3pPr>
            <a:lvl4pPr marL="1828800" marR="0" lvl="3" indent="-412750" algn="l" rtl="0">
              <a:lnSpc>
                <a:spcPct val="115000"/>
              </a:lnSpc>
              <a:spcBef>
                <a:spcPts val="0"/>
              </a:spcBef>
              <a:spcAft>
                <a:spcPts val="0"/>
              </a:spcAft>
              <a:buClr>
                <a:schemeClr val="dk2"/>
              </a:buClr>
              <a:buSzPts val="2900"/>
              <a:buFont typeface="Roboto"/>
              <a:buChar char="●"/>
              <a:defRPr sz="2900" b="0" i="0" u="none" strike="noStrike" cap="none">
                <a:solidFill>
                  <a:schemeClr val="dk2"/>
                </a:solidFill>
                <a:latin typeface="Roboto"/>
                <a:ea typeface="Roboto"/>
                <a:cs typeface="Roboto"/>
                <a:sym typeface="Roboto"/>
              </a:defRPr>
            </a:lvl4pPr>
            <a:lvl5pPr marL="2286000" marR="0" lvl="4" indent="-412750" algn="l" rtl="0">
              <a:lnSpc>
                <a:spcPct val="115000"/>
              </a:lnSpc>
              <a:spcBef>
                <a:spcPts val="0"/>
              </a:spcBef>
              <a:spcAft>
                <a:spcPts val="0"/>
              </a:spcAft>
              <a:buClr>
                <a:schemeClr val="dk2"/>
              </a:buClr>
              <a:buSzPts val="2900"/>
              <a:buFont typeface="Roboto"/>
              <a:buChar char="○"/>
              <a:defRPr sz="2900" b="0" i="0" u="none" strike="noStrike" cap="none">
                <a:solidFill>
                  <a:schemeClr val="dk2"/>
                </a:solidFill>
                <a:latin typeface="Roboto"/>
                <a:ea typeface="Roboto"/>
                <a:cs typeface="Roboto"/>
                <a:sym typeface="Roboto"/>
              </a:defRPr>
            </a:lvl5pPr>
            <a:lvl6pPr marL="2743200" marR="0" lvl="5" indent="-412750" algn="l" rtl="0">
              <a:lnSpc>
                <a:spcPct val="115000"/>
              </a:lnSpc>
              <a:spcBef>
                <a:spcPts val="0"/>
              </a:spcBef>
              <a:spcAft>
                <a:spcPts val="0"/>
              </a:spcAft>
              <a:buClr>
                <a:schemeClr val="dk2"/>
              </a:buClr>
              <a:buSzPts val="2900"/>
              <a:buFont typeface="Roboto"/>
              <a:buChar char="■"/>
              <a:defRPr sz="2900" b="0" i="0" u="none" strike="noStrike" cap="none">
                <a:solidFill>
                  <a:schemeClr val="dk2"/>
                </a:solidFill>
                <a:latin typeface="Roboto"/>
                <a:ea typeface="Roboto"/>
                <a:cs typeface="Roboto"/>
                <a:sym typeface="Roboto"/>
              </a:defRPr>
            </a:lvl6pPr>
            <a:lvl7pPr marL="3200400" marR="0" lvl="6" indent="-412750" algn="l" rtl="0">
              <a:lnSpc>
                <a:spcPct val="115000"/>
              </a:lnSpc>
              <a:spcBef>
                <a:spcPts val="0"/>
              </a:spcBef>
              <a:spcAft>
                <a:spcPts val="0"/>
              </a:spcAft>
              <a:buClr>
                <a:schemeClr val="dk2"/>
              </a:buClr>
              <a:buSzPts val="2900"/>
              <a:buFont typeface="Roboto"/>
              <a:buChar char="●"/>
              <a:defRPr sz="2900" b="0" i="0" u="none" strike="noStrike" cap="none">
                <a:solidFill>
                  <a:schemeClr val="dk2"/>
                </a:solidFill>
                <a:latin typeface="Roboto"/>
                <a:ea typeface="Roboto"/>
                <a:cs typeface="Roboto"/>
                <a:sym typeface="Roboto"/>
              </a:defRPr>
            </a:lvl7pPr>
            <a:lvl8pPr marL="3657600" marR="0" lvl="7" indent="-412750" algn="l" rtl="0">
              <a:lnSpc>
                <a:spcPct val="115000"/>
              </a:lnSpc>
              <a:spcBef>
                <a:spcPts val="0"/>
              </a:spcBef>
              <a:spcAft>
                <a:spcPts val="0"/>
              </a:spcAft>
              <a:buClr>
                <a:schemeClr val="dk2"/>
              </a:buClr>
              <a:buSzPts val="2900"/>
              <a:buFont typeface="Roboto"/>
              <a:buChar char="○"/>
              <a:defRPr sz="2900" b="0" i="0" u="none" strike="noStrike" cap="none">
                <a:solidFill>
                  <a:schemeClr val="dk2"/>
                </a:solidFill>
                <a:latin typeface="Roboto"/>
                <a:ea typeface="Roboto"/>
                <a:cs typeface="Roboto"/>
                <a:sym typeface="Roboto"/>
              </a:defRPr>
            </a:lvl8pPr>
            <a:lvl9pPr marL="4114800" marR="0" lvl="8" indent="-412750" algn="l" rtl="0">
              <a:lnSpc>
                <a:spcPct val="115000"/>
              </a:lnSpc>
              <a:spcBef>
                <a:spcPts val="0"/>
              </a:spcBef>
              <a:spcAft>
                <a:spcPts val="0"/>
              </a:spcAft>
              <a:buClr>
                <a:schemeClr val="dk2"/>
              </a:buClr>
              <a:buSzPts val="2900"/>
              <a:buFont typeface="Roboto"/>
              <a:buChar char="■"/>
              <a:defRPr sz="2900" b="0" i="0" u="none" strike="noStrike" cap="none">
                <a:solidFill>
                  <a:schemeClr val="dk2"/>
                </a:solidFill>
                <a:latin typeface="Roboto"/>
                <a:ea typeface="Roboto"/>
                <a:cs typeface="Roboto"/>
                <a:sym typeface="Roboto"/>
              </a:defRPr>
            </a:lvl9pPr>
          </a:lstStyle>
          <a:p>
            <a:endParaRPr/>
          </a:p>
        </p:txBody>
      </p:sp>
      <p:sp>
        <p:nvSpPr>
          <p:cNvPr id="8" name="Google Shape;8;ge1021d009d_0_330"/>
          <p:cNvSpPr txBox="1">
            <a:spLocks noGrp="1"/>
          </p:cNvSpPr>
          <p:nvPr>
            <p:ph type="sldNum" idx="12"/>
          </p:nvPr>
        </p:nvSpPr>
        <p:spPr>
          <a:xfrm>
            <a:off x="22593220" y="12435245"/>
            <a:ext cx="1463100" cy="1049700"/>
          </a:xfrm>
          <a:prstGeom prst="rect">
            <a:avLst/>
          </a:prstGeom>
          <a:noFill/>
          <a:ln>
            <a:noFill/>
          </a:ln>
        </p:spPr>
        <p:txBody>
          <a:bodyPr spcFirstLastPara="1" wrap="square" lIns="243800" tIns="243800" rIns="243800" bIns="243800" anchor="ctr" anchorCtr="0">
            <a:normAutofit/>
          </a:bodyPr>
          <a:lstStyle>
            <a:lvl1pPr marL="0" marR="0" lvl="0" indent="0" algn="r" rtl="0">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2700"/>
              <a:buFont typeface="Arial"/>
              <a:buNone/>
              <a:defRPr sz="27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google.com/spreadsheets/d/1y6pNvims0cLEaLDi0VGMFPzczzdPLx_QJtuCmyfm-oY/edit#gid=0"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73"/>
        <p:cNvGrpSpPr/>
        <p:nvPr/>
      </p:nvGrpSpPr>
      <p:grpSpPr>
        <a:xfrm>
          <a:off x="0" y="0"/>
          <a:ext cx="0" cy="0"/>
          <a:chOff x="0" y="0"/>
          <a:chExt cx="0" cy="0"/>
        </a:xfrm>
      </p:grpSpPr>
      <p:pic>
        <p:nvPicPr>
          <p:cNvPr id="74" name="Google Shape;74;p1" descr="page1image25728256.png"/>
          <p:cNvPicPr preferRelativeResize="0"/>
          <p:nvPr/>
        </p:nvPicPr>
        <p:blipFill rotWithShape="1">
          <a:blip r:embed="rId3">
            <a:alphaModFix/>
          </a:blip>
          <a:srcRect/>
          <a:stretch/>
        </p:blipFill>
        <p:spPr>
          <a:xfrm>
            <a:off x="8717926" y="6857999"/>
            <a:ext cx="1955801" cy="12701"/>
          </a:xfrm>
          <a:prstGeom prst="rect">
            <a:avLst/>
          </a:prstGeom>
          <a:noFill/>
          <a:ln>
            <a:noFill/>
          </a:ln>
        </p:spPr>
      </p:pic>
      <p:pic>
        <p:nvPicPr>
          <p:cNvPr id="75" name="Google Shape;75;p1" descr="page1image25728256.png"/>
          <p:cNvPicPr preferRelativeResize="0"/>
          <p:nvPr/>
        </p:nvPicPr>
        <p:blipFill rotWithShape="1">
          <a:blip r:embed="rId3">
            <a:alphaModFix/>
          </a:blip>
          <a:srcRect/>
          <a:stretch/>
        </p:blipFill>
        <p:spPr>
          <a:xfrm>
            <a:off x="8717926" y="6857999"/>
            <a:ext cx="1955801" cy="12701"/>
          </a:xfrm>
          <a:prstGeom prst="rect">
            <a:avLst/>
          </a:prstGeom>
          <a:noFill/>
          <a:ln>
            <a:noFill/>
          </a:ln>
        </p:spPr>
      </p:pic>
      <p:pic>
        <p:nvPicPr>
          <p:cNvPr id="76" name="Google Shape;76;p1" descr="page1image25728064.png"/>
          <p:cNvPicPr preferRelativeResize="0"/>
          <p:nvPr/>
        </p:nvPicPr>
        <p:blipFill rotWithShape="1">
          <a:blip r:embed="rId4">
            <a:alphaModFix/>
          </a:blip>
          <a:srcRect/>
          <a:stretch/>
        </p:blipFill>
        <p:spPr>
          <a:xfrm>
            <a:off x="8717926" y="6857999"/>
            <a:ext cx="1955801" cy="12701"/>
          </a:xfrm>
          <a:prstGeom prst="rect">
            <a:avLst/>
          </a:prstGeom>
          <a:noFill/>
          <a:ln>
            <a:noFill/>
          </a:ln>
        </p:spPr>
      </p:pic>
      <p:pic>
        <p:nvPicPr>
          <p:cNvPr id="77" name="Google Shape;77;p1" descr="page1image25728256.png"/>
          <p:cNvPicPr preferRelativeResize="0"/>
          <p:nvPr/>
        </p:nvPicPr>
        <p:blipFill rotWithShape="1">
          <a:blip r:embed="rId3">
            <a:alphaModFix/>
          </a:blip>
          <a:srcRect/>
          <a:stretch/>
        </p:blipFill>
        <p:spPr>
          <a:xfrm>
            <a:off x="8717926" y="6857999"/>
            <a:ext cx="1955801" cy="12701"/>
          </a:xfrm>
          <a:prstGeom prst="rect">
            <a:avLst/>
          </a:prstGeom>
          <a:noFill/>
          <a:ln>
            <a:noFill/>
          </a:ln>
        </p:spPr>
      </p:pic>
      <p:pic>
        <p:nvPicPr>
          <p:cNvPr id="78" name="Google Shape;78;p1" descr="page1image25728256.png"/>
          <p:cNvPicPr preferRelativeResize="0"/>
          <p:nvPr/>
        </p:nvPicPr>
        <p:blipFill rotWithShape="1">
          <a:blip r:embed="rId3">
            <a:alphaModFix/>
          </a:blip>
          <a:srcRect/>
          <a:stretch/>
        </p:blipFill>
        <p:spPr>
          <a:xfrm>
            <a:off x="8717926" y="6857999"/>
            <a:ext cx="1955801" cy="12701"/>
          </a:xfrm>
          <a:prstGeom prst="rect">
            <a:avLst/>
          </a:prstGeom>
          <a:noFill/>
          <a:ln>
            <a:noFill/>
          </a:ln>
        </p:spPr>
      </p:pic>
      <p:pic>
        <p:nvPicPr>
          <p:cNvPr id="79" name="Google Shape;79;p1" descr="page1image25728064.png"/>
          <p:cNvPicPr preferRelativeResize="0"/>
          <p:nvPr/>
        </p:nvPicPr>
        <p:blipFill rotWithShape="1">
          <a:blip r:embed="rId4">
            <a:alphaModFix/>
          </a:blip>
          <a:srcRect/>
          <a:stretch/>
        </p:blipFill>
        <p:spPr>
          <a:xfrm>
            <a:off x="8717926" y="6857999"/>
            <a:ext cx="1955801" cy="12701"/>
          </a:xfrm>
          <a:prstGeom prst="rect">
            <a:avLst/>
          </a:prstGeom>
          <a:noFill/>
          <a:ln>
            <a:noFill/>
          </a:ln>
        </p:spPr>
      </p:pic>
      <p:pic>
        <p:nvPicPr>
          <p:cNvPr id="80" name="Google Shape;80;p1" descr="page1image25728256.png"/>
          <p:cNvPicPr preferRelativeResize="0"/>
          <p:nvPr/>
        </p:nvPicPr>
        <p:blipFill rotWithShape="1">
          <a:blip r:embed="rId3">
            <a:alphaModFix/>
          </a:blip>
          <a:srcRect/>
          <a:stretch/>
        </p:blipFill>
        <p:spPr>
          <a:xfrm>
            <a:off x="8717926" y="6857999"/>
            <a:ext cx="1955801" cy="12701"/>
          </a:xfrm>
          <a:prstGeom prst="rect">
            <a:avLst/>
          </a:prstGeom>
          <a:noFill/>
          <a:ln>
            <a:noFill/>
          </a:ln>
        </p:spPr>
      </p:pic>
      <p:pic>
        <p:nvPicPr>
          <p:cNvPr id="81" name="Google Shape;81;p1" descr="page1image25728256.png"/>
          <p:cNvPicPr preferRelativeResize="0"/>
          <p:nvPr/>
        </p:nvPicPr>
        <p:blipFill rotWithShape="1">
          <a:blip r:embed="rId3">
            <a:alphaModFix/>
          </a:blip>
          <a:srcRect/>
          <a:stretch/>
        </p:blipFill>
        <p:spPr>
          <a:xfrm>
            <a:off x="8717926" y="6857999"/>
            <a:ext cx="1955801" cy="12701"/>
          </a:xfrm>
          <a:prstGeom prst="rect">
            <a:avLst/>
          </a:prstGeom>
          <a:noFill/>
          <a:ln>
            <a:noFill/>
          </a:ln>
        </p:spPr>
      </p:pic>
      <p:pic>
        <p:nvPicPr>
          <p:cNvPr id="82" name="Google Shape;82;p1" descr="page1image25728064.png"/>
          <p:cNvPicPr preferRelativeResize="0"/>
          <p:nvPr/>
        </p:nvPicPr>
        <p:blipFill rotWithShape="1">
          <a:blip r:embed="rId4">
            <a:alphaModFix/>
          </a:blip>
          <a:srcRect/>
          <a:stretch/>
        </p:blipFill>
        <p:spPr>
          <a:xfrm>
            <a:off x="8717926" y="6857999"/>
            <a:ext cx="1955801" cy="12701"/>
          </a:xfrm>
          <a:prstGeom prst="rect">
            <a:avLst/>
          </a:prstGeom>
          <a:noFill/>
          <a:ln>
            <a:noFill/>
          </a:ln>
        </p:spPr>
      </p:pic>
      <p:sp>
        <p:nvSpPr>
          <p:cNvPr id="83" name="Google Shape;83;p1"/>
          <p:cNvSpPr txBox="1"/>
          <p:nvPr/>
        </p:nvSpPr>
        <p:spPr>
          <a:xfrm>
            <a:off x="8677471" y="2793726"/>
            <a:ext cx="8010900" cy="1100100"/>
          </a:xfrm>
          <a:prstGeom prst="rect">
            <a:avLst/>
          </a:prstGeom>
          <a:noFill/>
          <a:ln>
            <a:noFill/>
          </a:ln>
        </p:spPr>
        <p:txBody>
          <a:bodyPr spcFirstLastPara="1" wrap="square" lIns="50800" tIns="50800" rIns="50800" bIns="50800" anchor="ctr" anchorCtr="0">
            <a:spAutoFit/>
          </a:bodyPr>
          <a:lstStyle/>
          <a:p>
            <a:pPr marL="0" marR="0" lvl="0" indent="0" algn="ctr" rtl="0">
              <a:lnSpc>
                <a:spcPct val="90000"/>
              </a:lnSpc>
              <a:spcBef>
                <a:spcPts val="0"/>
              </a:spcBef>
              <a:spcAft>
                <a:spcPts val="0"/>
              </a:spcAft>
              <a:buClr>
                <a:srgbClr val="000000"/>
              </a:buClr>
              <a:buSzPts val="7200"/>
              <a:buFont typeface="Arial"/>
              <a:buNone/>
            </a:pPr>
            <a:r>
              <a:rPr lang="en-US" sz="7200" b="0" i="0" u="sng" strike="noStrike" cap="none">
                <a:solidFill>
                  <a:srgbClr val="000000"/>
                </a:solidFill>
                <a:latin typeface="Georgia"/>
                <a:ea typeface="Georgia"/>
                <a:cs typeface="Georgia"/>
                <a:sym typeface="Georgia"/>
              </a:rPr>
              <a:t>DBMS Project</a:t>
            </a:r>
            <a:endParaRPr sz="1400" b="0" i="0" u="none" strike="noStrike" cap="none">
              <a:solidFill>
                <a:srgbClr val="000000"/>
              </a:solidFill>
              <a:latin typeface="Georgia"/>
              <a:ea typeface="Georgia"/>
              <a:cs typeface="Georgia"/>
              <a:sym typeface="Georgia"/>
            </a:endParaRPr>
          </a:p>
        </p:txBody>
      </p:sp>
      <p:sp>
        <p:nvSpPr>
          <p:cNvPr id="84" name="Google Shape;84;p1"/>
          <p:cNvSpPr txBox="1"/>
          <p:nvPr/>
        </p:nvSpPr>
        <p:spPr>
          <a:xfrm>
            <a:off x="7744850" y="878029"/>
            <a:ext cx="9876000" cy="1210800"/>
          </a:xfrm>
          <a:prstGeom prst="rect">
            <a:avLst/>
          </a:prstGeom>
          <a:noFill/>
          <a:ln>
            <a:noFill/>
          </a:ln>
        </p:spPr>
        <p:txBody>
          <a:bodyPr spcFirstLastPara="1" wrap="square" lIns="50800" tIns="50800" rIns="50800" bIns="50800" anchor="ctr" anchorCtr="0">
            <a:spAutoFit/>
          </a:bodyPr>
          <a:lstStyle/>
          <a:p>
            <a:pPr marL="0" marR="0" lvl="0" indent="0" algn="ctr" rtl="0">
              <a:lnSpc>
                <a:spcPct val="90000"/>
              </a:lnSpc>
              <a:spcBef>
                <a:spcPts val="0"/>
              </a:spcBef>
              <a:spcAft>
                <a:spcPts val="0"/>
              </a:spcAft>
              <a:buClr>
                <a:srgbClr val="000000"/>
              </a:buClr>
              <a:buSzPts val="8000"/>
              <a:buFont typeface="Arial"/>
              <a:buNone/>
            </a:pPr>
            <a:r>
              <a:rPr lang="en-US" sz="8000" b="0" i="0" u="sng" strike="noStrike" cap="none">
                <a:solidFill>
                  <a:srgbClr val="000000"/>
                </a:solidFill>
                <a:latin typeface="Georgia"/>
                <a:ea typeface="Georgia"/>
                <a:cs typeface="Georgia"/>
                <a:sym typeface="Georgia"/>
              </a:rPr>
              <a:t>ABV-IIITM Gwalior </a:t>
            </a:r>
            <a:endParaRPr sz="1400" b="0" i="0" u="none" strike="noStrike" cap="none">
              <a:solidFill>
                <a:srgbClr val="000000"/>
              </a:solidFill>
              <a:latin typeface="Georgia"/>
              <a:ea typeface="Georgia"/>
              <a:cs typeface="Georgia"/>
              <a:sym typeface="Georgia"/>
            </a:endParaRPr>
          </a:p>
        </p:txBody>
      </p:sp>
      <p:sp>
        <p:nvSpPr>
          <p:cNvPr id="85" name="Google Shape;85;p1"/>
          <p:cNvSpPr txBox="1"/>
          <p:nvPr/>
        </p:nvSpPr>
        <p:spPr>
          <a:xfrm>
            <a:off x="5983440" y="4963423"/>
            <a:ext cx="12071829" cy="25781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3266"/>
              <a:buFont typeface="Times"/>
              <a:buNone/>
            </a:pPr>
            <a:r>
              <a:rPr lang="en-US" sz="3266" b="1" i="0" u="none" strike="noStrike" cap="none">
                <a:solidFill>
                  <a:srgbClr val="000000"/>
                </a:solidFill>
                <a:latin typeface="Times"/>
                <a:ea typeface="Times"/>
                <a:cs typeface="Times"/>
                <a:sym typeface="Times"/>
              </a:rPr>
              <a:t> B.Tech – 2nd Semester Academic Year 2020-2021 </a:t>
            </a:r>
            <a:endParaRPr sz="2600" b="0" i="0" u="none" strike="noStrike" cap="none">
              <a:solidFill>
                <a:srgbClr val="000000"/>
              </a:solidFill>
              <a:latin typeface="Arial"/>
              <a:ea typeface="Arial"/>
              <a:cs typeface="Arial"/>
              <a:sym typeface="Arial"/>
            </a:endParaRPr>
          </a:p>
          <a:p>
            <a:pPr marL="0" marR="0" lvl="0" indent="0" algn="ctr" rtl="0">
              <a:lnSpc>
                <a:spcPct val="100000"/>
              </a:lnSpc>
              <a:spcBef>
                <a:spcPts val="1200"/>
              </a:spcBef>
              <a:spcAft>
                <a:spcPts val="0"/>
              </a:spcAft>
              <a:buClr>
                <a:srgbClr val="000000"/>
              </a:buClr>
              <a:buSzPts val="3266"/>
              <a:buFont typeface="Times"/>
              <a:buNone/>
            </a:pPr>
            <a:r>
              <a:rPr lang="en-US" sz="3266" b="1" i="0" u="none" strike="noStrike" cap="none">
                <a:solidFill>
                  <a:srgbClr val="000000"/>
                </a:solidFill>
                <a:latin typeface="Times"/>
                <a:ea typeface="Times"/>
                <a:cs typeface="Times"/>
                <a:sym typeface="Times"/>
              </a:rPr>
              <a:t>Project -</a:t>
            </a:r>
            <a:endParaRPr sz="1400" b="0" i="0" u="none" strike="noStrike" cap="none">
              <a:solidFill>
                <a:srgbClr val="000000"/>
              </a:solidFill>
              <a:latin typeface="Arial"/>
              <a:ea typeface="Arial"/>
              <a:cs typeface="Arial"/>
              <a:sym typeface="Arial"/>
            </a:endParaRPr>
          </a:p>
          <a:p>
            <a:pPr marL="0" marR="0" lvl="3" indent="1371600" algn="ctr" rtl="0">
              <a:lnSpc>
                <a:spcPct val="100000"/>
              </a:lnSpc>
              <a:spcBef>
                <a:spcPts val="1200"/>
              </a:spcBef>
              <a:spcAft>
                <a:spcPts val="0"/>
              </a:spcAft>
              <a:buClr>
                <a:srgbClr val="000000"/>
              </a:buClr>
              <a:buSzPts val="3866"/>
              <a:buFont typeface="Times"/>
              <a:buNone/>
            </a:pPr>
            <a:r>
              <a:rPr lang="en-US" sz="3866" b="1" i="0" u="none" strike="noStrike" cap="none">
                <a:solidFill>
                  <a:srgbClr val="000000"/>
                </a:solidFill>
                <a:latin typeface="Times"/>
                <a:ea typeface="Times"/>
                <a:cs typeface="Times"/>
                <a:sym typeface="Times"/>
              </a:rPr>
              <a:t>MOVIE RECOMMENDATION SYSTEM</a:t>
            </a:r>
            <a:endParaRPr sz="2600" b="0" i="0" u="none" strike="noStrike" cap="none">
              <a:solidFill>
                <a:srgbClr val="000000"/>
              </a:solidFill>
              <a:latin typeface="Arial"/>
              <a:ea typeface="Arial"/>
              <a:cs typeface="Arial"/>
              <a:sym typeface="Arial"/>
            </a:endParaRPr>
          </a:p>
        </p:txBody>
      </p:sp>
      <p:graphicFrame>
        <p:nvGraphicFramePr>
          <p:cNvPr id="86" name="Google Shape;86;p1"/>
          <p:cNvGraphicFramePr/>
          <p:nvPr/>
        </p:nvGraphicFramePr>
        <p:xfrm>
          <a:off x="1379994" y="9182337"/>
          <a:ext cx="13521650" cy="4580540"/>
        </p:xfrm>
        <a:graphic>
          <a:graphicData uri="http://schemas.openxmlformats.org/drawingml/2006/table">
            <a:tbl>
              <a:tblPr firstRow="1" firstCol="1">
                <a:noFill/>
                <a:tableStyleId>{F8414E81-14DB-46AE-AC01-48B2610C6553}</a:tableStyleId>
              </a:tblPr>
              <a:tblGrid>
                <a:gridCol w="4755400">
                  <a:extLst>
                    <a:ext uri="{9D8B030D-6E8A-4147-A177-3AD203B41FA5}">
                      <a16:colId xmlns:a16="http://schemas.microsoft.com/office/drawing/2014/main" val="20000"/>
                    </a:ext>
                  </a:extLst>
                </a:gridCol>
                <a:gridCol w="8766250">
                  <a:extLst>
                    <a:ext uri="{9D8B030D-6E8A-4147-A177-3AD203B41FA5}">
                      <a16:colId xmlns:a16="http://schemas.microsoft.com/office/drawing/2014/main" val="20001"/>
                    </a:ext>
                  </a:extLst>
                </a:gridCol>
              </a:tblGrid>
              <a:tr h="588875">
                <a:tc>
                  <a:txBody>
                    <a:bodyPr/>
                    <a:lstStyle/>
                    <a:p>
                      <a:pPr marL="0" marR="0" lvl="0" indent="0" algn="ctr" rtl="0">
                        <a:lnSpc>
                          <a:spcPct val="100000"/>
                        </a:lnSpc>
                        <a:spcBef>
                          <a:spcPts val="0"/>
                        </a:spcBef>
                        <a:spcAft>
                          <a:spcPts val="0"/>
                        </a:spcAft>
                        <a:buClr>
                          <a:schemeClr val="dk1"/>
                        </a:buClr>
                        <a:buSzPts val="2800"/>
                        <a:buFont typeface="Arial"/>
                        <a:buNone/>
                      </a:pPr>
                      <a:r>
                        <a:rPr lang="en-US" sz="2800" u="none" strike="noStrike" cap="none"/>
                        <a:t>Student Roll no.</a:t>
                      </a:r>
                      <a:endParaRPr sz="1400" u="none" strike="noStrike" cap="none"/>
                    </a:p>
                  </a:txBody>
                  <a:tcPr marL="50800" marR="50800" marT="50800" marB="50800" anchor="ctr"/>
                </a:tc>
                <a:tc>
                  <a:txBody>
                    <a:bodyPr/>
                    <a:lstStyle/>
                    <a:p>
                      <a:pPr marL="0" marR="0" lvl="0" indent="0" algn="ctr" rtl="0">
                        <a:lnSpc>
                          <a:spcPct val="100000"/>
                        </a:lnSpc>
                        <a:spcBef>
                          <a:spcPts val="0"/>
                        </a:spcBef>
                        <a:spcAft>
                          <a:spcPts val="0"/>
                        </a:spcAft>
                        <a:buClr>
                          <a:schemeClr val="dk1"/>
                        </a:buClr>
                        <a:buSzPts val="2800"/>
                        <a:buFont typeface="Arial"/>
                        <a:buNone/>
                      </a:pPr>
                      <a:r>
                        <a:rPr lang="en-US" sz="2800" u="none" strike="noStrike" cap="none"/>
                        <a:t>Student Name</a:t>
                      </a:r>
                      <a:endParaRPr sz="1400" u="none" strike="noStrike" cap="none"/>
                    </a:p>
                  </a:txBody>
                  <a:tcPr marL="50800" marR="50800" marT="50800" marB="50800" anchor="ctr"/>
                </a:tc>
                <a:extLst>
                  <a:ext uri="{0D108BD9-81ED-4DB2-BD59-A6C34878D82A}">
                    <a16:rowId xmlns:a16="http://schemas.microsoft.com/office/drawing/2014/main" val="10000"/>
                  </a:ext>
                </a:extLst>
              </a:tr>
              <a:tr h="588875">
                <a:tc>
                  <a:txBody>
                    <a:bodyPr/>
                    <a:lstStyle/>
                    <a:p>
                      <a:pPr marL="0" marR="0" lvl="0" indent="0" algn="ctr" rtl="0">
                        <a:lnSpc>
                          <a:spcPct val="100000"/>
                        </a:lnSpc>
                        <a:spcBef>
                          <a:spcPts val="0"/>
                        </a:spcBef>
                        <a:spcAft>
                          <a:spcPts val="0"/>
                        </a:spcAft>
                        <a:buClr>
                          <a:schemeClr val="dk1"/>
                        </a:buClr>
                        <a:buSzPts val="2800"/>
                        <a:buFont typeface="Arial"/>
                        <a:buNone/>
                      </a:pPr>
                      <a:r>
                        <a:rPr lang="en-US" sz="2800" u="none" strike="noStrike" cap="none">
                          <a:latin typeface="EB Garamond"/>
                          <a:ea typeface="EB Garamond"/>
                          <a:cs typeface="EB Garamond"/>
                          <a:sym typeface="EB Garamond"/>
                        </a:rPr>
                        <a:t>2020BCS-013</a:t>
                      </a:r>
                      <a:endParaRPr sz="1400" u="none" strike="noStrike" cap="none">
                        <a:latin typeface="EB Garamond"/>
                        <a:ea typeface="EB Garamond"/>
                        <a:cs typeface="EB Garamond"/>
                        <a:sym typeface="EB Garamond"/>
                      </a:endParaRPr>
                    </a:p>
                  </a:txBody>
                  <a:tcPr marL="50800" marR="50800" marT="50800" marB="50800" anchor="ctr"/>
                </a:tc>
                <a:tc>
                  <a:txBody>
                    <a:bodyPr/>
                    <a:lstStyle/>
                    <a:p>
                      <a:pPr marL="0" marR="0" lvl="0" indent="0" algn="ctr" rtl="0">
                        <a:lnSpc>
                          <a:spcPct val="100000"/>
                        </a:lnSpc>
                        <a:spcBef>
                          <a:spcPts val="0"/>
                        </a:spcBef>
                        <a:spcAft>
                          <a:spcPts val="0"/>
                        </a:spcAft>
                        <a:buClr>
                          <a:schemeClr val="dk1"/>
                        </a:buClr>
                        <a:buSzPts val="2800"/>
                        <a:buFont typeface="Arial"/>
                        <a:buNone/>
                      </a:pPr>
                      <a:r>
                        <a:rPr lang="en-US" sz="2800" u="none" strike="noStrike" cap="none">
                          <a:latin typeface="EB Garamond"/>
                          <a:ea typeface="EB Garamond"/>
                          <a:cs typeface="EB Garamond"/>
                          <a:sym typeface="EB Garamond"/>
                        </a:rPr>
                        <a:t>Anurag Yadav</a:t>
                      </a:r>
                      <a:endParaRPr sz="1400" u="none" strike="noStrike" cap="none">
                        <a:latin typeface="EB Garamond"/>
                        <a:ea typeface="EB Garamond"/>
                        <a:cs typeface="EB Garamond"/>
                        <a:sym typeface="EB Garamond"/>
                      </a:endParaRPr>
                    </a:p>
                  </a:txBody>
                  <a:tcPr marL="50800" marR="50800" marT="50800" marB="50800" anchor="ctr"/>
                </a:tc>
                <a:extLst>
                  <a:ext uri="{0D108BD9-81ED-4DB2-BD59-A6C34878D82A}">
                    <a16:rowId xmlns:a16="http://schemas.microsoft.com/office/drawing/2014/main" val="10001"/>
                  </a:ext>
                </a:extLst>
              </a:tr>
              <a:tr h="588875">
                <a:tc>
                  <a:txBody>
                    <a:bodyPr/>
                    <a:lstStyle/>
                    <a:p>
                      <a:pPr marL="0" marR="0" lvl="0" indent="0" algn="ctr" rtl="0">
                        <a:lnSpc>
                          <a:spcPct val="100000"/>
                        </a:lnSpc>
                        <a:spcBef>
                          <a:spcPts val="0"/>
                        </a:spcBef>
                        <a:spcAft>
                          <a:spcPts val="0"/>
                        </a:spcAft>
                        <a:buClr>
                          <a:schemeClr val="dk1"/>
                        </a:buClr>
                        <a:buSzPts val="2800"/>
                        <a:buFont typeface="Arial"/>
                        <a:buNone/>
                      </a:pPr>
                      <a:r>
                        <a:rPr lang="en-US" sz="2800" u="none" strike="noStrike" cap="none">
                          <a:latin typeface="EB Garamond"/>
                          <a:ea typeface="EB Garamond"/>
                          <a:cs typeface="EB Garamond"/>
                          <a:sym typeface="EB Garamond"/>
                        </a:rPr>
                        <a:t>2020BCS-014</a:t>
                      </a:r>
                      <a:endParaRPr sz="1400" u="none" strike="noStrike" cap="none">
                        <a:latin typeface="EB Garamond"/>
                        <a:ea typeface="EB Garamond"/>
                        <a:cs typeface="EB Garamond"/>
                        <a:sym typeface="EB Garamond"/>
                      </a:endParaRPr>
                    </a:p>
                  </a:txBody>
                  <a:tcPr marL="50800" marR="50800" marT="50800" marB="50800" anchor="ctr"/>
                </a:tc>
                <a:tc>
                  <a:txBody>
                    <a:bodyPr/>
                    <a:lstStyle/>
                    <a:p>
                      <a:pPr marL="0" marR="0" lvl="0" indent="0" algn="ctr" rtl="0">
                        <a:lnSpc>
                          <a:spcPct val="100000"/>
                        </a:lnSpc>
                        <a:spcBef>
                          <a:spcPts val="0"/>
                        </a:spcBef>
                        <a:spcAft>
                          <a:spcPts val="0"/>
                        </a:spcAft>
                        <a:buClr>
                          <a:schemeClr val="dk1"/>
                        </a:buClr>
                        <a:buSzPts val="2800"/>
                        <a:buFont typeface="Arial"/>
                        <a:buNone/>
                      </a:pPr>
                      <a:r>
                        <a:rPr lang="en-US" sz="2800" u="none" strike="noStrike" cap="none">
                          <a:latin typeface="EB Garamond"/>
                          <a:ea typeface="EB Garamond"/>
                          <a:cs typeface="EB Garamond"/>
                          <a:sym typeface="EB Garamond"/>
                        </a:rPr>
                        <a:t>Arun Kumar Rathod</a:t>
                      </a:r>
                      <a:endParaRPr sz="1400" u="none" strike="noStrike" cap="none">
                        <a:latin typeface="EB Garamond"/>
                        <a:ea typeface="EB Garamond"/>
                        <a:cs typeface="EB Garamond"/>
                        <a:sym typeface="EB Garamond"/>
                      </a:endParaRPr>
                    </a:p>
                  </a:txBody>
                  <a:tcPr marL="50800" marR="50800" marT="50800" marB="50800" anchor="ctr"/>
                </a:tc>
                <a:extLst>
                  <a:ext uri="{0D108BD9-81ED-4DB2-BD59-A6C34878D82A}">
                    <a16:rowId xmlns:a16="http://schemas.microsoft.com/office/drawing/2014/main" val="10002"/>
                  </a:ext>
                </a:extLst>
              </a:tr>
              <a:tr h="588875">
                <a:tc>
                  <a:txBody>
                    <a:bodyPr/>
                    <a:lstStyle/>
                    <a:p>
                      <a:pPr marL="0" marR="0" lvl="0" indent="0" algn="ctr" rtl="0">
                        <a:lnSpc>
                          <a:spcPct val="100000"/>
                        </a:lnSpc>
                        <a:spcBef>
                          <a:spcPts val="0"/>
                        </a:spcBef>
                        <a:spcAft>
                          <a:spcPts val="0"/>
                        </a:spcAft>
                        <a:buClr>
                          <a:schemeClr val="dk1"/>
                        </a:buClr>
                        <a:buSzPts val="2800"/>
                        <a:buFont typeface="Arial"/>
                        <a:buNone/>
                      </a:pPr>
                      <a:r>
                        <a:rPr lang="en-US" sz="2800" u="none" strike="noStrike" cap="none">
                          <a:latin typeface="EB Garamond"/>
                          <a:ea typeface="EB Garamond"/>
                          <a:cs typeface="EB Garamond"/>
                          <a:sym typeface="EB Garamond"/>
                        </a:rPr>
                        <a:t>2020BCS-015</a:t>
                      </a:r>
                      <a:br>
                        <a:rPr lang="en-US" sz="2800" u="none" strike="noStrike" cap="none">
                          <a:latin typeface="EB Garamond"/>
                          <a:ea typeface="EB Garamond"/>
                          <a:cs typeface="EB Garamond"/>
                          <a:sym typeface="EB Garamond"/>
                        </a:rPr>
                      </a:br>
                      <a:endParaRPr sz="1400" u="none" strike="noStrike" cap="none">
                        <a:latin typeface="EB Garamond"/>
                        <a:ea typeface="EB Garamond"/>
                        <a:cs typeface="EB Garamond"/>
                        <a:sym typeface="EB Garamond"/>
                      </a:endParaRPr>
                    </a:p>
                  </a:txBody>
                  <a:tcPr marL="50800" marR="50800" marT="50800" marB="50800" anchor="ctr"/>
                </a:tc>
                <a:tc>
                  <a:txBody>
                    <a:bodyPr/>
                    <a:lstStyle/>
                    <a:p>
                      <a:pPr marL="0" marR="0" lvl="0" indent="0" algn="ctr" rtl="0">
                        <a:lnSpc>
                          <a:spcPct val="100000"/>
                        </a:lnSpc>
                        <a:spcBef>
                          <a:spcPts val="0"/>
                        </a:spcBef>
                        <a:spcAft>
                          <a:spcPts val="0"/>
                        </a:spcAft>
                        <a:buClr>
                          <a:schemeClr val="dk1"/>
                        </a:buClr>
                        <a:buSzPts val="2800"/>
                        <a:buFont typeface="Arial"/>
                        <a:buNone/>
                      </a:pPr>
                      <a:r>
                        <a:rPr lang="en-US" sz="2800" u="none" strike="noStrike" cap="none">
                          <a:latin typeface="EB Garamond"/>
                          <a:ea typeface="EB Garamond"/>
                          <a:cs typeface="EB Garamond"/>
                          <a:sym typeface="EB Garamond"/>
                        </a:rPr>
                        <a:t>Aryan Dadhich</a:t>
                      </a:r>
                      <a:endParaRPr sz="1400" u="none" strike="noStrike" cap="none">
                        <a:latin typeface="EB Garamond"/>
                        <a:ea typeface="EB Garamond"/>
                        <a:cs typeface="EB Garamond"/>
                        <a:sym typeface="EB Garamond"/>
                      </a:endParaRPr>
                    </a:p>
                  </a:txBody>
                  <a:tcPr marL="50800" marR="50800" marT="50800" marB="50800" anchor="ctr"/>
                </a:tc>
                <a:extLst>
                  <a:ext uri="{0D108BD9-81ED-4DB2-BD59-A6C34878D82A}">
                    <a16:rowId xmlns:a16="http://schemas.microsoft.com/office/drawing/2014/main" val="10003"/>
                  </a:ext>
                </a:extLst>
              </a:tr>
              <a:tr h="588875">
                <a:tc>
                  <a:txBody>
                    <a:bodyPr/>
                    <a:lstStyle/>
                    <a:p>
                      <a:pPr marL="0" marR="0" lvl="0" indent="0" algn="ctr" rtl="0">
                        <a:lnSpc>
                          <a:spcPct val="100000"/>
                        </a:lnSpc>
                        <a:spcBef>
                          <a:spcPts val="0"/>
                        </a:spcBef>
                        <a:spcAft>
                          <a:spcPts val="0"/>
                        </a:spcAft>
                        <a:buClr>
                          <a:schemeClr val="dk1"/>
                        </a:buClr>
                        <a:buSzPts val="2800"/>
                        <a:buFont typeface="Arial"/>
                        <a:buNone/>
                      </a:pPr>
                      <a:r>
                        <a:rPr lang="en-US" sz="2800" u="none" strike="noStrike" cap="none">
                          <a:latin typeface="EB Garamond"/>
                          <a:ea typeface="EB Garamond"/>
                          <a:cs typeface="EB Garamond"/>
                          <a:sym typeface="EB Garamond"/>
                        </a:rPr>
                        <a:t>2020BCS-016</a:t>
                      </a:r>
                      <a:br>
                        <a:rPr lang="en-US" sz="2800" u="none" strike="noStrike" cap="none">
                          <a:latin typeface="EB Garamond"/>
                          <a:ea typeface="EB Garamond"/>
                          <a:cs typeface="EB Garamond"/>
                          <a:sym typeface="EB Garamond"/>
                        </a:rPr>
                      </a:br>
                      <a:endParaRPr sz="1400" u="none" strike="noStrike" cap="none">
                        <a:latin typeface="EB Garamond"/>
                        <a:ea typeface="EB Garamond"/>
                        <a:cs typeface="EB Garamond"/>
                        <a:sym typeface="EB Garamond"/>
                      </a:endParaRPr>
                    </a:p>
                  </a:txBody>
                  <a:tcPr marL="50800" marR="50800" marT="50800" marB="50800" anchor="ctr"/>
                </a:tc>
                <a:tc>
                  <a:txBody>
                    <a:bodyPr/>
                    <a:lstStyle/>
                    <a:p>
                      <a:pPr marL="0" marR="0" lvl="0" indent="0" algn="ctr" rtl="0">
                        <a:lnSpc>
                          <a:spcPct val="100000"/>
                        </a:lnSpc>
                        <a:spcBef>
                          <a:spcPts val="0"/>
                        </a:spcBef>
                        <a:spcAft>
                          <a:spcPts val="0"/>
                        </a:spcAft>
                        <a:buClr>
                          <a:schemeClr val="dk1"/>
                        </a:buClr>
                        <a:buSzPts val="2800"/>
                        <a:buFont typeface="Arial"/>
                        <a:buNone/>
                      </a:pPr>
                      <a:r>
                        <a:rPr lang="en-US" sz="2800" u="none" strike="noStrike" cap="none">
                          <a:latin typeface="EB Garamond"/>
                          <a:ea typeface="EB Garamond"/>
                          <a:cs typeface="EB Garamond"/>
                          <a:sym typeface="EB Garamond"/>
                        </a:rPr>
                        <a:t>Ashish Singh</a:t>
                      </a:r>
                      <a:endParaRPr sz="1400" u="none" strike="noStrike" cap="none">
                        <a:latin typeface="EB Garamond"/>
                        <a:ea typeface="EB Garamond"/>
                        <a:cs typeface="EB Garamond"/>
                        <a:sym typeface="EB Garamond"/>
                      </a:endParaRPr>
                    </a:p>
                  </a:txBody>
                  <a:tcPr marL="50800" marR="50800" marT="50800" marB="50800" anchor="ctr"/>
                </a:tc>
                <a:extLst>
                  <a:ext uri="{0D108BD9-81ED-4DB2-BD59-A6C34878D82A}">
                    <a16:rowId xmlns:a16="http://schemas.microsoft.com/office/drawing/2014/main" val="10004"/>
                  </a:ext>
                </a:extLst>
              </a:tr>
              <a:tr h="588875">
                <a:tc>
                  <a:txBody>
                    <a:bodyPr/>
                    <a:lstStyle/>
                    <a:p>
                      <a:pPr marL="0" marR="0" lvl="0" indent="0" algn="ctr" rtl="0">
                        <a:lnSpc>
                          <a:spcPct val="100000"/>
                        </a:lnSpc>
                        <a:spcBef>
                          <a:spcPts val="0"/>
                        </a:spcBef>
                        <a:spcAft>
                          <a:spcPts val="0"/>
                        </a:spcAft>
                        <a:buClr>
                          <a:schemeClr val="dk1"/>
                        </a:buClr>
                        <a:buSzPts val="2800"/>
                        <a:buFont typeface="Arial"/>
                        <a:buNone/>
                      </a:pPr>
                      <a:r>
                        <a:rPr lang="en-US" sz="2800" u="none" strike="noStrike" cap="none">
                          <a:latin typeface="EB Garamond"/>
                          <a:ea typeface="EB Garamond"/>
                          <a:cs typeface="EB Garamond"/>
                          <a:sym typeface="EB Garamond"/>
                        </a:rPr>
                        <a:t>2020BCS-017</a:t>
                      </a:r>
                      <a:endParaRPr sz="1400" u="none" strike="noStrike" cap="none">
                        <a:latin typeface="EB Garamond"/>
                        <a:ea typeface="EB Garamond"/>
                        <a:cs typeface="EB Garamond"/>
                        <a:sym typeface="EB Garamond"/>
                      </a:endParaRPr>
                    </a:p>
                  </a:txBody>
                  <a:tcPr marL="50800" marR="50800" marT="50800" marB="50800" anchor="ctr"/>
                </a:tc>
                <a:tc>
                  <a:txBody>
                    <a:bodyPr/>
                    <a:lstStyle/>
                    <a:p>
                      <a:pPr marL="0" marR="0" lvl="0" indent="0" algn="ctr" rtl="0">
                        <a:lnSpc>
                          <a:spcPct val="100000"/>
                        </a:lnSpc>
                        <a:spcBef>
                          <a:spcPts val="0"/>
                        </a:spcBef>
                        <a:spcAft>
                          <a:spcPts val="0"/>
                        </a:spcAft>
                        <a:buClr>
                          <a:schemeClr val="dk1"/>
                        </a:buClr>
                        <a:buSzPts val="2800"/>
                        <a:buFont typeface="Arial"/>
                        <a:buNone/>
                      </a:pPr>
                      <a:r>
                        <a:rPr lang="en-US" sz="2800" u="none" strike="noStrike" cap="none">
                          <a:latin typeface="EB Garamond"/>
                          <a:ea typeface="EB Garamond"/>
                          <a:cs typeface="EB Garamond"/>
                          <a:sym typeface="EB Garamond"/>
                        </a:rPr>
                        <a:t>Ashwin Kumar Singh</a:t>
                      </a:r>
                      <a:br>
                        <a:rPr lang="en-US" sz="2800" u="none" strike="noStrike" cap="none">
                          <a:latin typeface="EB Garamond"/>
                          <a:ea typeface="EB Garamond"/>
                          <a:cs typeface="EB Garamond"/>
                          <a:sym typeface="EB Garamond"/>
                        </a:rPr>
                      </a:br>
                      <a:endParaRPr sz="1400" u="none" strike="noStrike" cap="none">
                        <a:latin typeface="EB Garamond"/>
                        <a:ea typeface="EB Garamond"/>
                        <a:cs typeface="EB Garamond"/>
                        <a:sym typeface="EB Garamond"/>
                      </a:endParaRPr>
                    </a:p>
                  </a:txBody>
                  <a:tcPr marL="50800" marR="50800" marT="50800" marB="50800" anchor="ctr"/>
                </a:tc>
                <a:extLst>
                  <a:ext uri="{0D108BD9-81ED-4DB2-BD59-A6C34878D82A}">
                    <a16:rowId xmlns:a16="http://schemas.microsoft.com/office/drawing/2014/main" val="10005"/>
                  </a:ext>
                </a:extLst>
              </a:tr>
              <a:tr h="588875">
                <a:tc>
                  <a:txBody>
                    <a:bodyPr/>
                    <a:lstStyle/>
                    <a:p>
                      <a:pPr marL="0" marR="0" lvl="0" indent="0" algn="ctr" rtl="0">
                        <a:lnSpc>
                          <a:spcPct val="100000"/>
                        </a:lnSpc>
                        <a:spcBef>
                          <a:spcPts val="0"/>
                        </a:spcBef>
                        <a:spcAft>
                          <a:spcPts val="0"/>
                        </a:spcAft>
                        <a:buClr>
                          <a:schemeClr val="dk1"/>
                        </a:buClr>
                        <a:buSzPts val="2800"/>
                        <a:buFont typeface="Arial"/>
                        <a:buNone/>
                      </a:pPr>
                      <a:r>
                        <a:rPr lang="en-US" sz="2800" u="none" strike="noStrike" cap="none">
                          <a:latin typeface="EB Garamond"/>
                          <a:ea typeface="EB Garamond"/>
                          <a:cs typeface="EB Garamond"/>
                          <a:sym typeface="EB Garamond"/>
                        </a:rPr>
                        <a:t>2020BCS-018</a:t>
                      </a:r>
                      <a:endParaRPr sz="1400" u="none" strike="noStrike" cap="none">
                        <a:latin typeface="EB Garamond"/>
                        <a:ea typeface="EB Garamond"/>
                        <a:cs typeface="EB Garamond"/>
                        <a:sym typeface="EB Garamond"/>
                      </a:endParaRPr>
                    </a:p>
                  </a:txBody>
                  <a:tcPr marL="50800" marR="50800" marT="50800" marB="50800" anchor="ctr"/>
                </a:tc>
                <a:tc>
                  <a:txBody>
                    <a:bodyPr/>
                    <a:lstStyle/>
                    <a:p>
                      <a:pPr marL="0" marR="0" lvl="0" indent="0" algn="ctr" rtl="0">
                        <a:lnSpc>
                          <a:spcPct val="100000"/>
                        </a:lnSpc>
                        <a:spcBef>
                          <a:spcPts val="0"/>
                        </a:spcBef>
                        <a:spcAft>
                          <a:spcPts val="0"/>
                        </a:spcAft>
                        <a:buClr>
                          <a:schemeClr val="dk1"/>
                        </a:buClr>
                        <a:buSzPts val="2800"/>
                        <a:buFont typeface="Arial"/>
                        <a:buNone/>
                      </a:pPr>
                      <a:r>
                        <a:rPr lang="en-US" sz="2800" u="none" strike="noStrike" cap="none">
                          <a:latin typeface="EB Garamond"/>
                          <a:ea typeface="EB Garamond"/>
                          <a:cs typeface="EB Garamond"/>
                          <a:sym typeface="EB Garamond"/>
                        </a:rPr>
                        <a:t>Bachute Sarvesh Vikas</a:t>
                      </a:r>
                      <a:endParaRPr sz="1400" u="none" strike="noStrike" cap="none">
                        <a:latin typeface="EB Garamond"/>
                        <a:ea typeface="EB Garamond"/>
                        <a:cs typeface="EB Garamond"/>
                        <a:sym typeface="EB Garamond"/>
                      </a:endParaRPr>
                    </a:p>
                  </a:txBody>
                  <a:tcPr marL="50800" marR="50800" marT="50800" marB="50800" anchor="ctr"/>
                </a:tc>
                <a:extLst>
                  <a:ext uri="{0D108BD9-81ED-4DB2-BD59-A6C34878D82A}">
                    <a16:rowId xmlns:a16="http://schemas.microsoft.com/office/drawing/2014/main" val="10006"/>
                  </a:ext>
                </a:extLst>
              </a:tr>
            </a:tbl>
          </a:graphicData>
        </a:graphic>
      </p:graphicFrame>
      <p:sp>
        <p:nvSpPr>
          <p:cNvPr id="87" name="Google Shape;87;p1"/>
          <p:cNvSpPr txBox="1"/>
          <p:nvPr/>
        </p:nvSpPr>
        <p:spPr>
          <a:xfrm>
            <a:off x="3801402" y="8369589"/>
            <a:ext cx="2657908" cy="631445"/>
          </a:xfrm>
          <a:prstGeom prst="rect">
            <a:avLst/>
          </a:prstGeom>
          <a:noFill/>
          <a:ln>
            <a:noFill/>
          </a:ln>
        </p:spPr>
        <p:txBody>
          <a:bodyPr spcFirstLastPara="1" wrap="square" lIns="50800" tIns="50800" rIns="50800" bIns="50800" anchor="ctr" anchorCtr="0">
            <a:spAutoFit/>
          </a:bodyPr>
          <a:lstStyle/>
          <a:p>
            <a:pPr marL="0" marR="0" lvl="0" indent="0" algn="ctr" rtl="0">
              <a:lnSpc>
                <a:spcPct val="90000"/>
              </a:lnSpc>
              <a:spcBef>
                <a:spcPts val="0"/>
              </a:spcBef>
              <a:spcAft>
                <a:spcPts val="0"/>
              </a:spcAft>
              <a:buClr>
                <a:srgbClr val="000000"/>
              </a:buClr>
              <a:buSzPts val="2800"/>
              <a:buFont typeface="Arial"/>
              <a:buNone/>
            </a:pPr>
            <a:r>
              <a:rPr lang="en-US" sz="2800" b="0" i="0" u="none" strike="noStrike" cap="none">
                <a:solidFill>
                  <a:srgbClr val="000000"/>
                </a:solidFill>
                <a:latin typeface="Arial"/>
                <a:ea typeface="Arial"/>
                <a:cs typeface="Arial"/>
                <a:sym typeface="Arial"/>
              </a:rPr>
              <a:t>Submitted By -</a:t>
            </a:r>
            <a:endParaRPr sz="1400" b="0" i="0" u="none" strike="noStrike" cap="none">
              <a:solidFill>
                <a:srgbClr val="000000"/>
              </a:solidFill>
              <a:latin typeface="Arial"/>
              <a:ea typeface="Arial"/>
              <a:cs typeface="Arial"/>
              <a:sym typeface="Arial"/>
            </a:endParaRPr>
          </a:p>
        </p:txBody>
      </p:sp>
      <p:pic>
        <p:nvPicPr>
          <p:cNvPr id="88" name="Google Shape;88;p1" descr="Image"/>
          <p:cNvPicPr preferRelativeResize="0"/>
          <p:nvPr/>
        </p:nvPicPr>
        <p:blipFill rotWithShape="1">
          <a:blip r:embed="rId5">
            <a:alphaModFix/>
          </a:blip>
          <a:srcRect/>
          <a:stretch/>
        </p:blipFill>
        <p:spPr>
          <a:xfrm>
            <a:off x="5486918" y="452316"/>
            <a:ext cx="1776888" cy="2479566"/>
          </a:xfrm>
          <a:prstGeom prst="rect">
            <a:avLst/>
          </a:prstGeom>
          <a:noFill/>
          <a:ln>
            <a:noFill/>
          </a:ln>
        </p:spPr>
      </p:pic>
      <p:sp>
        <p:nvSpPr>
          <p:cNvPr id="89" name="Google Shape;89;p1"/>
          <p:cNvSpPr txBox="1"/>
          <p:nvPr/>
        </p:nvSpPr>
        <p:spPr>
          <a:xfrm>
            <a:off x="11050524" y="7197075"/>
            <a:ext cx="5637900" cy="1692900"/>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000000"/>
              </a:buClr>
              <a:buSzPts val="1200"/>
              <a:buFont typeface="Times"/>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1200"/>
              </a:spcBef>
              <a:spcAft>
                <a:spcPts val="0"/>
              </a:spcAft>
              <a:buClr>
                <a:srgbClr val="000000"/>
              </a:buClr>
              <a:buSzPts val="2966"/>
              <a:buFont typeface="Times"/>
              <a:buNone/>
            </a:pPr>
            <a:r>
              <a:rPr lang="en-US" sz="2966" b="1" i="0" u="none" strike="noStrike" cap="none">
                <a:solidFill>
                  <a:srgbClr val="000000"/>
                </a:solidFill>
                <a:latin typeface="Times"/>
                <a:ea typeface="Times"/>
                <a:cs typeface="Times"/>
                <a:sym typeface="Times"/>
              </a:rPr>
              <a:t>Database Systems by</a:t>
            </a:r>
            <a:endParaRPr sz="2966" b="1" i="0" u="none" strike="noStrike" cap="none">
              <a:solidFill>
                <a:srgbClr val="000000"/>
              </a:solidFill>
              <a:latin typeface="Arial"/>
              <a:ea typeface="Arial"/>
              <a:cs typeface="Arial"/>
              <a:sym typeface="Arial"/>
            </a:endParaRPr>
          </a:p>
          <a:p>
            <a:pPr marL="0" marR="0" lvl="0" indent="0" algn="l" rtl="0">
              <a:lnSpc>
                <a:spcPct val="100000"/>
              </a:lnSpc>
              <a:spcBef>
                <a:spcPts val="1200"/>
              </a:spcBef>
              <a:spcAft>
                <a:spcPts val="0"/>
              </a:spcAft>
              <a:buClr>
                <a:srgbClr val="000000"/>
              </a:buClr>
              <a:buSzPts val="2966"/>
              <a:buFont typeface="Times"/>
              <a:buNone/>
            </a:pPr>
            <a:r>
              <a:rPr lang="en-US" sz="2966" b="1" i="0" u="none" strike="noStrike" cap="none">
                <a:solidFill>
                  <a:srgbClr val="000000"/>
                </a:solidFill>
                <a:latin typeface="Times"/>
                <a:ea typeface="Times"/>
                <a:cs typeface="Times"/>
                <a:sym typeface="Times"/>
              </a:rPr>
              <a:t>— Dr. Debanjan Sadhya</a:t>
            </a:r>
            <a:br>
              <a:rPr lang="en-US" sz="1866" b="0" i="0" u="none" strike="noStrike" cap="none">
                <a:solidFill>
                  <a:srgbClr val="000000"/>
                </a:solidFill>
                <a:latin typeface="Times"/>
                <a:ea typeface="Times"/>
                <a:cs typeface="Times"/>
                <a:sym typeface="Times"/>
              </a:rPr>
            </a:b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168"/>
        <p:cNvGrpSpPr/>
        <p:nvPr/>
      </p:nvGrpSpPr>
      <p:grpSpPr>
        <a:xfrm>
          <a:off x="0" y="0"/>
          <a:ext cx="0" cy="0"/>
          <a:chOff x="0" y="0"/>
          <a:chExt cx="0" cy="0"/>
        </a:xfrm>
      </p:grpSpPr>
      <p:sp>
        <p:nvSpPr>
          <p:cNvPr id="169" name="Google Shape;169;ge20f75f889_0_6"/>
          <p:cNvSpPr txBox="1">
            <a:spLocks noGrp="1"/>
          </p:cNvSpPr>
          <p:nvPr>
            <p:ph type="title"/>
          </p:nvPr>
        </p:nvSpPr>
        <p:spPr>
          <a:xfrm>
            <a:off x="1219200" y="361900"/>
            <a:ext cx="21945600" cy="1727100"/>
          </a:xfrm>
          <a:prstGeom prst="rect">
            <a:avLst/>
          </a:prstGeom>
          <a:noFill/>
          <a:ln>
            <a:noFill/>
          </a:ln>
        </p:spPr>
        <p:txBody>
          <a:bodyPr spcFirstLastPara="1" wrap="square" lIns="50800" tIns="50800" rIns="50800" bIns="50800" anchor="t" anchorCtr="0">
            <a:normAutofit/>
          </a:bodyPr>
          <a:lstStyle/>
          <a:p>
            <a:pPr marL="0" lvl="0" indent="0" algn="ctr" rtl="0">
              <a:lnSpc>
                <a:spcPct val="80000"/>
              </a:lnSpc>
              <a:spcBef>
                <a:spcPts val="0"/>
              </a:spcBef>
              <a:spcAft>
                <a:spcPts val="0"/>
              </a:spcAft>
              <a:buSzPts val="1800"/>
              <a:buNone/>
            </a:pPr>
            <a:r>
              <a:rPr lang="en-US" sz="7800" u="sng">
                <a:latin typeface="Comic Sans MS"/>
                <a:ea typeface="Comic Sans MS"/>
                <a:cs typeface="Comic Sans MS"/>
                <a:sym typeface="Comic Sans MS"/>
              </a:rPr>
              <a:t>Schema Diagram</a:t>
            </a:r>
            <a:endParaRPr sz="7800" u="sng">
              <a:latin typeface="Comic Sans MS"/>
              <a:ea typeface="Comic Sans MS"/>
              <a:cs typeface="Comic Sans MS"/>
              <a:sym typeface="Comic Sans MS"/>
            </a:endParaRPr>
          </a:p>
        </p:txBody>
      </p:sp>
      <p:sp>
        <p:nvSpPr>
          <p:cNvPr id="170" name="Google Shape;170;ge20f75f889_0_6"/>
          <p:cNvSpPr txBox="1"/>
          <p:nvPr/>
        </p:nvSpPr>
        <p:spPr>
          <a:xfrm>
            <a:off x="9670850" y="4984903"/>
            <a:ext cx="13126800" cy="17517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3200"/>
              <a:buFont typeface="Arial"/>
              <a:buNone/>
            </a:pPr>
            <a:r>
              <a:rPr lang="en-US" sz="3200" b="0" i="0" u="none" strike="noStrike" cap="none">
                <a:solidFill>
                  <a:srgbClr val="000000"/>
                </a:solidFill>
                <a:latin typeface="Comic Sans MS"/>
                <a:ea typeface="Comic Sans MS"/>
                <a:cs typeface="Comic Sans MS"/>
                <a:sym typeface="Comic Sans MS"/>
              </a:rPr>
              <a:t>Di</a:t>
            </a:r>
            <a:r>
              <a:rPr lang="en-US" sz="3200">
                <a:latin typeface="Comic Sans MS"/>
                <a:ea typeface="Comic Sans MS"/>
                <a:cs typeface="Comic Sans MS"/>
                <a:sym typeface="Comic Sans MS"/>
              </a:rPr>
              <a:t>re</a:t>
            </a:r>
            <a:r>
              <a:rPr lang="en-US" sz="3200" b="0" i="0" u="none" strike="noStrike" cap="none">
                <a:solidFill>
                  <a:srgbClr val="000000"/>
                </a:solidFill>
                <a:latin typeface="Comic Sans MS"/>
                <a:ea typeface="Comic Sans MS"/>
                <a:cs typeface="Comic Sans MS"/>
                <a:sym typeface="Comic Sans MS"/>
              </a:rPr>
              <a:t>ctor_id </a:t>
            </a:r>
            <a:r>
              <a:rPr lang="en-US" sz="3000">
                <a:latin typeface="Comic Sans MS"/>
                <a:ea typeface="Comic Sans MS"/>
                <a:cs typeface="Comic Sans MS"/>
                <a:sym typeface="Comic Sans MS"/>
              </a:rPr>
              <a:t>→ </a:t>
            </a:r>
            <a:r>
              <a:rPr lang="en-US" sz="3200" b="0" i="0" u="none" strike="noStrike" cap="none">
                <a:solidFill>
                  <a:srgbClr val="000000"/>
                </a:solidFill>
                <a:latin typeface="Comic Sans MS"/>
                <a:ea typeface="Comic Sans MS"/>
                <a:cs typeface="Comic Sans MS"/>
                <a:sym typeface="Comic Sans MS"/>
              </a:rPr>
              <a:t>(d_first_name, d_last_name)</a:t>
            </a:r>
            <a:endParaRPr sz="3200" b="0" i="0" u="none" strike="noStrike" cap="none">
              <a:solidFill>
                <a:srgbClr val="000000"/>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3500"/>
              <a:buFont typeface="Arial"/>
              <a:buNone/>
            </a:pPr>
            <a:endParaRPr sz="3500" b="0" i="0" u="none" strike="noStrike" cap="none">
              <a:solidFill>
                <a:srgbClr val="000000"/>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1700"/>
              <a:buFont typeface="Arial"/>
              <a:buNone/>
            </a:pPr>
            <a:endParaRPr sz="3000" b="0" i="0" u="none" strike="noStrike" cap="none">
              <a:solidFill>
                <a:srgbClr val="000000"/>
              </a:solidFill>
              <a:latin typeface="Comic Sans MS"/>
              <a:ea typeface="Comic Sans MS"/>
              <a:cs typeface="Comic Sans MS"/>
              <a:sym typeface="Comic Sans MS"/>
            </a:endParaRPr>
          </a:p>
        </p:txBody>
      </p:sp>
      <p:sp>
        <p:nvSpPr>
          <p:cNvPr id="171" name="Google Shape;171;ge20f75f889_0_6"/>
          <p:cNvSpPr txBox="1"/>
          <p:nvPr/>
        </p:nvSpPr>
        <p:spPr>
          <a:xfrm>
            <a:off x="1146400" y="5759650"/>
            <a:ext cx="2722200" cy="692700"/>
          </a:xfrm>
          <a:prstGeom prst="rect">
            <a:avLst/>
          </a:prstGeom>
          <a:solidFill>
            <a:schemeClr val="accent6"/>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00000"/>
                </a:solidFill>
                <a:latin typeface="Roboto"/>
                <a:ea typeface="Roboto"/>
                <a:cs typeface="Roboto"/>
                <a:sym typeface="Roboto"/>
              </a:rPr>
              <a:t>Primary key</a:t>
            </a:r>
            <a:endParaRPr sz="3300" b="0" i="0" u="none" strike="noStrike" cap="none">
              <a:solidFill>
                <a:srgbClr val="000000"/>
              </a:solidFill>
              <a:latin typeface="Roboto"/>
              <a:ea typeface="Roboto"/>
              <a:cs typeface="Roboto"/>
              <a:sym typeface="Roboto"/>
            </a:endParaRPr>
          </a:p>
        </p:txBody>
      </p:sp>
      <p:sp>
        <p:nvSpPr>
          <p:cNvPr id="172" name="Google Shape;172;ge20f75f889_0_6"/>
          <p:cNvSpPr txBox="1"/>
          <p:nvPr/>
        </p:nvSpPr>
        <p:spPr>
          <a:xfrm>
            <a:off x="9670850" y="4292200"/>
            <a:ext cx="6549000" cy="692700"/>
          </a:xfrm>
          <a:prstGeom prst="rect">
            <a:avLst/>
          </a:prstGeom>
          <a:solidFill>
            <a:schemeClr val="accent6"/>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00000"/>
                </a:solidFill>
                <a:latin typeface="Roboto"/>
                <a:ea typeface="Roboto"/>
                <a:cs typeface="Roboto"/>
                <a:sym typeface="Roboto"/>
              </a:rPr>
              <a:t>Functional dependencies</a:t>
            </a:r>
            <a:endParaRPr sz="3300" b="0" i="0" u="none" strike="noStrike" cap="none">
              <a:solidFill>
                <a:srgbClr val="000000"/>
              </a:solidFill>
              <a:latin typeface="Roboto"/>
              <a:ea typeface="Roboto"/>
              <a:cs typeface="Roboto"/>
              <a:sym typeface="Roboto"/>
            </a:endParaRPr>
          </a:p>
        </p:txBody>
      </p:sp>
      <p:sp>
        <p:nvSpPr>
          <p:cNvPr id="173" name="Google Shape;173;ge20f75f889_0_6"/>
          <p:cNvSpPr/>
          <p:nvPr/>
        </p:nvSpPr>
        <p:spPr>
          <a:xfrm>
            <a:off x="1868528" y="3723675"/>
            <a:ext cx="890750" cy="2169925"/>
          </a:xfrm>
          <a:custGeom>
            <a:avLst/>
            <a:gdLst/>
            <a:ahLst/>
            <a:cxnLst/>
            <a:rect l="l" t="t" r="r" b="b"/>
            <a:pathLst>
              <a:path w="35630" h="86797" extrusionOk="0">
                <a:moveTo>
                  <a:pt x="22771" y="86797"/>
                </a:moveTo>
                <a:cubicBezTo>
                  <a:pt x="19021" y="79118"/>
                  <a:pt x="-1875" y="55186"/>
                  <a:pt x="268" y="40720"/>
                </a:cubicBezTo>
                <a:cubicBezTo>
                  <a:pt x="2411" y="26254"/>
                  <a:pt x="29736" y="6787"/>
                  <a:pt x="35630" y="0"/>
                </a:cubicBezTo>
              </a:path>
            </a:pathLst>
          </a:cu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ge20f75f889_0_6"/>
          <p:cNvSpPr txBox="1"/>
          <p:nvPr/>
        </p:nvSpPr>
        <p:spPr>
          <a:xfrm>
            <a:off x="965300" y="8204677"/>
            <a:ext cx="6549000" cy="692700"/>
          </a:xfrm>
          <a:prstGeom prst="rect">
            <a:avLst/>
          </a:prstGeom>
          <a:solidFill>
            <a:schemeClr val="accent6"/>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00000"/>
                </a:solidFill>
                <a:latin typeface="Roboto"/>
                <a:ea typeface="Roboto"/>
                <a:cs typeface="Roboto"/>
                <a:sym typeface="Roboto"/>
              </a:rPr>
              <a:t>NORMALISED TO BCNF</a:t>
            </a:r>
            <a:endParaRPr sz="3300" b="0" i="0" u="none" strike="noStrike" cap="none">
              <a:solidFill>
                <a:srgbClr val="000000"/>
              </a:solidFill>
              <a:latin typeface="Roboto"/>
              <a:ea typeface="Roboto"/>
              <a:cs typeface="Roboto"/>
              <a:sym typeface="Roboto"/>
            </a:endParaRPr>
          </a:p>
        </p:txBody>
      </p:sp>
      <p:sp>
        <p:nvSpPr>
          <p:cNvPr id="175" name="Google Shape;175;ge20f75f889_0_6"/>
          <p:cNvSpPr/>
          <p:nvPr/>
        </p:nvSpPr>
        <p:spPr>
          <a:xfrm>
            <a:off x="610600" y="8936200"/>
            <a:ext cx="22039800" cy="43935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76" name="Google Shape;176;ge20f75f889_0_6"/>
          <p:cNvGraphicFramePr/>
          <p:nvPr/>
        </p:nvGraphicFramePr>
        <p:xfrm>
          <a:off x="1330950" y="2819075"/>
          <a:ext cx="3000000" cy="3000000"/>
        </p:xfrm>
        <a:graphic>
          <a:graphicData uri="http://schemas.openxmlformats.org/drawingml/2006/table">
            <a:tbl>
              <a:tblPr>
                <a:noFill/>
                <a:tableStyleId>{9F64E993-EE2A-4E5F-A678-3CB5C7BEDE64}</a:tableStyleId>
              </a:tblPr>
              <a:tblGrid>
                <a:gridCol w="4803200">
                  <a:extLst>
                    <a:ext uri="{9D8B030D-6E8A-4147-A177-3AD203B41FA5}">
                      <a16:colId xmlns:a16="http://schemas.microsoft.com/office/drawing/2014/main" val="20000"/>
                    </a:ext>
                  </a:extLst>
                </a:gridCol>
                <a:gridCol w="4803200">
                  <a:extLst>
                    <a:ext uri="{9D8B030D-6E8A-4147-A177-3AD203B41FA5}">
                      <a16:colId xmlns:a16="http://schemas.microsoft.com/office/drawing/2014/main" val="20001"/>
                    </a:ext>
                  </a:extLst>
                </a:gridCol>
                <a:gridCol w="4803200">
                  <a:extLst>
                    <a:ext uri="{9D8B030D-6E8A-4147-A177-3AD203B41FA5}">
                      <a16:colId xmlns:a16="http://schemas.microsoft.com/office/drawing/2014/main" val="20002"/>
                    </a:ext>
                  </a:extLst>
                </a:gridCol>
              </a:tblGrid>
              <a:tr h="1030500">
                <a:tc>
                  <a:txBody>
                    <a:bodyPr/>
                    <a:lstStyle/>
                    <a:p>
                      <a:pPr marL="0" marR="0" lvl="0" indent="0" algn="ctr" rtl="0">
                        <a:lnSpc>
                          <a:spcPct val="100000"/>
                        </a:lnSpc>
                        <a:spcBef>
                          <a:spcPts val="0"/>
                        </a:spcBef>
                        <a:spcAft>
                          <a:spcPts val="0"/>
                        </a:spcAft>
                        <a:buClr>
                          <a:srgbClr val="000000"/>
                        </a:buClr>
                        <a:buSzPts val="3000"/>
                        <a:buFont typeface="Arial"/>
                        <a:buNone/>
                      </a:pPr>
                      <a:r>
                        <a:rPr lang="en-US" sz="3000" u="sng" strike="noStrike" cap="none">
                          <a:latin typeface="Comic Sans MS"/>
                          <a:ea typeface="Comic Sans MS"/>
                          <a:cs typeface="Comic Sans MS"/>
                          <a:sym typeface="Comic Sans MS"/>
                        </a:rPr>
                        <a:t>director_id</a:t>
                      </a:r>
                      <a:endParaRPr sz="3000" u="sng" strike="noStrike" cap="none">
                        <a:latin typeface="Comic Sans MS"/>
                        <a:ea typeface="Comic Sans MS"/>
                        <a:cs typeface="Comic Sans MS"/>
                        <a:sym typeface="Comic Sans MS"/>
                      </a:endParaRPr>
                    </a:p>
                  </a:txBody>
                  <a:tcPr marL="63500" marR="63500" marT="63500" marB="63500" anchor="ctr">
                    <a:solidFill>
                      <a:srgbClr val="F4CCCC"/>
                    </a:solidFill>
                  </a:tcPr>
                </a:tc>
                <a:tc>
                  <a:txBody>
                    <a:bodyPr/>
                    <a:lstStyle/>
                    <a:p>
                      <a:pPr marL="0" marR="0" lvl="0" indent="0" algn="ctr" rtl="0">
                        <a:lnSpc>
                          <a:spcPct val="100000"/>
                        </a:lnSpc>
                        <a:spcBef>
                          <a:spcPts val="0"/>
                        </a:spcBef>
                        <a:spcAft>
                          <a:spcPts val="0"/>
                        </a:spcAft>
                        <a:buClr>
                          <a:srgbClr val="000000"/>
                        </a:buClr>
                        <a:buSzPts val="3000"/>
                        <a:buFont typeface="Arial"/>
                        <a:buNone/>
                      </a:pPr>
                      <a:r>
                        <a:rPr lang="en-US" sz="3000" u="none" strike="noStrike" cap="none">
                          <a:latin typeface="Comic Sans MS"/>
                          <a:ea typeface="Comic Sans MS"/>
                          <a:cs typeface="Comic Sans MS"/>
                          <a:sym typeface="Comic Sans MS"/>
                        </a:rPr>
                        <a:t>d_first_name</a:t>
                      </a:r>
                      <a:endParaRPr sz="3000" u="none" strike="noStrike" cap="none">
                        <a:latin typeface="Comic Sans MS"/>
                        <a:ea typeface="Comic Sans MS"/>
                        <a:cs typeface="Comic Sans MS"/>
                        <a:sym typeface="Comic Sans MS"/>
                      </a:endParaRPr>
                    </a:p>
                  </a:txBody>
                  <a:tcPr marL="63500" marR="63500" marT="63500" marB="63500" anchor="ctr"/>
                </a:tc>
                <a:tc>
                  <a:txBody>
                    <a:bodyPr/>
                    <a:lstStyle/>
                    <a:p>
                      <a:pPr marL="0" marR="0" lvl="0" indent="0" algn="ctr" rtl="0">
                        <a:lnSpc>
                          <a:spcPct val="100000"/>
                        </a:lnSpc>
                        <a:spcBef>
                          <a:spcPts val="0"/>
                        </a:spcBef>
                        <a:spcAft>
                          <a:spcPts val="0"/>
                        </a:spcAft>
                        <a:buClr>
                          <a:srgbClr val="000000"/>
                        </a:buClr>
                        <a:buSzPts val="3000"/>
                        <a:buFont typeface="Arial"/>
                        <a:buNone/>
                      </a:pPr>
                      <a:r>
                        <a:rPr lang="en-US" sz="3000" u="none" strike="noStrike" cap="none">
                          <a:latin typeface="Comic Sans MS"/>
                          <a:ea typeface="Comic Sans MS"/>
                          <a:cs typeface="Comic Sans MS"/>
                          <a:sym typeface="Comic Sans MS"/>
                        </a:rPr>
                        <a:t>d_last_name</a:t>
                      </a:r>
                      <a:endParaRPr sz="3000" u="none" strike="noStrike" cap="none">
                        <a:latin typeface="Comic Sans MS"/>
                        <a:ea typeface="Comic Sans MS"/>
                        <a:cs typeface="Comic Sans MS"/>
                        <a:sym typeface="Comic Sans MS"/>
                      </a:endParaRPr>
                    </a:p>
                  </a:txBody>
                  <a:tcPr marL="63500" marR="63500" marT="63500" marB="63500" anchor="ctr"/>
                </a:tc>
                <a:extLst>
                  <a:ext uri="{0D108BD9-81ED-4DB2-BD59-A6C34878D82A}">
                    <a16:rowId xmlns:a16="http://schemas.microsoft.com/office/drawing/2014/main" val="10000"/>
                  </a:ext>
                </a:extLst>
              </a:tr>
            </a:tbl>
          </a:graphicData>
        </a:graphic>
      </p:graphicFrame>
      <p:sp>
        <p:nvSpPr>
          <p:cNvPr id="177" name="Google Shape;177;ge20f75f889_0_6"/>
          <p:cNvSpPr txBox="1"/>
          <p:nvPr/>
        </p:nvSpPr>
        <p:spPr>
          <a:xfrm>
            <a:off x="1219200" y="2293975"/>
            <a:ext cx="3628200" cy="1256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3100"/>
              <a:buFont typeface="Arial"/>
              <a:buNone/>
            </a:pPr>
            <a:r>
              <a:rPr lang="en-US" sz="3100" b="0" i="0" u="none" strike="noStrike" cap="none">
                <a:solidFill>
                  <a:srgbClr val="000000"/>
                </a:solidFill>
                <a:latin typeface="Comic Sans MS"/>
                <a:ea typeface="Comic Sans MS"/>
                <a:cs typeface="Comic Sans MS"/>
                <a:sym typeface="Comic Sans MS"/>
              </a:rPr>
              <a:t>DIRECTORS</a:t>
            </a:r>
            <a:endParaRPr sz="3100" b="0" i="0" u="none" strike="noStrike" cap="none">
              <a:solidFill>
                <a:srgbClr val="000000"/>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Comic Sans MS"/>
              <a:ea typeface="Comic Sans MS"/>
              <a:cs typeface="Comic Sans MS"/>
              <a:sym typeface="Comic Sans MS"/>
            </a:endParaRPr>
          </a:p>
        </p:txBody>
      </p:sp>
      <p:graphicFrame>
        <p:nvGraphicFramePr>
          <p:cNvPr id="178" name="Google Shape;178;ge20f75f889_0_6"/>
          <p:cNvGraphicFramePr/>
          <p:nvPr/>
        </p:nvGraphicFramePr>
        <p:xfrm>
          <a:off x="2336400" y="11169975"/>
          <a:ext cx="3000000" cy="3000000"/>
        </p:xfrm>
        <a:graphic>
          <a:graphicData uri="http://schemas.openxmlformats.org/drawingml/2006/table">
            <a:tbl>
              <a:tblPr>
                <a:noFill/>
                <a:tableStyleId>{9F64E993-EE2A-4E5F-A678-3CB5C7BEDE64}</a:tableStyleId>
              </a:tblPr>
              <a:tblGrid>
                <a:gridCol w="4673500">
                  <a:extLst>
                    <a:ext uri="{9D8B030D-6E8A-4147-A177-3AD203B41FA5}">
                      <a16:colId xmlns:a16="http://schemas.microsoft.com/office/drawing/2014/main" val="20000"/>
                    </a:ext>
                  </a:extLst>
                </a:gridCol>
                <a:gridCol w="4673500">
                  <a:extLst>
                    <a:ext uri="{9D8B030D-6E8A-4147-A177-3AD203B41FA5}">
                      <a16:colId xmlns:a16="http://schemas.microsoft.com/office/drawing/2014/main" val="20001"/>
                    </a:ext>
                  </a:extLst>
                </a:gridCol>
                <a:gridCol w="4673500">
                  <a:extLst>
                    <a:ext uri="{9D8B030D-6E8A-4147-A177-3AD203B41FA5}">
                      <a16:colId xmlns:a16="http://schemas.microsoft.com/office/drawing/2014/main" val="20002"/>
                    </a:ext>
                  </a:extLst>
                </a:gridCol>
              </a:tblGrid>
              <a:tr h="0">
                <a:tc>
                  <a:txBody>
                    <a:bodyPr/>
                    <a:lstStyle/>
                    <a:p>
                      <a:pPr marL="0" marR="0" lvl="0" indent="0" algn="ctr" rtl="0">
                        <a:lnSpc>
                          <a:spcPct val="100000"/>
                        </a:lnSpc>
                        <a:spcBef>
                          <a:spcPts val="0"/>
                        </a:spcBef>
                        <a:spcAft>
                          <a:spcPts val="0"/>
                        </a:spcAft>
                        <a:buClr>
                          <a:srgbClr val="000000"/>
                        </a:buClr>
                        <a:buSzPts val="3100"/>
                        <a:buFont typeface="Arial"/>
                        <a:buNone/>
                      </a:pPr>
                      <a:r>
                        <a:rPr lang="en-US" sz="3100" u="sng" strike="noStrike" cap="none">
                          <a:latin typeface="Comic Sans MS"/>
                          <a:ea typeface="Comic Sans MS"/>
                          <a:cs typeface="Comic Sans MS"/>
                          <a:sym typeface="Comic Sans MS"/>
                        </a:rPr>
                        <a:t>director_id</a:t>
                      </a:r>
                      <a:endParaRPr sz="3100" u="sng" strike="noStrike" cap="none">
                        <a:latin typeface="Comic Sans MS"/>
                        <a:ea typeface="Comic Sans MS"/>
                        <a:cs typeface="Comic Sans MS"/>
                        <a:sym typeface="Comic Sans MS"/>
                      </a:endParaRPr>
                    </a:p>
                  </a:txBody>
                  <a:tcPr marL="63500" marR="63500" marT="63500" marB="63500" anchor="ctr">
                    <a:solidFill>
                      <a:srgbClr val="F4CCCC"/>
                    </a:solidFill>
                  </a:tcPr>
                </a:tc>
                <a:tc>
                  <a:txBody>
                    <a:bodyPr/>
                    <a:lstStyle/>
                    <a:p>
                      <a:pPr marL="0" marR="0" lvl="0" indent="0" algn="ctr" rtl="0">
                        <a:lnSpc>
                          <a:spcPct val="100000"/>
                        </a:lnSpc>
                        <a:spcBef>
                          <a:spcPts val="0"/>
                        </a:spcBef>
                        <a:spcAft>
                          <a:spcPts val="0"/>
                        </a:spcAft>
                        <a:buClr>
                          <a:srgbClr val="000000"/>
                        </a:buClr>
                        <a:buSzPts val="3100"/>
                        <a:buFont typeface="Arial"/>
                        <a:buNone/>
                      </a:pPr>
                      <a:r>
                        <a:rPr lang="en-US" sz="3100" u="none" strike="noStrike" cap="none">
                          <a:latin typeface="Comic Sans MS"/>
                          <a:ea typeface="Comic Sans MS"/>
                          <a:cs typeface="Comic Sans MS"/>
                          <a:sym typeface="Comic Sans MS"/>
                        </a:rPr>
                        <a:t>d_first_name</a:t>
                      </a:r>
                      <a:endParaRPr sz="3100" u="none" strike="noStrike" cap="none">
                        <a:latin typeface="Comic Sans MS"/>
                        <a:ea typeface="Comic Sans MS"/>
                        <a:cs typeface="Comic Sans MS"/>
                        <a:sym typeface="Comic Sans MS"/>
                      </a:endParaRPr>
                    </a:p>
                  </a:txBody>
                  <a:tcPr marL="63500" marR="63500" marT="63500" marB="63500" anchor="ctr"/>
                </a:tc>
                <a:tc>
                  <a:txBody>
                    <a:bodyPr/>
                    <a:lstStyle/>
                    <a:p>
                      <a:pPr marL="0" marR="0" lvl="0" indent="0" algn="ctr" rtl="0">
                        <a:lnSpc>
                          <a:spcPct val="100000"/>
                        </a:lnSpc>
                        <a:spcBef>
                          <a:spcPts val="0"/>
                        </a:spcBef>
                        <a:spcAft>
                          <a:spcPts val="0"/>
                        </a:spcAft>
                        <a:buClr>
                          <a:srgbClr val="000000"/>
                        </a:buClr>
                        <a:buSzPts val="3100"/>
                        <a:buFont typeface="Arial"/>
                        <a:buNone/>
                      </a:pPr>
                      <a:r>
                        <a:rPr lang="en-US" sz="3100" u="none" strike="noStrike" cap="none">
                          <a:latin typeface="Comic Sans MS"/>
                          <a:ea typeface="Comic Sans MS"/>
                          <a:cs typeface="Comic Sans MS"/>
                          <a:sym typeface="Comic Sans MS"/>
                        </a:rPr>
                        <a:t>d_last_name</a:t>
                      </a:r>
                      <a:endParaRPr sz="3100" u="none" strike="noStrike" cap="none">
                        <a:latin typeface="Comic Sans MS"/>
                        <a:ea typeface="Comic Sans MS"/>
                        <a:cs typeface="Comic Sans MS"/>
                        <a:sym typeface="Comic Sans MS"/>
                      </a:endParaRPr>
                    </a:p>
                  </a:txBody>
                  <a:tcPr marL="63500" marR="63500" marT="63500" marB="63500" anchor="ctr"/>
                </a:tc>
                <a:extLst>
                  <a:ext uri="{0D108BD9-81ED-4DB2-BD59-A6C34878D82A}">
                    <a16:rowId xmlns:a16="http://schemas.microsoft.com/office/drawing/2014/main" val="10000"/>
                  </a:ext>
                </a:extLst>
              </a:tr>
            </a:tbl>
          </a:graphicData>
        </a:graphic>
      </p:graphicFrame>
      <p:sp>
        <p:nvSpPr>
          <p:cNvPr id="179" name="Google Shape;179;ge20f75f889_0_6"/>
          <p:cNvSpPr txBox="1"/>
          <p:nvPr/>
        </p:nvSpPr>
        <p:spPr>
          <a:xfrm>
            <a:off x="2300850" y="10487950"/>
            <a:ext cx="3628200" cy="1290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3200"/>
              <a:buFont typeface="Arial"/>
              <a:buNone/>
            </a:pPr>
            <a:r>
              <a:rPr lang="en-US" sz="3200" b="0" i="0" u="none" strike="noStrike" cap="none">
                <a:solidFill>
                  <a:srgbClr val="000000"/>
                </a:solidFill>
                <a:latin typeface="Comic Sans MS"/>
                <a:ea typeface="Comic Sans MS"/>
                <a:cs typeface="Comic Sans MS"/>
                <a:sym typeface="Comic Sans MS"/>
              </a:rPr>
              <a:t>DIRECTORS</a:t>
            </a:r>
            <a:endParaRPr sz="3200" b="0" i="0" u="none" strike="noStrike" cap="none">
              <a:solidFill>
                <a:srgbClr val="000000"/>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3500"/>
              <a:buFont typeface="Arial"/>
              <a:buNone/>
            </a:pPr>
            <a:endParaRPr sz="3500" b="0" i="0" u="none" strike="noStrike" cap="none">
              <a:solidFill>
                <a:srgbClr val="000000"/>
              </a:solidFill>
              <a:latin typeface="Comic Sans MS"/>
              <a:ea typeface="Comic Sans MS"/>
              <a:cs typeface="Comic Sans MS"/>
              <a:sym typeface="Comic Sans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183"/>
        <p:cNvGrpSpPr/>
        <p:nvPr/>
      </p:nvGrpSpPr>
      <p:grpSpPr>
        <a:xfrm>
          <a:off x="0" y="0"/>
          <a:ext cx="0" cy="0"/>
          <a:chOff x="0" y="0"/>
          <a:chExt cx="0" cy="0"/>
        </a:xfrm>
      </p:grpSpPr>
      <p:sp>
        <p:nvSpPr>
          <p:cNvPr id="184" name="Google Shape;184;ge20f75f889_0_12"/>
          <p:cNvSpPr txBox="1">
            <a:spLocks noGrp="1"/>
          </p:cNvSpPr>
          <p:nvPr>
            <p:ph type="title"/>
          </p:nvPr>
        </p:nvSpPr>
        <p:spPr>
          <a:xfrm>
            <a:off x="1219200" y="361900"/>
            <a:ext cx="21945600" cy="1727100"/>
          </a:xfrm>
          <a:prstGeom prst="rect">
            <a:avLst/>
          </a:prstGeom>
          <a:noFill/>
          <a:ln>
            <a:noFill/>
          </a:ln>
        </p:spPr>
        <p:txBody>
          <a:bodyPr spcFirstLastPara="1" wrap="square" lIns="50800" tIns="50800" rIns="50800" bIns="50800" anchor="t" anchorCtr="0">
            <a:normAutofit/>
          </a:bodyPr>
          <a:lstStyle/>
          <a:p>
            <a:pPr marL="0" lvl="0" indent="0" algn="ctr" rtl="0">
              <a:lnSpc>
                <a:spcPct val="80000"/>
              </a:lnSpc>
              <a:spcBef>
                <a:spcPts val="0"/>
              </a:spcBef>
              <a:spcAft>
                <a:spcPts val="0"/>
              </a:spcAft>
              <a:buSzPts val="1800"/>
              <a:buNone/>
            </a:pPr>
            <a:r>
              <a:rPr lang="en-US" sz="7800" u="sng">
                <a:latin typeface="Comic Sans MS"/>
                <a:ea typeface="Comic Sans MS"/>
                <a:cs typeface="Comic Sans MS"/>
                <a:sym typeface="Comic Sans MS"/>
              </a:rPr>
              <a:t>Schema Diagram</a:t>
            </a:r>
            <a:endParaRPr sz="7800" u="sng">
              <a:latin typeface="Comic Sans MS"/>
              <a:ea typeface="Comic Sans MS"/>
              <a:cs typeface="Comic Sans MS"/>
              <a:sym typeface="Comic Sans MS"/>
            </a:endParaRPr>
          </a:p>
        </p:txBody>
      </p:sp>
      <p:sp>
        <p:nvSpPr>
          <p:cNvPr id="185" name="Google Shape;185;ge20f75f889_0_12"/>
          <p:cNvSpPr txBox="1"/>
          <p:nvPr/>
        </p:nvSpPr>
        <p:spPr>
          <a:xfrm>
            <a:off x="9670850" y="4984903"/>
            <a:ext cx="13126800" cy="12129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3200"/>
              <a:buFont typeface="Arial"/>
              <a:buNone/>
            </a:pPr>
            <a:r>
              <a:rPr lang="en-US" sz="3200" b="0" i="0" u="none" strike="noStrike" cap="none">
                <a:solidFill>
                  <a:srgbClr val="000000"/>
                </a:solidFill>
                <a:latin typeface="Comic Sans MS"/>
                <a:ea typeface="Comic Sans MS"/>
                <a:cs typeface="Comic Sans MS"/>
                <a:sym typeface="Comic Sans MS"/>
              </a:rPr>
              <a:t>P</a:t>
            </a:r>
            <a:r>
              <a:rPr lang="en-US" sz="3200">
                <a:latin typeface="Comic Sans MS"/>
                <a:ea typeface="Comic Sans MS"/>
                <a:cs typeface="Comic Sans MS"/>
                <a:sym typeface="Comic Sans MS"/>
              </a:rPr>
              <a:t>la</a:t>
            </a:r>
            <a:r>
              <a:rPr lang="en-US" sz="3200" b="0" i="0" u="none" strike="noStrike" cap="none">
                <a:solidFill>
                  <a:srgbClr val="000000"/>
                </a:solidFill>
                <a:latin typeface="Comic Sans MS"/>
                <a:ea typeface="Comic Sans MS"/>
                <a:cs typeface="Comic Sans MS"/>
                <a:sym typeface="Comic Sans MS"/>
              </a:rPr>
              <a:t>tform_id</a:t>
            </a:r>
            <a:r>
              <a:rPr lang="en-US" sz="3000">
                <a:latin typeface="Comic Sans MS"/>
                <a:ea typeface="Comic Sans MS"/>
                <a:cs typeface="Comic Sans MS"/>
                <a:sym typeface="Comic Sans MS"/>
              </a:rPr>
              <a:t>→ </a:t>
            </a:r>
            <a:r>
              <a:rPr lang="en-US" sz="3200" b="0" i="0" u="none" strike="noStrike" cap="none">
                <a:solidFill>
                  <a:srgbClr val="000000"/>
                </a:solidFill>
                <a:latin typeface="Comic Sans MS"/>
                <a:ea typeface="Comic Sans MS"/>
                <a:cs typeface="Comic Sans MS"/>
                <a:sym typeface="Comic Sans MS"/>
              </a:rPr>
              <a:t> (platform_name)</a:t>
            </a:r>
            <a:endParaRPr sz="3200" b="0" i="0" u="none" strike="noStrike" cap="none">
              <a:solidFill>
                <a:srgbClr val="000000"/>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1700"/>
              <a:buFont typeface="Arial"/>
              <a:buNone/>
            </a:pPr>
            <a:endParaRPr sz="3000" b="0" i="0" u="none" strike="noStrike" cap="none">
              <a:solidFill>
                <a:srgbClr val="000000"/>
              </a:solidFill>
              <a:latin typeface="Comic Sans MS"/>
              <a:ea typeface="Comic Sans MS"/>
              <a:cs typeface="Comic Sans MS"/>
              <a:sym typeface="Comic Sans MS"/>
            </a:endParaRPr>
          </a:p>
        </p:txBody>
      </p:sp>
      <p:sp>
        <p:nvSpPr>
          <p:cNvPr id="186" name="Google Shape;186;ge20f75f889_0_12"/>
          <p:cNvSpPr txBox="1"/>
          <p:nvPr/>
        </p:nvSpPr>
        <p:spPr>
          <a:xfrm>
            <a:off x="1146400" y="5759650"/>
            <a:ext cx="2722200" cy="692700"/>
          </a:xfrm>
          <a:prstGeom prst="rect">
            <a:avLst/>
          </a:prstGeom>
          <a:solidFill>
            <a:schemeClr val="accent6"/>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00000"/>
                </a:solidFill>
                <a:latin typeface="Roboto"/>
                <a:ea typeface="Roboto"/>
                <a:cs typeface="Roboto"/>
                <a:sym typeface="Roboto"/>
              </a:rPr>
              <a:t>Primary key</a:t>
            </a:r>
            <a:endParaRPr sz="3300" b="0" i="0" u="none" strike="noStrike" cap="none">
              <a:solidFill>
                <a:srgbClr val="000000"/>
              </a:solidFill>
              <a:latin typeface="Roboto"/>
              <a:ea typeface="Roboto"/>
              <a:cs typeface="Roboto"/>
              <a:sym typeface="Roboto"/>
            </a:endParaRPr>
          </a:p>
        </p:txBody>
      </p:sp>
      <p:sp>
        <p:nvSpPr>
          <p:cNvPr id="187" name="Google Shape;187;ge20f75f889_0_12"/>
          <p:cNvSpPr txBox="1"/>
          <p:nvPr/>
        </p:nvSpPr>
        <p:spPr>
          <a:xfrm>
            <a:off x="9670850" y="4292200"/>
            <a:ext cx="6549000" cy="692700"/>
          </a:xfrm>
          <a:prstGeom prst="rect">
            <a:avLst/>
          </a:prstGeom>
          <a:solidFill>
            <a:schemeClr val="accent6"/>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00000"/>
                </a:solidFill>
                <a:latin typeface="Roboto"/>
                <a:ea typeface="Roboto"/>
                <a:cs typeface="Roboto"/>
                <a:sym typeface="Roboto"/>
              </a:rPr>
              <a:t>Functional dependencies</a:t>
            </a:r>
            <a:endParaRPr sz="3300" b="0" i="0" u="none" strike="noStrike" cap="none">
              <a:solidFill>
                <a:srgbClr val="000000"/>
              </a:solidFill>
              <a:latin typeface="Roboto"/>
              <a:ea typeface="Roboto"/>
              <a:cs typeface="Roboto"/>
              <a:sym typeface="Roboto"/>
            </a:endParaRPr>
          </a:p>
        </p:txBody>
      </p:sp>
      <p:sp>
        <p:nvSpPr>
          <p:cNvPr id="188" name="Google Shape;188;ge20f75f889_0_12"/>
          <p:cNvSpPr/>
          <p:nvPr/>
        </p:nvSpPr>
        <p:spPr>
          <a:xfrm>
            <a:off x="1868528" y="3723675"/>
            <a:ext cx="890750" cy="2169925"/>
          </a:xfrm>
          <a:custGeom>
            <a:avLst/>
            <a:gdLst/>
            <a:ahLst/>
            <a:cxnLst/>
            <a:rect l="l" t="t" r="r" b="b"/>
            <a:pathLst>
              <a:path w="35630" h="86797" extrusionOk="0">
                <a:moveTo>
                  <a:pt x="22771" y="86797"/>
                </a:moveTo>
                <a:cubicBezTo>
                  <a:pt x="19021" y="79118"/>
                  <a:pt x="-1875" y="55186"/>
                  <a:pt x="268" y="40720"/>
                </a:cubicBezTo>
                <a:cubicBezTo>
                  <a:pt x="2411" y="26254"/>
                  <a:pt x="29736" y="6787"/>
                  <a:pt x="35630" y="0"/>
                </a:cubicBezTo>
              </a:path>
            </a:pathLst>
          </a:cu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ge20f75f889_0_12"/>
          <p:cNvSpPr txBox="1"/>
          <p:nvPr/>
        </p:nvSpPr>
        <p:spPr>
          <a:xfrm>
            <a:off x="965300" y="8204677"/>
            <a:ext cx="6549000" cy="692700"/>
          </a:xfrm>
          <a:prstGeom prst="rect">
            <a:avLst/>
          </a:prstGeom>
          <a:solidFill>
            <a:schemeClr val="accent6"/>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00000"/>
                </a:solidFill>
                <a:latin typeface="Roboto"/>
                <a:ea typeface="Roboto"/>
                <a:cs typeface="Roboto"/>
                <a:sym typeface="Roboto"/>
              </a:rPr>
              <a:t>NORMALISED TO BCNF</a:t>
            </a:r>
            <a:endParaRPr sz="3300" b="0" i="0" u="none" strike="noStrike" cap="none">
              <a:solidFill>
                <a:srgbClr val="000000"/>
              </a:solidFill>
              <a:latin typeface="Roboto"/>
              <a:ea typeface="Roboto"/>
              <a:cs typeface="Roboto"/>
              <a:sym typeface="Roboto"/>
            </a:endParaRPr>
          </a:p>
        </p:txBody>
      </p:sp>
      <p:sp>
        <p:nvSpPr>
          <p:cNvPr id="190" name="Google Shape;190;ge20f75f889_0_12"/>
          <p:cNvSpPr/>
          <p:nvPr/>
        </p:nvSpPr>
        <p:spPr>
          <a:xfrm>
            <a:off x="528150" y="8897375"/>
            <a:ext cx="22039800" cy="43935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91" name="Google Shape;191;ge20f75f889_0_12"/>
          <p:cNvGraphicFramePr/>
          <p:nvPr/>
        </p:nvGraphicFramePr>
        <p:xfrm>
          <a:off x="1452900" y="2693175"/>
          <a:ext cx="3000000" cy="3000000"/>
        </p:xfrm>
        <a:graphic>
          <a:graphicData uri="http://schemas.openxmlformats.org/drawingml/2006/table">
            <a:tbl>
              <a:tblPr>
                <a:noFill/>
                <a:tableStyleId>{9F64E993-EE2A-4E5F-A678-3CB5C7BEDE64}</a:tableStyleId>
              </a:tblPr>
              <a:tblGrid>
                <a:gridCol w="7383475">
                  <a:extLst>
                    <a:ext uri="{9D8B030D-6E8A-4147-A177-3AD203B41FA5}">
                      <a16:colId xmlns:a16="http://schemas.microsoft.com/office/drawing/2014/main" val="20000"/>
                    </a:ext>
                  </a:extLst>
                </a:gridCol>
                <a:gridCol w="7383475">
                  <a:extLst>
                    <a:ext uri="{9D8B030D-6E8A-4147-A177-3AD203B41FA5}">
                      <a16:colId xmlns:a16="http://schemas.microsoft.com/office/drawing/2014/main" val="20001"/>
                    </a:ext>
                  </a:extLst>
                </a:gridCol>
              </a:tblGrid>
              <a:tr h="1030500">
                <a:tc>
                  <a:txBody>
                    <a:bodyPr/>
                    <a:lstStyle/>
                    <a:p>
                      <a:pPr marL="0" marR="0" lvl="0" indent="0" algn="ctr" rtl="0">
                        <a:lnSpc>
                          <a:spcPct val="100000"/>
                        </a:lnSpc>
                        <a:spcBef>
                          <a:spcPts val="0"/>
                        </a:spcBef>
                        <a:spcAft>
                          <a:spcPts val="0"/>
                        </a:spcAft>
                        <a:buClr>
                          <a:srgbClr val="000000"/>
                        </a:buClr>
                        <a:buSzPts val="2900"/>
                        <a:buFont typeface="Arial"/>
                        <a:buNone/>
                      </a:pPr>
                      <a:r>
                        <a:rPr lang="en-US" sz="2900" u="sng" strike="noStrike" cap="none"/>
                        <a:t>platform_id</a:t>
                      </a:r>
                      <a:endParaRPr sz="2900" u="sng" strike="noStrike" cap="none"/>
                    </a:p>
                  </a:txBody>
                  <a:tcPr marL="63500" marR="63500" marT="63500" marB="63500">
                    <a:solidFill>
                      <a:srgbClr val="D9D2E9"/>
                    </a:solidFill>
                  </a:tcPr>
                </a:tc>
                <a:tc>
                  <a:txBody>
                    <a:bodyPr/>
                    <a:lstStyle/>
                    <a:p>
                      <a:pPr marL="0" marR="0" lvl="0" indent="0" algn="ctr" rtl="0">
                        <a:lnSpc>
                          <a:spcPct val="100000"/>
                        </a:lnSpc>
                        <a:spcBef>
                          <a:spcPts val="0"/>
                        </a:spcBef>
                        <a:spcAft>
                          <a:spcPts val="0"/>
                        </a:spcAft>
                        <a:buClr>
                          <a:srgbClr val="000000"/>
                        </a:buClr>
                        <a:buSzPts val="2900"/>
                        <a:buFont typeface="Arial"/>
                        <a:buNone/>
                      </a:pPr>
                      <a:r>
                        <a:rPr lang="en-US" sz="2900" u="none" strike="noStrike" cap="none"/>
                        <a:t>platform_name</a:t>
                      </a:r>
                      <a:endParaRPr sz="2900" u="none" strike="noStrike" cap="none"/>
                    </a:p>
                  </a:txBody>
                  <a:tcPr marL="63500" marR="63500" marT="63500" marB="63500"/>
                </a:tc>
                <a:extLst>
                  <a:ext uri="{0D108BD9-81ED-4DB2-BD59-A6C34878D82A}">
                    <a16:rowId xmlns:a16="http://schemas.microsoft.com/office/drawing/2014/main" val="10000"/>
                  </a:ext>
                </a:extLst>
              </a:tr>
            </a:tbl>
          </a:graphicData>
        </a:graphic>
      </p:graphicFrame>
      <p:sp>
        <p:nvSpPr>
          <p:cNvPr id="192" name="Google Shape;192;ge20f75f889_0_12"/>
          <p:cNvSpPr txBox="1"/>
          <p:nvPr/>
        </p:nvSpPr>
        <p:spPr>
          <a:xfrm>
            <a:off x="1490150" y="1961075"/>
            <a:ext cx="3000000" cy="1030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300"/>
              <a:buFont typeface="Arial"/>
              <a:buNone/>
            </a:pPr>
            <a:r>
              <a:rPr lang="en-US" sz="3300" b="0" i="0" u="none" strike="noStrike" cap="none">
                <a:solidFill>
                  <a:srgbClr val="000000"/>
                </a:solidFill>
                <a:latin typeface="Comic Sans MS"/>
                <a:ea typeface="Comic Sans MS"/>
                <a:cs typeface="Comic Sans MS"/>
                <a:sym typeface="Comic Sans MS"/>
              </a:rPr>
              <a:t>PLATFORM</a:t>
            </a:r>
            <a:endParaRPr sz="3300" b="0" i="0" u="none" strike="noStrike" cap="none">
              <a:solidFill>
                <a:srgbClr val="000000"/>
              </a:solidFill>
              <a:latin typeface="Comic Sans MS"/>
              <a:ea typeface="Comic Sans MS"/>
              <a:cs typeface="Comic Sans MS"/>
              <a:sym typeface="Comic Sans MS"/>
            </a:endParaRPr>
          </a:p>
        </p:txBody>
      </p:sp>
      <p:graphicFrame>
        <p:nvGraphicFramePr>
          <p:cNvPr id="193" name="Google Shape;193;ge20f75f889_0_12"/>
          <p:cNvGraphicFramePr/>
          <p:nvPr/>
        </p:nvGraphicFramePr>
        <p:xfrm>
          <a:off x="1181950" y="11651975"/>
          <a:ext cx="3000000" cy="3000000"/>
        </p:xfrm>
        <a:graphic>
          <a:graphicData uri="http://schemas.openxmlformats.org/drawingml/2006/table">
            <a:tbl>
              <a:tblPr>
                <a:noFill/>
                <a:tableStyleId>{9F64E993-EE2A-4E5F-A678-3CB5C7BEDE64}</a:tableStyleId>
              </a:tblPr>
              <a:tblGrid>
                <a:gridCol w="7383475">
                  <a:extLst>
                    <a:ext uri="{9D8B030D-6E8A-4147-A177-3AD203B41FA5}">
                      <a16:colId xmlns:a16="http://schemas.microsoft.com/office/drawing/2014/main" val="20000"/>
                    </a:ext>
                  </a:extLst>
                </a:gridCol>
                <a:gridCol w="7383475">
                  <a:extLst>
                    <a:ext uri="{9D8B030D-6E8A-4147-A177-3AD203B41FA5}">
                      <a16:colId xmlns:a16="http://schemas.microsoft.com/office/drawing/2014/main" val="20001"/>
                    </a:ext>
                  </a:extLst>
                </a:gridCol>
              </a:tblGrid>
              <a:tr h="1030500">
                <a:tc>
                  <a:txBody>
                    <a:bodyPr/>
                    <a:lstStyle/>
                    <a:p>
                      <a:pPr marL="0" marR="0" lvl="0" indent="0" algn="ctr" rtl="0">
                        <a:lnSpc>
                          <a:spcPct val="100000"/>
                        </a:lnSpc>
                        <a:spcBef>
                          <a:spcPts val="0"/>
                        </a:spcBef>
                        <a:spcAft>
                          <a:spcPts val="0"/>
                        </a:spcAft>
                        <a:buClr>
                          <a:srgbClr val="000000"/>
                        </a:buClr>
                        <a:buSzPts val="2900"/>
                        <a:buFont typeface="Arial"/>
                        <a:buNone/>
                      </a:pPr>
                      <a:r>
                        <a:rPr lang="en-US" sz="2900" u="sng" strike="noStrike" cap="none"/>
                        <a:t>platform_id</a:t>
                      </a:r>
                      <a:endParaRPr sz="2900" u="sng" strike="noStrike" cap="none"/>
                    </a:p>
                  </a:txBody>
                  <a:tcPr marL="63500" marR="63500" marT="63500" marB="63500">
                    <a:solidFill>
                      <a:srgbClr val="D9D2E9"/>
                    </a:solidFill>
                  </a:tcPr>
                </a:tc>
                <a:tc>
                  <a:txBody>
                    <a:bodyPr/>
                    <a:lstStyle/>
                    <a:p>
                      <a:pPr marL="0" marR="0" lvl="0" indent="0" algn="ctr" rtl="0">
                        <a:lnSpc>
                          <a:spcPct val="100000"/>
                        </a:lnSpc>
                        <a:spcBef>
                          <a:spcPts val="0"/>
                        </a:spcBef>
                        <a:spcAft>
                          <a:spcPts val="0"/>
                        </a:spcAft>
                        <a:buClr>
                          <a:srgbClr val="000000"/>
                        </a:buClr>
                        <a:buSzPts val="2900"/>
                        <a:buFont typeface="Arial"/>
                        <a:buNone/>
                      </a:pPr>
                      <a:r>
                        <a:rPr lang="en-US" sz="2900" u="none" strike="noStrike" cap="none"/>
                        <a:t>platform_name</a:t>
                      </a:r>
                      <a:endParaRPr sz="2900" u="none" strike="noStrike" cap="none"/>
                    </a:p>
                  </a:txBody>
                  <a:tcPr marL="63500" marR="63500" marT="63500" marB="63500"/>
                </a:tc>
                <a:extLst>
                  <a:ext uri="{0D108BD9-81ED-4DB2-BD59-A6C34878D82A}">
                    <a16:rowId xmlns:a16="http://schemas.microsoft.com/office/drawing/2014/main" val="10000"/>
                  </a:ext>
                </a:extLst>
              </a:tr>
            </a:tbl>
          </a:graphicData>
        </a:graphic>
      </p:graphicFrame>
      <p:sp>
        <p:nvSpPr>
          <p:cNvPr id="194" name="Google Shape;194;ge20f75f889_0_12"/>
          <p:cNvSpPr txBox="1"/>
          <p:nvPr/>
        </p:nvSpPr>
        <p:spPr>
          <a:xfrm>
            <a:off x="1219200" y="10843675"/>
            <a:ext cx="3000000" cy="1030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300"/>
              <a:buFont typeface="Arial"/>
              <a:buNone/>
            </a:pPr>
            <a:r>
              <a:rPr lang="en-US" sz="3300" b="0" i="0" u="none" strike="noStrike" cap="none">
                <a:solidFill>
                  <a:srgbClr val="000000"/>
                </a:solidFill>
                <a:latin typeface="Comic Sans MS"/>
                <a:ea typeface="Comic Sans MS"/>
                <a:cs typeface="Comic Sans MS"/>
                <a:sym typeface="Comic Sans MS"/>
              </a:rPr>
              <a:t>PLATFORM</a:t>
            </a:r>
            <a:endParaRPr sz="3300" b="0" i="0" u="none" strike="noStrike" cap="none">
              <a:solidFill>
                <a:srgbClr val="000000"/>
              </a:solidFill>
              <a:latin typeface="Comic Sans MS"/>
              <a:ea typeface="Comic Sans MS"/>
              <a:cs typeface="Comic Sans MS"/>
              <a:sym typeface="Comic Sans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198"/>
        <p:cNvGrpSpPr/>
        <p:nvPr/>
      </p:nvGrpSpPr>
      <p:grpSpPr>
        <a:xfrm>
          <a:off x="0" y="0"/>
          <a:ext cx="0" cy="0"/>
          <a:chOff x="0" y="0"/>
          <a:chExt cx="0" cy="0"/>
        </a:xfrm>
      </p:grpSpPr>
      <p:sp>
        <p:nvSpPr>
          <p:cNvPr id="199" name="Google Shape;199;ge20f75f889_0_18"/>
          <p:cNvSpPr txBox="1">
            <a:spLocks noGrp="1"/>
          </p:cNvSpPr>
          <p:nvPr>
            <p:ph type="title"/>
          </p:nvPr>
        </p:nvSpPr>
        <p:spPr>
          <a:xfrm>
            <a:off x="1219200" y="361900"/>
            <a:ext cx="21945600" cy="1727100"/>
          </a:xfrm>
          <a:prstGeom prst="rect">
            <a:avLst/>
          </a:prstGeom>
          <a:noFill/>
          <a:ln>
            <a:noFill/>
          </a:ln>
        </p:spPr>
        <p:txBody>
          <a:bodyPr spcFirstLastPara="1" wrap="square" lIns="50800" tIns="50800" rIns="50800" bIns="50800" anchor="t" anchorCtr="0">
            <a:normAutofit/>
          </a:bodyPr>
          <a:lstStyle/>
          <a:p>
            <a:pPr marL="0" lvl="0" indent="0" algn="ctr" rtl="0">
              <a:lnSpc>
                <a:spcPct val="80000"/>
              </a:lnSpc>
              <a:spcBef>
                <a:spcPts val="0"/>
              </a:spcBef>
              <a:spcAft>
                <a:spcPts val="0"/>
              </a:spcAft>
              <a:buSzPts val="1800"/>
              <a:buNone/>
            </a:pPr>
            <a:r>
              <a:rPr lang="en-US" sz="7800" u="sng">
                <a:latin typeface="Comic Sans MS"/>
                <a:ea typeface="Comic Sans MS"/>
                <a:cs typeface="Comic Sans MS"/>
                <a:sym typeface="Comic Sans MS"/>
              </a:rPr>
              <a:t>Schema Diagram</a:t>
            </a:r>
            <a:endParaRPr sz="7800" u="sng">
              <a:latin typeface="Comic Sans MS"/>
              <a:ea typeface="Comic Sans MS"/>
              <a:cs typeface="Comic Sans MS"/>
              <a:sym typeface="Comic Sans MS"/>
            </a:endParaRPr>
          </a:p>
        </p:txBody>
      </p:sp>
      <p:sp>
        <p:nvSpPr>
          <p:cNvPr id="200" name="Google Shape;200;ge20f75f889_0_18"/>
          <p:cNvSpPr txBox="1"/>
          <p:nvPr/>
        </p:nvSpPr>
        <p:spPr>
          <a:xfrm>
            <a:off x="9670850" y="4984903"/>
            <a:ext cx="13126800" cy="13014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3700"/>
              <a:buFont typeface="Arial"/>
              <a:buNone/>
            </a:pPr>
            <a:r>
              <a:rPr lang="en-US" sz="3700" b="0" i="0" u="none" strike="noStrike" cap="none">
                <a:solidFill>
                  <a:srgbClr val="000000"/>
                </a:solidFill>
                <a:latin typeface="Comic Sans MS"/>
                <a:ea typeface="Comic Sans MS"/>
                <a:cs typeface="Comic Sans MS"/>
                <a:sym typeface="Comic Sans MS"/>
              </a:rPr>
              <a:t>Genre_id </a:t>
            </a:r>
            <a:r>
              <a:rPr lang="en-US" sz="3000">
                <a:latin typeface="Comic Sans MS"/>
                <a:ea typeface="Comic Sans MS"/>
                <a:cs typeface="Comic Sans MS"/>
                <a:sym typeface="Comic Sans MS"/>
              </a:rPr>
              <a:t>→ </a:t>
            </a:r>
            <a:r>
              <a:rPr lang="en-US" sz="3700" b="0" i="0" u="none" strike="noStrike" cap="none">
                <a:solidFill>
                  <a:srgbClr val="000000"/>
                </a:solidFill>
                <a:latin typeface="Comic Sans MS"/>
                <a:ea typeface="Comic Sans MS"/>
                <a:cs typeface="Comic Sans MS"/>
                <a:sym typeface="Comic Sans MS"/>
              </a:rPr>
              <a:t>(genre_name)</a:t>
            </a:r>
            <a:endParaRPr sz="3700" b="0" i="0" u="none" strike="noStrike" cap="none">
              <a:solidFill>
                <a:srgbClr val="000000"/>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1700"/>
              <a:buFont typeface="Arial"/>
              <a:buNone/>
            </a:pPr>
            <a:endParaRPr sz="3000" b="0" i="0" u="none" strike="noStrike" cap="none">
              <a:solidFill>
                <a:srgbClr val="000000"/>
              </a:solidFill>
              <a:latin typeface="Comic Sans MS"/>
              <a:ea typeface="Comic Sans MS"/>
              <a:cs typeface="Comic Sans MS"/>
              <a:sym typeface="Comic Sans MS"/>
            </a:endParaRPr>
          </a:p>
        </p:txBody>
      </p:sp>
      <p:sp>
        <p:nvSpPr>
          <p:cNvPr id="201" name="Google Shape;201;ge20f75f889_0_18"/>
          <p:cNvSpPr txBox="1"/>
          <p:nvPr/>
        </p:nvSpPr>
        <p:spPr>
          <a:xfrm>
            <a:off x="1146400" y="5759650"/>
            <a:ext cx="2722200" cy="692700"/>
          </a:xfrm>
          <a:prstGeom prst="rect">
            <a:avLst/>
          </a:prstGeom>
          <a:solidFill>
            <a:schemeClr val="accent6"/>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00000"/>
                </a:solidFill>
                <a:latin typeface="Roboto"/>
                <a:ea typeface="Roboto"/>
                <a:cs typeface="Roboto"/>
                <a:sym typeface="Roboto"/>
              </a:rPr>
              <a:t>Primary key</a:t>
            </a:r>
            <a:endParaRPr sz="3300" b="0" i="0" u="none" strike="noStrike" cap="none">
              <a:solidFill>
                <a:srgbClr val="000000"/>
              </a:solidFill>
              <a:latin typeface="Roboto"/>
              <a:ea typeface="Roboto"/>
              <a:cs typeface="Roboto"/>
              <a:sym typeface="Roboto"/>
            </a:endParaRPr>
          </a:p>
        </p:txBody>
      </p:sp>
      <p:sp>
        <p:nvSpPr>
          <p:cNvPr id="202" name="Google Shape;202;ge20f75f889_0_18"/>
          <p:cNvSpPr txBox="1"/>
          <p:nvPr/>
        </p:nvSpPr>
        <p:spPr>
          <a:xfrm>
            <a:off x="9670850" y="4292200"/>
            <a:ext cx="6549000" cy="692700"/>
          </a:xfrm>
          <a:prstGeom prst="rect">
            <a:avLst/>
          </a:prstGeom>
          <a:solidFill>
            <a:schemeClr val="accent6"/>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00000"/>
                </a:solidFill>
                <a:latin typeface="Roboto"/>
                <a:ea typeface="Roboto"/>
                <a:cs typeface="Roboto"/>
                <a:sym typeface="Roboto"/>
              </a:rPr>
              <a:t>Functional dependencies</a:t>
            </a:r>
            <a:endParaRPr sz="3300" b="0" i="0" u="none" strike="noStrike" cap="none">
              <a:solidFill>
                <a:srgbClr val="000000"/>
              </a:solidFill>
              <a:latin typeface="Roboto"/>
              <a:ea typeface="Roboto"/>
              <a:cs typeface="Roboto"/>
              <a:sym typeface="Roboto"/>
            </a:endParaRPr>
          </a:p>
        </p:txBody>
      </p:sp>
      <p:sp>
        <p:nvSpPr>
          <p:cNvPr id="203" name="Google Shape;203;ge20f75f889_0_18"/>
          <p:cNvSpPr/>
          <p:nvPr/>
        </p:nvSpPr>
        <p:spPr>
          <a:xfrm>
            <a:off x="1868528" y="3723675"/>
            <a:ext cx="890750" cy="2169925"/>
          </a:xfrm>
          <a:custGeom>
            <a:avLst/>
            <a:gdLst/>
            <a:ahLst/>
            <a:cxnLst/>
            <a:rect l="l" t="t" r="r" b="b"/>
            <a:pathLst>
              <a:path w="35630" h="86797" extrusionOk="0">
                <a:moveTo>
                  <a:pt x="22771" y="86797"/>
                </a:moveTo>
                <a:cubicBezTo>
                  <a:pt x="19021" y="79118"/>
                  <a:pt x="-1875" y="55186"/>
                  <a:pt x="268" y="40720"/>
                </a:cubicBezTo>
                <a:cubicBezTo>
                  <a:pt x="2411" y="26254"/>
                  <a:pt x="29736" y="6787"/>
                  <a:pt x="35630" y="0"/>
                </a:cubicBezTo>
              </a:path>
            </a:pathLst>
          </a:cu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ge20f75f889_0_18"/>
          <p:cNvSpPr txBox="1"/>
          <p:nvPr/>
        </p:nvSpPr>
        <p:spPr>
          <a:xfrm>
            <a:off x="965300" y="8204677"/>
            <a:ext cx="6549000" cy="692700"/>
          </a:xfrm>
          <a:prstGeom prst="rect">
            <a:avLst/>
          </a:prstGeom>
          <a:solidFill>
            <a:schemeClr val="accent6"/>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00000"/>
                </a:solidFill>
                <a:latin typeface="Roboto"/>
                <a:ea typeface="Roboto"/>
                <a:cs typeface="Roboto"/>
                <a:sym typeface="Roboto"/>
              </a:rPr>
              <a:t>NORMALISED TO BCNF</a:t>
            </a:r>
            <a:endParaRPr sz="3300" b="0" i="0" u="none" strike="noStrike" cap="none">
              <a:solidFill>
                <a:srgbClr val="000000"/>
              </a:solidFill>
              <a:latin typeface="Roboto"/>
              <a:ea typeface="Roboto"/>
              <a:cs typeface="Roboto"/>
              <a:sym typeface="Roboto"/>
            </a:endParaRPr>
          </a:p>
        </p:txBody>
      </p:sp>
      <p:sp>
        <p:nvSpPr>
          <p:cNvPr id="205" name="Google Shape;205;ge20f75f889_0_18"/>
          <p:cNvSpPr/>
          <p:nvPr/>
        </p:nvSpPr>
        <p:spPr>
          <a:xfrm>
            <a:off x="610600" y="8936200"/>
            <a:ext cx="22039800" cy="43935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206" name="Google Shape;206;ge20f75f889_0_18"/>
          <p:cNvGraphicFramePr/>
          <p:nvPr/>
        </p:nvGraphicFramePr>
        <p:xfrm>
          <a:off x="1379675" y="3120125"/>
          <a:ext cx="3000000" cy="3000000"/>
        </p:xfrm>
        <a:graphic>
          <a:graphicData uri="http://schemas.openxmlformats.org/drawingml/2006/table">
            <a:tbl>
              <a:tblPr>
                <a:noFill/>
                <a:tableStyleId>{9F64E993-EE2A-4E5F-A678-3CB5C7BEDE64}</a:tableStyleId>
              </a:tblPr>
              <a:tblGrid>
                <a:gridCol w="6031075">
                  <a:extLst>
                    <a:ext uri="{9D8B030D-6E8A-4147-A177-3AD203B41FA5}">
                      <a16:colId xmlns:a16="http://schemas.microsoft.com/office/drawing/2014/main" val="20000"/>
                    </a:ext>
                  </a:extLst>
                </a:gridCol>
                <a:gridCol w="6141025">
                  <a:extLst>
                    <a:ext uri="{9D8B030D-6E8A-4147-A177-3AD203B41FA5}">
                      <a16:colId xmlns:a16="http://schemas.microsoft.com/office/drawing/2014/main" val="20001"/>
                    </a:ext>
                  </a:extLst>
                </a:gridCol>
              </a:tblGrid>
              <a:tr h="911625">
                <a:tc>
                  <a:txBody>
                    <a:bodyPr/>
                    <a:lstStyle/>
                    <a:p>
                      <a:pPr marL="0" marR="0" lvl="0" indent="0" algn="ctr" rtl="0">
                        <a:lnSpc>
                          <a:spcPct val="100000"/>
                        </a:lnSpc>
                        <a:spcBef>
                          <a:spcPts val="0"/>
                        </a:spcBef>
                        <a:spcAft>
                          <a:spcPts val="0"/>
                        </a:spcAft>
                        <a:buClr>
                          <a:srgbClr val="000000"/>
                        </a:buClr>
                        <a:buSzPts val="3200"/>
                        <a:buFont typeface="Arial"/>
                        <a:buNone/>
                      </a:pPr>
                      <a:r>
                        <a:rPr lang="en-US" sz="3200" u="sng" strike="noStrike" cap="none">
                          <a:latin typeface="Comic Sans MS"/>
                          <a:ea typeface="Comic Sans MS"/>
                          <a:cs typeface="Comic Sans MS"/>
                          <a:sym typeface="Comic Sans MS"/>
                        </a:rPr>
                        <a:t>genre_id</a:t>
                      </a:r>
                      <a:endParaRPr sz="3200" u="sng" strike="noStrike" cap="none">
                        <a:latin typeface="Comic Sans MS"/>
                        <a:ea typeface="Comic Sans MS"/>
                        <a:cs typeface="Comic Sans MS"/>
                        <a:sym typeface="Comic Sans MS"/>
                      </a:endParaRPr>
                    </a:p>
                  </a:txBody>
                  <a:tcPr marL="63500" marR="63500" marT="63500" marB="63500" anchor="ctr">
                    <a:solidFill>
                      <a:srgbClr val="FFD966"/>
                    </a:solidFill>
                  </a:tcPr>
                </a:tc>
                <a:tc>
                  <a:txBody>
                    <a:bodyPr/>
                    <a:lstStyle/>
                    <a:p>
                      <a:pPr marL="0" marR="0" lvl="0" indent="0" algn="ctr" rtl="0">
                        <a:lnSpc>
                          <a:spcPct val="100000"/>
                        </a:lnSpc>
                        <a:spcBef>
                          <a:spcPts val="0"/>
                        </a:spcBef>
                        <a:spcAft>
                          <a:spcPts val="0"/>
                        </a:spcAft>
                        <a:buClr>
                          <a:srgbClr val="000000"/>
                        </a:buClr>
                        <a:buSzPts val="3200"/>
                        <a:buFont typeface="Arial"/>
                        <a:buNone/>
                      </a:pPr>
                      <a:r>
                        <a:rPr lang="en-US" sz="3200" u="none" strike="noStrike" cap="none">
                          <a:latin typeface="Comic Sans MS"/>
                          <a:ea typeface="Comic Sans MS"/>
                          <a:cs typeface="Comic Sans MS"/>
                          <a:sym typeface="Comic Sans MS"/>
                        </a:rPr>
                        <a:t>genre_name</a:t>
                      </a:r>
                      <a:endParaRPr sz="3200" u="none" strike="noStrike" cap="none">
                        <a:latin typeface="Comic Sans MS"/>
                        <a:ea typeface="Comic Sans MS"/>
                        <a:cs typeface="Comic Sans MS"/>
                        <a:sym typeface="Comic Sans MS"/>
                      </a:endParaRPr>
                    </a:p>
                  </a:txBody>
                  <a:tcPr marL="63500" marR="63500" marT="63500" marB="63500" anchor="ctr"/>
                </a:tc>
                <a:extLst>
                  <a:ext uri="{0D108BD9-81ED-4DB2-BD59-A6C34878D82A}">
                    <a16:rowId xmlns:a16="http://schemas.microsoft.com/office/drawing/2014/main" val="10000"/>
                  </a:ext>
                </a:extLst>
              </a:tr>
            </a:tbl>
          </a:graphicData>
        </a:graphic>
      </p:graphicFrame>
      <p:sp>
        <p:nvSpPr>
          <p:cNvPr id="207" name="Google Shape;207;ge20f75f889_0_18"/>
          <p:cNvSpPr txBox="1"/>
          <p:nvPr/>
        </p:nvSpPr>
        <p:spPr>
          <a:xfrm>
            <a:off x="1662600" y="2349450"/>
            <a:ext cx="4480500" cy="1554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100"/>
              <a:buFont typeface="Arial"/>
              <a:buNone/>
            </a:pPr>
            <a:r>
              <a:rPr lang="en-US" sz="4100" b="0" i="0" u="none" strike="noStrike" cap="none">
                <a:solidFill>
                  <a:srgbClr val="000000"/>
                </a:solidFill>
                <a:latin typeface="Comic Sans MS"/>
                <a:ea typeface="Comic Sans MS"/>
                <a:cs typeface="Comic Sans MS"/>
                <a:sym typeface="Comic Sans MS"/>
              </a:rPr>
              <a:t>Genre</a:t>
            </a:r>
            <a:endParaRPr sz="4100" b="0" i="0" u="none" strike="noStrike" cap="none">
              <a:solidFill>
                <a:srgbClr val="000000"/>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4800"/>
              <a:buFont typeface="Arial"/>
              <a:buNone/>
            </a:pPr>
            <a:endParaRPr sz="4800" b="0" i="0" u="none" strike="noStrike" cap="none">
              <a:solidFill>
                <a:srgbClr val="000000"/>
              </a:solidFill>
              <a:latin typeface="Comic Sans MS"/>
              <a:ea typeface="Comic Sans MS"/>
              <a:cs typeface="Comic Sans MS"/>
              <a:sym typeface="Comic Sans MS"/>
            </a:endParaRPr>
          </a:p>
        </p:txBody>
      </p:sp>
      <p:graphicFrame>
        <p:nvGraphicFramePr>
          <p:cNvPr id="208" name="Google Shape;208;ge20f75f889_0_18"/>
          <p:cNvGraphicFramePr/>
          <p:nvPr/>
        </p:nvGraphicFramePr>
        <p:xfrm>
          <a:off x="2273375" y="10893675"/>
          <a:ext cx="3000000" cy="3000000"/>
        </p:xfrm>
        <a:graphic>
          <a:graphicData uri="http://schemas.openxmlformats.org/drawingml/2006/table">
            <a:tbl>
              <a:tblPr>
                <a:noFill/>
                <a:tableStyleId>{9F64E993-EE2A-4E5F-A678-3CB5C7BEDE64}</a:tableStyleId>
              </a:tblPr>
              <a:tblGrid>
                <a:gridCol w="6031075">
                  <a:extLst>
                    <a:ext uri="{9D8B030D-6E8A-4147-A177-3AD203B41FA5}">
                      <a16:colId xmlns:a16="http://schemas.microsoft.com/office/drawing/2014/main" val="20000"/>
                    </a:ext>
                  </a:extLst>
                </a:gridCol>
                <a:gridCol w="6141025">
                  <a:extLst>
                    <a:ext uri="{9D8B030D-6E8A-4147-A177-3AD203B41FA5}">
                      <a16:colId xmlns:a16="http://schemas.microsoft.com/office/drawing/2014/main" val="20001"/>
                    </a:ext>
                  </a:extLst>
                </a:gridCol>
              </a:tblGrid>
              <a:tr h="911625">
                <a:tc>
                  <a:txBody>
                    <a:bodyPr/>
                    <a:lstStyle/>
                    <a:p>
                      <a:pPr marL="0" marR="0" lvl="0" indent="0" algn="ctr" rtl="0">
                        <a:lnSpc>
                          <a:spcPct val="100000"/>
                        </a:lnSpc>
                        <a:spcBef>
                          <a:spcPts val="0"/>
                        </a:spcBef>
                        <a:spcAft>
                          <a:spcPts val="0"/>
                        </a:spcAft>
                        <a:buClr>
                          <a:srgbClr val="000000"/>
                        </a:buClr>
                        <a:buSzPts val="3800"/>
                        <a:buFont typeface="Arial"/>
                        <a:buNone/>
                      </a:pPr>
                      <a:r>
                        <a:rPr lang="en-US" sz="3800" u="sng" strike="noStrike" cap="none">
                          <a:latin typeface="Comic Sans MS"/>
                          <a:ea typeface="Comic Sans MS"/>
                          <a:cs typeface="Comic Sans MS"/>
                          <a:sym typeface="Comic Sans MS"/>
                        </a:rPr>
                        <a:t>genre_id</a:t>
                      </a:r>
                      <a:endParaRPr sz="3800" u="sng" strike="noStrike" cap="none">
                        <a:latin typeface="Comic Sans MS"/>
                        <a:ea typeface="Comic Sans MS"/>
                        <a:cs typeface="Comic Sans MS"/>
                        <a:sym typeface="Comic Sans MS"/>
                      </a:endParaRPr>
                    </a:p>
                  </a:txBody>
                  <a:tcPr marL="63500" marR="63500" marT="63500" marB="63500" anchor="ctr">
                    <a:solidFill>
                      <a:srgbClr val="FFD966"/>
                    </a:solidFill>
                  </a:tcPr>
                </a:tc>
                <a:tc>
                  <a:txBody>
                    <a:bodyPr/>
                    <a:lstStyle/>
                    <a:p>
                      <a:pPr marL="0" marR="0" lvl="0" indent="0" algn="ctr" rtl="0">
                        <a:lnSpc>
                          <a:spcPct val="100000"/>
                        </a:lnSpc>
                        <a:spcBef>
                          <a:spcPts val="0"/>
                        </a:spcBef>
                        <a:spcAft>
                          <a:spcPts val="0"/>
                        </a:spcAft>
                        <a:buClr>
                          <a:srgbClr val="000000"/>
                        </a:buClr>
                        <a:buSzPts val="3800"/>
                        <a:buFont typeface="Arial"/>
                        <a:buNone/>
                      </a:pPr>
                      <a:r>
                        <a:rPr lang="en-US" sz="3800" u="none" strike="noStrike" cap="none">
                          <a:latin typeface="Comic Sans MS"/>
                          <a:ea typeface="Comic Sans MS"/>
                          <a:cs typeface="Comic Sans MS"/>
                          <a:sym typeface="Comic Sans MS"/>
                        </a:rPr>
                        <a:t>genre_name</a:t>
                      </a:r>
                      <a:endParaRPr sz="3800" u="none" strike="noStrike" cap="none">
                        <a:latin typeface="Comic Sans MS"/>
                        <a:ea typeface="Comic Sans MS"/>
                        <a:cs typeface="Comic Sans MS"/>
                        <a:sym typeface="Comic Sans MS"/>
                      </a:endParaRPr>
                    </a:p>
                  </a:txBody>
                  <a:tcPr marL="63500" marR="63500" marT="63500" marB="63500" anchor="ctr"/>
                </a:tc>
                <a:extLst>
                  <a:ext uri="{0D108BD9-81ED-4DB2-BD59-A6C34878D82A}">
                    <a16:rowId xmlns:a16="http://schemas.microsoft.com/office/drawing/2014/main" val="10000"/>
                  </a:ext>
                </a:extLst>
              </a:tr>
            </a:tbl>
          </a:graphicData>
        </a:graphic>
      </p:graphicFrame>
      <p:sp>
        <p:nvSpPr>
          <p:cNvPr id="209" name="Google Shape;209;ge20f75f889_0_18"/>
          <p:cNvSpPr txBox="1"/>
          <p:nvPr/>
        </p:nvSpPr>
        <p:spPr>
          <a:xfrm>
            <a:off x="2556300" y="10123000"/>
            <a:ext cx="4480500" cy="173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700"/>
              <a:buFont typeface="Arial"/>
              <a:buNone/>
            </a:pPr>
            <a:r>
              <a:rPr lang="en-US" sz="4700" b="0" i="0" u="none" strike="noStrike" cap="none">
                <a:solidFill>
                  <a:srgbClr val="000000"/>
                </a:solidFill>
                <a:latin typeface="Comic Sans MS"/>
                <a:ea typeface="Comic Sans MS"/>
                <a:cs typeface="Comic Sans MS"/>
                <a:sym typeface="Comic Sans MS"/>
              </a:rPr>
              <a:t>Genre</a:t>
            </a:r>
            <a:endParaRPr sz="4700" b="0" i="0" u="none" strike="noStrike" cap="none">
              <a:solidFill>
                <a:srgbClr val="000000"/>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5400"/>
              <a:buFont typeface="Arial"/>
              <a:buNone/>
            </a:pPr>
            <a:endParaRPr sz="5400" b="0" i="0" u="none" strike="noStrike" cap="none">
              <a:solidFill>
                <a:srgbClr val="000000"/>
              </a:solidFill>
              <a:latin typeface="Comic Sans MS"/>
              <a:ea typeface="Comic Sans MS"/>
              <a:cs typeface="Comic Sans MS"/>
              <a:sym typeface="Comic Sans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213"/>
        <p:cNvGrpSpPr/>
        <p:nvPr/>
      </p:nvGrpSpPr>
      <p:grpSpPr>
        <a:xfrm>
          <a:off x="0" y="0"/>
          <a:ext cx="0" cy="0"/>
          <a:chOff x="0" y="0"/>
          <a:chExt cx="0" cy="0"/>
        </a:xfrm>
      </p:grpSpPr>
      <p:sp>
        <p:nvSpPr>
          <p:cNvPr id="214" name="Google Shape;214;ge20f75f889_0_24"/>
          <p:cNvSpPr txBox="1">
            <a:spLocks noGrp="1"/>
          </p:cNvSpPr>
          <p:nvPr>
            <p:ph type="title"/>
          </p:nvPr>
        </p:nvSpPr>
        <p:spPr>
          <a:xfrm>
            <a:off x="1219200" y="361900"/>
            <a:ext cx="21945600" cy="1727100"/>
          </a:xfrm>
          <a:prstGeom prst="rect">
            <a:avLst/>
          </a:prstGeom>
          <a:noFill/>
          <a:ln>
            <a:noFill/>
          </a:ln>
        </p:spPr>
        <p:txBody>
          <a:bodyPr spcFirstLastPara="1" wrap="square" lIns="50800" tIns="50800" rIns="50800" bIns="50800" anchor="t" anchorCtr="0">
            <a:normAutofit/>
          </a:bodyPr>
          <a:lstStyle/>
          <a:p>
            <a:pPr marL="0" lvl="0" indent="0" algn="ctr" rtl="0">
              <a:lnSpc>
                <a:spcPct val="80000"/>
              </a:lnSpc>
              <a:spcBef>
                <a:spcPts val="0"/>
              </a:spcBef>
              <a:spcAft>
                <a:spcPts val="0"/>
              </a:spcAft>
              <a:buSzPts val="1800"/>
              <a:buNone/>
            </a:pPr>
            <a:r>
              <a:rPr lang="en-US" sz="7800" u="sng">
                <a:latin typeface="Comic Sans MS"/>
                <a:ea typeface="Comic Sans MS"/>
                <a:cs typeface="Comic Sans MS"/>
                <a:sym typeface="Comic Sans MS"/>
              </a:rPr>
              <a:t>Schema Diagram</a:t>
            </a:r>
            <a:endParaRPr sz="7800" u="sng">
              <a:latin typeface="Comic Sans MS"/>
              <a:ea typeface="Comic Sans MS"/>
              <a:cs typeface="Comic Sans MS"/>
              <a:sym typeface="Comic Sans MS"/>
            </a:endParaRPr>
          </a:p>
        </p:txBody>
      </p:sp>
      <p:sp>
        <p:nvSpPr>
          <p:cNvPr id="215" name="Google Shape;215;ge20f75f889_0_24"/>
          <p:cNvSpPr txBox="1"/>
          <p:nvPr/>
        </p:nvSpPr>
        <p:spPr>
          <a:xfrm>
            <a:off x="9697650" y="6180265"/>
            <a:ext cx="13126800" cy="19209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3600"/>
              <a:buFont typeface="Arial"/>
              <a:buNone/>
            </a:pPr>
            <a:r>
              <a:rPr lang="en-US" sz="3600" b="0" i="0" u="none" strike="noStrike" cap="none">
                <a:solidFill>
                  <a:srgbClr val="000000"/>
                </a:solidFill>
                <a:latin typeface="Comic Sans MS"/>
                <a:ea typeface="Comic Sans MS"/>
                <a:cs typeface="Comic Sans MS"/>
                <a:sym typeface="Comic Sans MS"/>
              </a:rPr>
              <a:t>Movie_id </a:t>
            </a:r>
            <a:r>
              <a:rPr lang="en-US" sz="3000">
                <a:latin typeface="Comic Sans MS"/>
                <a:ea typeface="Comic Sans MS"/>
                <a:cs typeface="Comic Sans MS"/>
                <a:sym typeface="Comic Sans MS"/>
              </a:rPr>
              <a:t>→ </a:t>
            </a:r>
            <a:r>
              <a:rPr lang="en-US" sz="3600" b="0" i="0" u="none" strike="noStrike" cap="none">
                <a:solidFill>
                  <a:srgbClr val="000000"/>
                </a:solidFill>
                <a:latin typeface="Comic Sans MS"/>
                <a:ea typeface="Comic Sans MS"/>
                <a:cs typeface="Comic Sans MS"/>
                <a:sym typeface="Comic Sans MS"/>
              </a:rPr>
              <a:t>(critics_review, no_of_stars, avg_ratings, total_votes)</a:t>
            </a:r>
            <a:endParaRPr sz="3600" b="0" i="0" u="none" strike="noStrike" cap="none">
              <a:solidFill>
                <a:srgbClr val="000000"/>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1700"/>
              <a:buFont typeface="Arial"/>
              <a:buNone/>
            </a:pPr>
            <a:endParaRPr sz="3000" b="0" i="0" u="none" strike="noStrike" cap="none">
              <a:solidFill>
                <a:srgbClr val="000000"/>
              </a:solidFill>
              <a:latin typeface="Comic Sans MS"/>
              <a:ea typeface="Comic Sans MS"/>
              <a:cs typeface="Comic Sans MS"/>
              <a:sym typeface="Comic Sans MS"/>
            </a:endParaRPr>
          </a:p>
        </p:txBody>
      </p:sp>
      <p:sp>
        <p:nvSpPr>
          <p:cNvPr id="216" name="Google Shape;216;ge20f75f889_0_24"/>
          <p:cNvSpPr txBox="1"/>
          <p:nvPr/>
        </p:nvSpPr>
        <p:spPr>
          <a:xfrm>
            <a:off x="1146400" y="5759650"/>
            <a:ext cx="2722200" cy="692700"/>
          </a:xfrm>
          <a:prstGeom prst="rect">
            <a:avLst/>
          </a:prstGeom>
          <a:solidFill>
            <a:schemeClr val="accent6"/>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00000"/>
                </a:solidFill>
                <a:latin typeface="Roboto"/>
                <a:ea typeface="Roboto"/>
                <a:cs typeface="Roboto"/>
                <a:sym typeface="Roboto"/>
              </a:rPr>
              <a:t>Primary key</a:t>
            </a:r>
            <a:endParaRPr sz="3300" b="0" i="0" u="none" strike="noStrike" cap="none">
              <a:solidFill>
                <a:srgbClr val="000000"/>
              </a:solidFill>
              <a:latin typeface="Roboto"/>
              <a:ea typeface="Roboto"/>
              <a:cs typeface="Roboto"/>
              <a:sym typeface="Roboto"/>
            </a:endParaRPr>
          </a:p>
        </p:txBody>
      </p:sp>
      <p:sp>
        <p:nvSpPr>
          <p:cNvPr id="217" name="Google Shape;217;ge20f75f889_0_24"/>
          <p:cNvSpPr txBox="1"/>
          <p:nvPr/>
        </p:nvSpPr>
        <p:spPr>
          <a:xfrm>
            <a:off x="9697650" y="5487563"/>
            <a:ext cx="6549000" cy="692700"/>
          </a:xfrm>
          <a:prstGeom prst="rect">
            <a:avLst/>
          </a:prstGeom>
          <a:solidFill>
            <a:schemeClr val="accent6"/>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00000"/>
                </a:solidFill>
                <a:latin typeface="Roboto"/>
                <a:ea typeface="Roboto"/>
                <a:cs typeface="Roboto"/>
                <a:sym typeface="Roboto"/>
              </a:rPr>
              <a:t>Functional dependencies</a:t>
            </a:r>
            <a:endParaRPr sz="3300" b="0" i="0" u="none" strike="noStrike" cap="none">
              <a:solidFill>
                <a:srgbClr val="000000"/>
              </a:solidFill>
              <a:latin typeface="Roboto"/>
              <a:ea typeface="Roboto"/>
              <a:cs typeface="Roboto"/>
              <a:sym typeface="Roboto"/>
            </a:endParaRPr>
          </a:p>
        </p:txBody>
      </p:sp>
      <p:sp>
        <p:nvSpPr>
          <p:cNvPr id="218" name="Google Shape;218;ge20f75f889_0_24"/>
          <p:cNvSpPr/>
          <p:nvPr/>
        </p:nvSpPr>
        <p:spPr>
          <a:xfrm>
            <a:off x="1868528" y="3723675"/>
            <a:ext cx="890750" cy="2169925"/>
          </a:xfrm>
          <a:custGeom>
            <a:avLst/>
            <a:gdLst/>
            <a:ahLst/>
            <a:cxnLst/>
            <a:rect l="l" t="t" r="r" b="b"/>
            <a:pathLst>
              <a:path w="35630" h="86797" extrusionOk="0">
                <a:moveTo>
                  <a:pt x="22771" y="86797"/>
                </a:moveTo>
                <a:cubicBezTo>
                  <a:pt x="19021" y="79118"/>
                  <a:pt x="-1875" y="55186"/>
                  <a:pt x="268" y="40720"/>
                </a:cubicBezTo>
                <a:cubicBezTo>
                  <a:pt x="2411" y="26254"/>
                  <a:pt x="29736" y="6787"/>
                  <a:pt x="35630" y="0"/>
                </a:cubicBezTo>
              </a:path>
            </a:pathLst>
          </a:cu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ge20f75f889_0_24"/>
          <p:cNvSpPr txBox="1"/>
          <p:nvPr/>
        </p:nvSpPr>
        <p:spPr>
          <a:xfrm>
            <a:off x="965300" y="8204677"/>
            <a:ext cx="6549000" cy="692700"/>
          </a:xfrm>
          <a:prstGeom prst="rect">
            <a:avLst/>
          </a:prstGeom>
          <a:solidFill>
            <a:schemeClr val="accent6"/>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00000"/>
                </a:solidFill>
                <a:latin typeface="Roboto"/>
                <a:ea typeface="Roboto"/>
                <a:cs typeface="Roboto"/>
                <a:sym typeface="Roboto"/>
              </a:rPr>
              <a:t>NORMALISED TO BCNF</a:t>
            </a:r>
            <a:endParaRPr sz="3300" b="0" i="0" u="none" strike="noStrike" cap="none">
              <a:solidFill>
                <a:srgbClr val="000000"/>
              </a:solidFill>
              <a:latin typeface="Roboto"/>
              <a:ea typeface="Roboto"/>
              <a:cs typeface="Roboto"/>
              <a:sym typeface="Roboto"/>
            </a:endParaRPr>
          </a:p>
        </p:txBody>
      </p:sp>
      <p:graphicFrame>
        <p:nvGraphicFramePr>
          <p:cNvPr id="220" name="Google Shape;220;ge20f75f889_0_24"/>
          <p:cNvGraphicFramePr/>
          <p:nvPr/>
        </p:nvGraphicFramePr>
        <p:xfrm>
          <a:off x="965300" y="2685138"/>
          <a:ext cx="3000000" cy="3000000"/>
        </p:xfrm>
        <a:graphic>
          <a:graphicData uri="http://schemas.openxmlformats.org/drawingml/2006/table">
            <a:tbl>
              <a:tblPr>
                <a:noFill/>
                <a:tableStyleId>{9F64E993-EE2A-4E5F-A678-3CB5C7BEDE64}</a:tableStyleId>
              </a:tblPr>
              <a:tblGrid>
                <a:gridCol w="4341800">
                  <a:extLst>
                    <a:ext uri="{9D8B030D-6E8A-4147-A177-3AD203B41FA5}">
                      <a16:colId xmlns:a16="http://schemas.microsoft.com/office/drawing/2014/main" val="20000"/>
                    </a:ext>
                  </a:extLst>
                </a:gridCol>
                <a:gridCol w="4341800">
                  <a:extLst>
                    <a:ext uri="{9D8B030D-6E8A-4147-A177-3AD203B41FA5}">
                      <a16:colId xmlns:a16="http://schemas.microsoft.com/office/drawing/2014/main" val="20001"/>
                    </a:ext>
                  </a:extLst>
                </a:gridCol>
                <a:gridCol w="4341800">
                  <a:extLst>
                    <a:ext uri="{9D8B030D-6E8A-4147-A177-3AD203B41FA5}">
                      <a16:colId xmlns:a16="http://schemas.microsoft.com/office/drawing/2014/main" val="20002"/>
                    </a:ext>
                  </a:extLst>
                </a:gridCol>
                <a:gridCol w="4341800">
                  <a:extLst>
                    <a:ext uri="{9D8B030D-6E8A-4147-A177-3AD203B41FA5}">
                      <a16:colId xmlns:a16="http://schemas.microsoft.com/office/drawing/2014/main" val="20003"/>
                    </a:ext>
                  </a:extLst>
                </a:gridCol>
                <a:gridCol w="4341800">
                  <a:extLst>
                    <a:ext uri="{9D8B030D-6E8A-4147-A177-3AD203B41FA5}">
                      <a16:colId xmlns:a16="http://schemas.microsoft.com/office/drawing/2014/main" val="20004"/>
                    </a:ext>
                  </a:extLst>
                </a:gridCol>
              </a:tblGrid>
              <a:tr h="804450">
                <a:tc>
                  <a:txBody>
                    <a:bodyPr/>
                    <a:lstStyle/>
                    <a:p>
                      <a:pPr marL="0" marR="0" lvl="0" indent="0" algn="ctr" rtl="0">
                        <a:lnSpc>
                          <a:spcPct val="100000"/>
                        </a:lnSpc>
                        <a:spcBef>
                          <a:spcPts val="0"/>
                        </a:spcBef>
                        <a:spcAft>
                          <a:spcPts val="0"/>
                        </a:spcAft>
                        <a:buClr>
                          <a:srgbClr val="000000"/>
                        </a:buClr>
                        <a:buSzPts val="2900"/>
                        <a:buFont typeface="Arial"/>
                        <a:buNone/>
                      </a:pPr>
                      <a:r>
                        <a:rPr lang="en-US" sz="2900" u="sng" strike="noStrike" cap="none">
                          <a:latin typeface="Comic Sans MS"/>
                          <a:ea typeface="Comic Sans MS"/>
                          <a:cs typeface="Comic Sans MS"/>
                          <a:sym typeface="Comic Sans MS"/>
                        </a:rPr>
                        <a:t>movie_id</a:t>
                      </a:r>
                      <a:endParaRPr sz="2900" u="sng" strike="noStrike" cap="none">
                        <a:latin typeface="Comic Sans MS"/>
                        <a:ea typeface="Comic Sans MS"/>
                        <a:cs typeface="Comic Sans MS"/>
                        <a:sym typeface="Comic Sans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00"/>
                    </a:solidFill>
                  </a:tcPr>
                </a:tc>
                <a:tc>
                  <a:txBody>
                    <a:bodyPr/>
                    <a:lstStyle/>
                    <a:p>
                      <a:pPr marL="0" marR="0" lvl="0" indent="0" algn="ctr" rtl="0">
                        <a:lnSpc>
                          <a:spcPct val="100000"/>
                        </a:lnSpc>
                        <a:spcBef>
                          <a:spcPts val="0"/>
                        </a:spcBef>
                        <a:spcAft>
                          <a:spcPts val="0"/>
                        </a:spcAft>
                        <a:buClr>
                          <a:srgbClr val="000000"/>
                        </a:buClr>
                        <a:buSzPts val="2900"/>
                        <a:buFont typeface="Arial"/>
                        <a:buNone/>
                      </a:pPr>
                      <a:r>
                        <a:rPr lang="en-US" sz="2900" u="sng" strike="noStrike" cap="none">
                          <a:latin typeface="Comic Sans MS"/>
                          <a:ea typeface="Comic Sans MS"/>
                          <a:cs typeface="Comic Sans MS"/>
                          <a:sym typeface="Comic Sans MS"/>
                        </a:rPr>
                        <a:t>critics_review</a:t>
                      </a:r>
                      <a:endParaRPr sz="2900" u="sng" strike="noStrike" cap="none">
                        <a:latin typeface="Comic Sans MS"/>
                        <a:ea typeface="Comic Sans MS"/>
                        <a:cs typeface="Comic Sans MS"/>
                        <a:sym typeface="Comic Sans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900"/>
                        <a:buFont typeface="Arial"/>
                        <a:buNone/>
                      </a:pPr>
                      <a:r>
                        <a:rPr lang="en-US" sz="2900" u="sng" strike="noStrike" cap="none">
                          <a:latin typeface="Comic Sans MS"/>
                          <a:ea typeface="Comic Sans MS"/>
                          <a:cs typeface="Comic Sans MS"/>
                          <a:sym typeface="Comic Sans MS"/>
                        </a:rPr>
                        <a:t>no_of_stars</a:t>
                      </a:r>
                      <a:endParaRPr sz="2900" u="sng" strike="noStrike" cap="none">
                        <a:latin typeface="Comic Sans MS"/>
                        <a:ea typeface="Comic Sans MS"/>
                        <a:cs typeface="Comic Sans MS"/>
                        <a:sym typeface="Comic Sans MS"/>
                      </a:endParaRPr>
                    </a:p>
                    <a:p>
                      <a:pPr marL="0" marR="0" lvl="0" indent="0" algn="ctr" rtl="0">
                        <a:lnSpc>
                          <a:spcPct val="100000"/>
                        </a:lnSpc>
                        <a:spcBef>
                          <a:spcPts val="0"/>
                        </a:spcBef>
                        <a:spcAft>
                          <a:spcPts val="0"/>
                        </a:spcAft>
                        <a:buClr>
                          <a:srgbClr val="000000"/>
                        </a:buClr>
                        <a:buSzPts val="2900"/>
                        <a:buFont typeface="Arial"/>
                        <a:buNone/>
                      </a:pPr>
                      <a:endParaRPr sz="2900" u="none" strike="noStrike" cap="none">
                        <a:latin typeface="Comic Sans MS"/>
                        <a:ea typeface="Comic Sans MS"/>
                        <a:cs typeface="Comic Sans MS"/>
                        <a:sym typeface="Comic Sans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900"/>
                        <a:buFont typeface="Arial"/>
                        <a:buNone/>
                      </a:pPr>
                      <a:r>
                        <a:rPr lang="en-US" sz="2900" u="sng" strike="noStrike" cap="none">
                          <a:latin typeface="Comic Sans MS"/>
                          <a:ea typeface="Comic Sans MS"/>
                          <a:cs typeface="Comic Sans MS"/>
                          <a:sym typeface="Comic Sans MS"/>
                        </a:rPr>
                        <a:t>avg_rating</a:t>
                      </a:r>
                      <a:endParaRPr sz="2900" u="sng" strike="noStrike" cap="none">
                        <a:latin typeface="Comic Sans MS"/>
                        <a:ea typeface="Comic Sans MS"/>
                        <a:cs typeface="Comic Sans MS"/>
                        <a:sym typeface="Comic Sans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900"/>
                        <a:buFont typeface="Arial"/>
                        <a:buNone/>
                      </a:pPr>
                      <a:r>
                        <a:rPr lang="en-US" sz="2900" u="sng" strike="noStrike" cap="none">
                          <a:latin typeface="Comic Sans MS"/>
                          <a:ea typeface="Comic Sans MS"/>
                          <a:cs typeface="Comic Sans MS"/>
                          <a:sym typeface="Comic Sans MS"/>
                        </a:rPr>
                        <a:t>total_votes</a:t>
                      </a:r>
                      <a:endParaRPr sz="2900" u="sng" strike="noStrike" cap="none">
                        <a:latin typeface="Comic Sans MS"/>
                        <a:ea typeface="Comic Sans MS"/>
                        <a:cs typeface="Comic Sans MS"/>
                        <a:sym typeface="Comic Sans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221" name="Google Shape;221;ge20f75f889_0_24"/>
          <p:cNvSpPr txBox="1"/>
          <p:nvPr/>
        </p:nvSpPr>
        <p:spPr>
          <a:xfrm>
            <a:off x="965300" y="1949525"/>
            <a:ext cx="8081100" cy="708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US" sz="3400" b="0" i="0" u="none" strike="noStrike" cap="none">
                <a:solidFill>
                  <a:srgbClr val="000000"/>
                </a:solidFill>
                <a:latin typeface="Comic Sans MS"/>
                <a:ea typeface="Comic Sans MS"/>
                <a:cs typeface="Comic Sans MS"/>
                <a:sym typeface="Comic Sans MS"/>
              </a:rPr>
              <a:t>RATINGS</a:t>
            </a:r>
            <a:endParaRPr sz="3400" b="0" i="0" u="none" strike="noStrike" cap="none">
              <a:solidFill>
                <a:srgbClr val="000000"/>
              </a:solidFill>
              <a:latin typeface="Comic Sans MS"/>
              <a:ea typeface="Comic Sans MS"/>
              <a:cs typeface="Comic Sans MS"/>
              <a:sym typeface="Comic Sans MS"/>
            </a:endParaRPr>
          </a:p>
        </p:txBody>
      </p:sp>
      <p:sp>
        <p:nvSpPr>
          <p:cNvPr id="222" name="Google Shape;222;ge20f75f889_0_24"/>
          <p:cNvSpPr/>
          <p:nvPr/>
        </p:nvSpPr>
        <p:spPr>
          <a:xfrm>
            <a:off x="610600" y="8936200"/>
            <a:ext cx="22039800" cy="43935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223" name="Google Shape;223;ge20f75f889_0_24"/>
          <p:cNvGraphicFramePr/>
          <p:nvPr/>
        </p:nvGraphicFramePr>
        <p:xfrm>
          <a:off x="965300" y="10896950"/>
          <a:ext cx="3000000" cy="3000000"/>
        </p:xfrm>
        <a:graphic>
          <a:graphicData uri="http://schemas.openxmlformats.org/drawingml/2006/table">
            <a:tbl>
              <a:tblPr>
                <a:noFill/>
                <a:tableStyleId>{9F64E993-EE2A-4E5F-A678-3CB5C7BEDE64}</a:tableStyleId>
              </a:tblPr>
              <a:tblGrid>
                <a:gridCol w="4341800">
                  <a:extLst>
                    <a:ext uri="{9D8B030D-6E8A-4147-A177-3AD203B41FA5}">
                      <a16:colId xmlns:a16="http://schemas.microsoft.com/office/drawing/2014/main" val="20000"/>
                    </a:ext>
                  </a:extLst>
                </a:gridCol>
                <a:gridCol w="4341800">
                  <a:extLst>
                    <a:ext uri="{9D8B030D-6E8A-4147-A177-3AD203B41FA5}">
                      <a16:colId xmlns:a16="http://schemas.microsoft.com/office/drawing/2014/main" val="20001"/>
                    </a:ext>
                  </a:extLst>
                </a:gridCol>
                <a:gridCol w="4341800">
                  <a:extLst>
                    <a:ext uri="{9D8B030D-6E8A-4147-A177-3AD203B41FA5}">
                      <a16:colId xmlns:a16="http://schemas.microsoft.com/office/drawing/2014/main" val="20002"/>
                    </a:ext>
                  </a:extLst>
                </a:gridCol>
                <a:gridCol w="4341800">
                  <a:extLst>
                    <a:ext uri="{9D8B030D-6E8A-4147-A177-3AD203B41FA5}">
                      <a16:colId xmlns:a16="http://schemas.microsoft.com/office/drawing/2014/main" val="20003"/>
                    </a:ext>
                  </a:extLst>
                </a:gridCol>
                <a:gridCol w="4341800">
                  <a:extLst>
                    <a:ext uri="{9D8B030D-6E8A-4147-A177-3AD203B41FA5}">
                      <a16:colId xmlns:a16="http://schemas.microsoft.com/office/drawing/2014/main" val="20004"/>
                    </a:ext>
                  </a:extLst>
                </a:gridCol>
              </a:tblGrid>
              <a:tr h="804450">
                <a:tc>
                  <a:txBody>
                    <a:bodyPr/>
                    <a:lstStyle/>
                    <a:p>
                      <a:pPr marL="0" marR="0" lvl="0" indent="0" algn="ctr" rtl="0">
                        <a:lnSpc>
                          <a:spcPct val="100000"/>
                        </a:lnSpc>
                        <a:spcBef>
                          <a:spcPts val="0"/>
                        </a:spcBef>
                        <a:spcAft>
                          <a:spcPts val="0"/>
                        </a:spcAft>
                        <a:buClr>
                          <a:srgbClr val="000000"/>
                        </a:buClr>
                        <a:buSzPts val="3500"/>
                        <a:buFont typeface="Arial"/>
                        <a:buNone/>
                      </a:pPr>
                      <a:r>
                        <a:rPr lang="en-US" sz="3500" u="sng" strike="noStrike" cap="none">
                          <a:latin typeface="Comic Sans MS"/>
                          <a:ea typeface="Comic Sans MS"/>
                          <a:cs typeface="Comic Sans MS"/>
                          <a:sym typeface="Comic Sans MS"/>
                        </a:rPr>
                        <a:t>movie_id</a:t>
                      </a:r>
                      <a:endParaRPr sz="3500" u="sng" strike="noStrike" cap="none">
                        <a:latin typeface="Comic Sans MS"/>
                        <a:ea typeface="Comic Sans MS"/>
                        <a:cs typeface="Comic Sans MS"/>
                        <a:sym typeface="Comic Sans MS"/>
                      </a:endParaRPr>
                    </a:p>
                  </a:txBody>
                  <a:tcPr marL="63500" marR="63500" marT="63500" marB="63500" anchor="ctr">
                    <a:solidFill>
                      <a:srgbClr val="FFFF00"/>
                    </a:solidFill>
                  </a:tcPr>
                </a:tc>
                <a:tc>
                  <a:txBody>
                    <a:bodyPr/>
                    <a:lstStyle/>
                    <a:p>
                      <a:pPr marL="0" marR="0" lvl="0" indent="0" algn="ctr" rtl="0">
                        <a:lnSpc>
                          <a:spcPct val="100000"/>
                        </a:lnSpc>
                        <a:spcBef>
                          <a:spcPts val="0"/>
                        </a:spcBef>
                        <a:spcAft>
                          <a:spcPts val="0"/>
                        </a:spcAft>
                        <a:buClr>
                          <a:srgbClr val="000000"/>
                        </a:buClr>
                        <a:buSzPts val="3500"/>
                        <a:buFont typeface="Arial"/>
                        <a:buNone/>
                      </a:pPr>
                      <a:r>
                        <a:rPr lang="en-US" sz="3500" strike="noStrike" cap="none">
                          <a:latin typeface="Comic Sans MS"/>
                          <a:ea typeface="Comic Sans MS"/>
                          <a:cs typeface="Comic Sans MS"/>
                          <a:sym typeface="Comic Sans MS"/>
                        </a:rPr>
                        <a:t>critics_review</a:t>
                      </a:r>
                      <a:endParaRPr sz="3500" strike="noStrike" cap="none">
                        <a:latin typeface="Comic Sans MS"/>
                        <a:ea typeface="Comic Sans MS"/>
                        <a:cs typeface="Comic Sans MS"/>
                        <a:sym typeface="Comic Sans MS"/>
                      </a:endParaRPr>
                    </a:p>
                  </a:txBody>
                  <a:tcPr marL="63500" marR="63500" marT="63500" marB="63500" anchor="ctr"/>
                </a:tc>
                <a:tc>
                  <a:txBody>
                    <a:bodyPr/>
                    <a:lstStyle/>
                    <a:p>
                      <a:pPr marL="0" marR="0" lvl="0" indent="0" algn="ctr" rtl="0">
                        <a:lnSpc>
                          <a:spcPct val="100000"/>
                        </a:lnSpc>
                        <a:spcBef>
                          <a:spcPts val="0"/>
                        </a:spcBef>
                        <a:spcAft>
                          <a:spcPts val="0"/>
                        </a:spcAft>
                        <a:buClr>
                          <a:srgbClr val="000000"/>
                        </a:buClr>
                        <a:buSzPts val="3500"/>
                        <a:buFont typeface="Arial"/>
                        <a:buNone/>
                      </a:pPr>
                      <a:r>
                        <a:rPr lang="en-US" sz="3500" strike="noStrike" cap="none">
                          <a:latin typeface="Comic Sans MS"/>
                          <a:ea typeface="Comic Sans MS"/>
                          <a:cs typeface="Comic Sans MS"/>
                          <a:sym typeface="Comic Sans MS"/>
                        </a:rPr>
                        <a:t>no_of_stars</a:t>
                      </a:r>
                      <a:endParaRPr sz="3500" strike="noStrike" cap="none">
                        <a:latin typeface="Comic Sans MS"/>
                        <a:ea typeface="Comic Sans MS"/>
                        <a:cs typeface="Comic Sans MS"/>
                        <a:sym typeface="Comic Sans MS"/>
                      </a:endParaRPr>
                    </a:p>
                    <a:p>
                      <a:pPr marL="0" marR="0" lvl="0" indent="0" algn="ctr" rtl="0">
                        <a:lnSpc>
                          <a:spcPct val="100000"/>
                        </a:lnSpc>
                        <a:spcBef>
                          <a:spcPts val="0"/>
                        </a:spcBef>
                        <a:spcAft>
                          <a:spcPts val="0"/>
                        </a:spcAft>
                        <a:buClr>
                          <a:srgbClr val="000000"/>
                        </a:buClr>
                        <a:buSzPts val="3500"/>
                        <a:buFont typeface="Arial"/>
                        <a:buNone/>
                      </a:pPr>
                      <a:endParaRPr sz="3500" u="none" strike="noStrike" cap="none">
                        <a:latin typeface="Comic Sans MS"/>
                        <a:ea typeface="Comic Sans MS"/>
                        <a:cs typeface="Comic Sans MS"/>
                        <a:sym typeface="Comic Sans MS"/>
                      </a:endParaRPr>
                    </a:p>
                  </a:txBody>
                  <a:tcPr marL="63500" marR="63500" marT="63500" marB="63500" anchor="ctr"/>
                </a:tc>
                <a:tc>
                  <a:txBody>
                    <a:bodyPr/>
                    <a:lstStyle/>
                    <a:p>
                      <a:pPr marL="0" marR="0" lvl="0" indent="0" algn="ctr" rtl="0">
                        <a:lnSpc>
                          <a:spcPct val="100000"/>
                        </a:lnSpc>
                        <a:spcBef>
                          <a:spcPts val="0"/>
                        </a:spcBef>
                        <a:spcAft>
                          <a:spcPts val="0"/>
                        </a:spcAft>
                        <a:buClr>
                          <a:srgbClr val="000000"/>
                        </a:buClr>
                        <a:buSzPts val="3500"/>
                        <a:buFont typeface="Arial"/>
                        <a:buNone/>
                      </a:pPr>
                      <a:r>
                        <a:rPr lang="en-US" sz="3500" strike="noStrike" cap="none">
                          <a:latin typeface="Comic Sans MS"/>
                          <a:ea typeface="Comic Sans MS"/>
                          <a:cs typeface="Comic Sans MS"/>
                          <a:sym typeface="Comic Sans MS"/>
                        </a:rPr>
                        <a:t>avg_rating</a:t>
                      </a:r>
                      <a:endParaRPr sz="3500" strike="noStrike" cap="none">
                        <a:latin typeface="Comic Sans MS"/>
                        <a:ea typeface="Comic Sans MS"/>
                        <a:cs typeface="Comic Sans MS"/>
                        <a:sym typeface="Comic Sans MS"/>
                      </a:endParaRPr>
                    </a:p>
                  </a:txBody>
                  <a:tcPr marL="63500" marR="63500" marT="63500" marB="63500" anchor="ctr"/>
                </a:tc>
                <a:tc>
                  <a:txBody>
                    <a:bodyPr/>
                    <a:lstStyle/>
                    <a:p>
                      <a:pPr marL="0" marR="0" lvl="0" indent="0" algn="ctr" rtl="0">
                        <a:lnSpc>
                          <a:spcPct val="100000"/>
                        </a:lnSpc>
                        <a:spcBef>
                          <a:spcPts val="0"/>
                        </a:spcBef>
                        <a:spcAft>
                          <a:spcPts val="0"/>
                        </a:spcAft>
                        <a:buClr>
                          <a:srgbClr val="000000"/>
                        </a:buClr>
                        <a:buSzPts val="3500"/>
                        <a:buFont typeface="Arial"/>
                        <a:buNone/>
                      </a:pPr>
                      <a:r>
                        <a:rPr lang="en-US" sz="3500" strike="noStrike" cap="none">
                          <a:latin typeface="Comic Sans MS"/>
                          <a:ea typeface="Comic Sans MS"/>
                          <a:cs typeface="Comic Sans MS"/>
                          <a:sym typeface="Comic Sans MS"/>
                        </a:rPr>
                        <a:t>total_votes</a:t>
                      </a:r>
                      <a:endParaRPr sz="3500" strike="noStrike" cap="none">
                        <a:latin typeface="Comic Sans MS"/>
                        <a:ea typeface="Comic Sans MS"/>
                        <a:cs typeface="Comic Sans MS"/>
                        <a:sym typeface="Comic Sans MS"/>
                      </a:endParaRPr>
                    </a:p>
                  </a:txBody>
                  <a:tcPr marL="63500" marR="63500" marT="63500" marB="63500" anchor="ctr"/>
                </a:tc>
                <a:extLst>
                  <a:ext uri="{0D108BD9-81ED-4DB2-BD59-A6C34878D82A}">
                    <a16:rowId xmlns:a16="http://schemas.microsoft.com/office/drawing/2014/main" val="10000"/>
                  </a:ext>
                </a:extLst>
              </a:tr>
            </a:tbl>
          </a:graphicData>
        </a:graphic>
      </p:graphicFrame>
      <p:sp>
        <p:nvSpPr>
          <p:cNvPr id="224" name="Google Shape;224;ge20f75f889_0_24"/>
          <p:cNvSpPr txBox="1"/>
          <p:nvPr/>
        </p:nvSpPr>
        <p:spPr>
          <a:xfrm>
            <a:off x="1019625" y="10175150"/>
            <a:ext cx="80811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rgbClr val="000000"/>
                </a:solidFill>
                <a:latin typeface="Comic Sans MS"/>
                <a:ea typeface="Comic Sans MS"/>
                <a:cs typeface="Comic Sans MS"/>
                <a:sym typeface="Comic Sans MS"/>
              </a:rPr>
              <a:t>RATINGS</a:t>
            </a:r>
            <a:endParaRPr sz="4000" b="0" i="0" u="none" strike="noStrike" cap="none">
              <a:solidFill>
                <a:srgbClr val="000000"/>
              </a:solidFill>
              <a:latin typeface="Comic Sans MS"/>
              <a:ea typeface="Comic Sans MS"/>
              <a:cs typeface="Comic Sans MS"/>
              <a:sym typeface="Comic Sans MS"/>
            </a:endParaRPr>
          </a:p>
        </p:txBody>
      </p:sp>
      <p:sp>
        <p:nvSpPr>
          <p:cNvPr id="225" name="Google Shape;225;ge20f75f889_0_24"/>
          <p:cNvSpPr/>
          <p:nvPr/>
        </p:nvSpPr>
        <p:spPr>
          <a:xfrm>
            <a:off x="2464600" y="3562950"/>
            <a:ext cx="3670100" cy="2303850"/>
          </a:xfrm>
          <a:custGeom>
            <a:avLst/>
            <a:gdLst/>
            <a:ahLst/>
            <a:cxnLst/>
            <a:rect l="l" t="t" r="r" b="b"/>
            <a:pathLst>
              <a:path w="146804" h="92154" extrusionOk="0">
                <a:moveTo>
                  <a:pt x="0" y="92154"/>
                </a:moveTo>
                <a:cubicBezTo>
                  <a:pt x="5536" y="83046"/>
                  <a:pt x="8751" y="52864"/>
                  <a:pt x="33218" y="37505"/>
                </a:cubicBezTo>
                <a:cubicBezTo>
                  <a:pt x="57685" y="22146"/>
                  <a:pt x="127873" y="6251"/>
                  <a:pt x="146804" y="0"/>
                </a:cubicBezTo>
              </a:path>
            </a:pathLst>
          </a:cu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ge20f75f889_0_24"/>
          <p:cNvSpPr/>
          <p:nvPr/>
        </p:nvSpPr>
        <p:spPr>
          <a:xfrm>
            <a:off x="2518175" y="3374310"/>
            <a:ext cx="8168975" cy="2572875"/>
          </a:xfrm>
          <a:custGeom>
            <a:avLst/>
            <a:gdLst/>
            <a:ahLst/>
            <a:cxnLst/>
            <a:rect l="l" t="t" r="r" b="b"/>
            <a:pathLst>
              <a:path w="326759" h="102915" extrusionOk="0">
                <a:moveTo>
                  <a:pt x="0" y="102915"/>
                </a:moveTo>
                <a:cubicBezTo>
                  <a:pt x="23932" y="93092"/>
                  <a:pt x="91797" y="60231"/>
                  <a:pt x="143589" y="43979"/>
                </a:cubicBezTo>
                <a:cubicBezTo>
                  <a:pt x="195381" y="27727"/>
                  <a:pt x="281285" y="12725"/>
                  <a:pt x="310753" y="5403"/>
                </a:cubicBezTo>
                <a:cubicBezTo>
                  <a:pt x="340221" y="-1919"/>
                  <a:pt x="318790" y="938"/>
                  <a:pt x="320397" y="45"/>
                </a:cubicBezTo>
              </a:path>
            </a:pathLst>
          </a:cu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ge20f75f889_0_24"/>
          <p:cNvSpPr/>
          <p:nvPr/>
        </p:nvSpPr>
        <p:spPr>
          <a:xfrm>
            <a:off x="3241475" y="3740488"/>
            <a:ext cx="13548300" cy="2464600"/>
          </a:xfrm>
          <a:custGeom>
            <a:avLst/>
            <a:gdLst/>
            <a:ahLst/>
            <a:cxnLst/>
            <a:rect l="l" t="t" r="r" b="b"/>
            <a:pathLst>
              <a:path w="541932" h="98584" extrusionOk="0">
                <a:moveTo>
                  <a:pt x="0" y="98584"/>
                </a:moveTo>
                <a:cubicBezTo>
                  <a:pt x="44649" y="85368"/>
                  <a:pt x="182702" y="31969"/>
                  <a:pt x="267891" y="19289"/>
                </a:cubicBezTo>
                <a:cubicBezTo>
                  <a:pt x="353080" y="6609"/>
                  <a:pt x="465595" y="25718"/>
                  <a:pt x="511136" y="22503"/>
                </a:cubicBezTo>
                <a:cubicBezTo>
                  <a:pt x="556677" y="19288"/>
                  <a:pt x="536139" y="3751"/>
                  <a:pt x="541139" y="0"/>
                </a:cubicBezTo>
              </a:path>
            </a:pathLst>
          </a:cu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ge20f75f889_0_24"/>
          <p:cNvSpPr/>
          <p:nvPr/>
        </p:nvSpPr>
        <p:spPr>
          <a:xfrm>
            <a:off x="3723675" y="3375425"/>
            <a:ext cx="17577125" cy="3000375"/>
          </a:xfrm>
          <a:custGeom>
            <a:avLst/>
            <a:gdLst/>
            <a:ahLst/>
            <a:cxnLst/>
            <a:rect l="l" t="t" r="r" b="b"/>
            <a:pathLst>
              <a:path w="703085" h="120015" extrusionOk="0">
                <a:moveTo>
                  <a:pt x="0" y="120015"/>
                </a:moveTo>
                <a:cubicBezTo>
                  <a:pt x="43041" y="110550"/>
                  <a:pt x="147340" y="73402"/>
                  <a:pt x="258247" y="63222"/>
                </a:cubicBezTo>
                <a:cubicBezTo>
                  <a:pt x="369154" y="53042"/>
                  <a:pt x="594004" y="69473"/>
                  <a:pt x="665441" y="58936"/>
                </a:cubicBezTo>
                <a:cubicBezTo>
                  <a:pt x="736879" y="48399"/>
                  <a:pt x="683300" y="9823"/>
                  <a:pt x="686872" y="0"/>
                </a:cubicBezTo>
              </a:path>
            </a:pathLst>
          </a:cu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232"/>
        <p:cNvGrpSpPr/>
        <p:nvPr/>
      </p:nvGrpSpPr>
      <p:grpSpPr>
        <a:xfrm>
          <a:off x="0" y="0"/>
          <a:ext cx="0" cy="0"/>
          <a:chOff x="0" y="0"/>
          <a:chExt cx="0" cy="0"/>
        </a:xfrm>
      </p:grpSpPr>
      <p:sp>
        <p:nvSpPr>
          <p:cNvPr id="233" name="Google Shape;233;ge20f75f889_0_142"/>
          <p:cNvSpPr txBox="1">
            <a:spLocks noGrp="1"/>
          </p:cNvSpPr>
          <p:nvPr>
            <p:ph type="title"/>
          </p:nvPr>
        </p:nvSpPr>
        <p:spPr>
          <a:xfrm>
            <a:off x="1219200" y="361900"/>
            <a:ext cx="21945600" cy="1727100"/>
          </a:xfrm>
          <a:prstGeom prst="rect">
            <a:avLst/>
          </a:prstGeom>
          <a:noFill/>
          <a:ln>
            <a:noFill/>
          </a:ln>
        </p:spPr>
        <p:txBody>
          <a:bodyPr spcFirstLastPara="1" wrap="square" lIns="50800" tIns="50800" rIns="50800" bIns="50800" anchor="t" anchorCtr="0">
            <a:normAutofit/>
          </a:bodyPr>
          <a:lstStyle/>
          <a:p>
            <a:pPr marL="0" lvl="0" indent="0" algn="ctr" rtl="0">
              <a:lnSpc>
                <a:spcPct val="80000"/>
              </a:lnSpc>
              <a:spcBef>
                <a:spcPts val="0"/>
              </a:spcBef>
              <a:spcAft>
                <a:spcPts val="0"/>
              </a:spcAft>
              <a:buSzPts val="1800"/>
              <a:buNone/>
            </a:pPr>
            <a:r>
              <a:rPr lang="en-US" sz="7800" u="sng">
                <a:latin typeface="Comic Sans MS"/>
                <a:ea typeface="Comic Sans MS"/>
                <a:cs typeface="Comic Sans MS"/>
                <a:sym typeface="Comic Sans MS"/>
              </a:rPr>
              <a:t>Schema Diagram</a:t>
            </a:r>
            <a:endParaRPr sz="7800" u="sng">
              <a:latin typeface="Comic Sans MS"/>
              <a:ea typeface="Comic Sans MS"/>
              <a:cs typeface="Comic Sans MS"/>
              <a:sym typeface="Comic Sans MS"/>
            </a:endParaRPr>
          </a:p>
        </p:txBody>
      </p:sp>
      <p:sp>
        <p:nvSpPr>
          <p:cNvPr id="234" name="Google Shape;234;ge20f75f889_0_142"/>
          <p:cNvSpPr txBox="1"/>
          <p:nvPr/>
        </p:nvSpPr>
        <p:spPr>
          <a:xfrm>
            <a:off x="9670850" y="5823090"/>
            <a:ext cx="13126800" cy="18855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3500"/>
              <a:buFont typeface="Arial"/>
              <a:buNone/>
            </a:pPr>
            <a:r>
              <a:rPr lang="en-US" sz="3500" b="0" i="0" u="none" strike="noStrike" cap="none">
                <a:solidFill>
                  <a:srgbClr val="000000"/>
                </a:solidFill>
                <a:latin typeface="Comic Sans MS"/>
                <a:ea typeface="Comic Sans MS"/>
                <a:cs typeface="Comic Sans MS"/>
                <a:sym typeface="Comic Sans MS"/>
              </a:rPr>
              <a:t>Movie_id</a:t>
            </a:r>
            <a:r>
              <a:rPr lang="en-US" sz="3000">
                <a:latin typeface="Comic Sans MS"/>
                <a:ea typeface="Comic Sans MS"/>
                <a:cs typeface="Comic Sans MS"/>
                <a:sym typeface="Comic Sans MS"/>
              </a:rPr>
              <a:t>→ </a:t>
            </a:r>
            <a:r>
              <a:rPr lang="en-US" sz="3500" b="0" i="0" u="none" strike="noStrike" cap="none">
                <a:solidFill>
                  <a:srgbClr val="000000"/>
                </a:solidFill>
                <a:latin typeface="Comic Sans MS"/>
                <a:ea typeface="Comic Sans MS"/>
                <a:cs typeface="Comic Sans MS"/>
                <a:sym typeface="Comic Sans MS"/>
              </a:rPr>
              <a:t> (total_collection, movie_budget, profit)</a:t>
            </a:r>
            <a:endParaRPr sz="3500" b="0" i="0" u="none" strike="noStrike" cap="none">
              <a:solidFill>
                <a:srgbClr val="000000"/>
              </a:solidFill>
              <a:latin typeface="Comic Sans MS"/>
              <a:ea typeface="Comic Sans MS"/>
              <a:cs typeface="Comic Sans MS"/>
              <a:sym typeface="Comic Sans MS"/>
            </a:endParaRPr>
          </a:p>
          <a:p>
            <a:pPr marL="0" marR="0" lvl="0" indent="0" algn="l" rtl="0">
              <a:lnSpc>
                <a:spcPct val="115000"/>
              </a:lnSpc>
              <a:spcBef>
                <a:spcPts val="0"/>
              </a:spcBef>
              <a:spcAft>
                <a:spcPts val="0"/>
              </a:spcAft>
              <a:buClr>
                <a:srgbClr val="000000"/>
              </a:buClr>
              <a:buSzPts val="3500"/>
              <a:buFont typeface="Arial"/>
              <a:buNone/>
            </a:pPr>
            <a:r>
              <a:rPr lang="en-US" sz="3500" b="0" i="0" u="none" strike="noStrike" cap="none">
                <a:solidFill>
                  <a:srgbClr val="000000"/>
                </a:solidFill>
                <a:latin typeface="Comic Sans MS"/>
                <a:ea typeface="Comic Sans MS"/>
                <a:cs typeface="Comic Sans MS"/>
                <a:sym typeface="Comic Sans MS"/>
              </a:rPr>
              <a:t>Total_collection, movie_budget - ( profit)</a:t>
            </a:r>
            <a:endParaRPr sz="3500" b="0" i="0" u="none" strike="noStrike" cap="none">
              <a:solidFill>
                <a:srgbClr val="000000"/>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1700"/>
              <a:buFont typeface="Arial"/>
              <a:buNone/>
            </a:pPr>
            <a:endParaRPr sz="3000" b="0" i="0" u="none" strike="noStrike" cap="none">
              <a:solidFill>
                <a:srgbClr val="000000"/>
              </a:solidFill>
              <a:latin typeface="Comic Sans MS"/>
              <a:ea typeface="Comic Sans MS"/>
              <a:cs typeface="Comic Sans MS"/>
              <a:sym typeface="Comic Sans MS"/>
            </a:endParaRPr>
          </a:p>
        </p:txBody>
      </p:sp>
      <p:sp>
        <p:nvSpPr>
          <p:cNvPr id="235" name="Google Shape;235;ge20f75f889_0_142"/>
          <p:cNvSpPr txBox="1"/>
          <p:nvPr/>
        </p:nvSpPr>
        <p:spPr>
          <a:xfrm>
            <a:off x="1146400" y="5759650"/>
            <a:ext cx="2722200" cy="692700"/>
          </a:xfrm>
          <a:prstGeom prst="rect">
            <a:avLst/>
          </a:prstGeom>
          <a:solidFill>
            <a:schemeClr val="accent6"/>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00000"/>
                </a:solidFill>
                <a:latin typeface="Roboto"/>
                <a:ea typeface="Roboto"/>
                <a:cs typeface="Roboto"/>
                <a:sym typeface="Roboto"/>
              </a:rPr>
              <a:t>Primary key</a:t>
            </a:r>
            <a:endParaRPr sz="3300" b="0" i="0" u="none" strike="noStrike" cap="none">
              <a:solidFill>
                <a:srgbClr val="000000"/>
              </a:solidFill>
              <a:latin typeface="Roboto"/>
              <a:ea typeface="Roboto"/>
              <a:cs typeface="Roboto"/>
              <a:sym typeface="Roboto"/>
            </a:endParaRPr>
          </a:p>
        </p:txBody>
      </p:sp>
      <p:sp>
        <p:nvSpPr>
          <p:cNvPr id="236" name="Google Shape;236;ge20f75f889_0_142"/>
          <p:cNvSpPr txBox="1"/>
          <p:nvPr/>
        </p:nvSpPr>
        <p:spPr>
          <a:xfrm>
            <a:off x="9670850" y="5130388"/>
            <a:ext cx="6549000" cy="692700"/>
          </a:xfrm>
          <a:prstGeom prst="rect">
            <a:avLst/>
          </a:prstGeom>
          <a:solidFill>
            <a:schemeClr val="accent6"/>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00000"/>
                </a:solidFill>
                <a:latin typeface="Roboto"/>
                <a:ea typeface="Roboto"/>
                <a:cs typeface="Roboto"/>
                <a:sym typeface="Roboto"/>
              </a:rPr>
              <a:t>Functional dependencies</a:t>
            </a:r>
            <a:endParaRPr sz="3300" b="0" i="0" u="none" strike="noStrike" cap="none">
              <a:solidFill>
                <a:srgbClr val="000000"/>
              </a:solidFill>
              <a:latin typeface="Roboto"/>
              <a:ea typeface="Roboto"/>
              <a:cs typeface="Roboto"/>
              <a:sym typeface="Roboto"/>
            </a:endParaRPr>
          </a:p>
        </p:txBody>
      </p:sp>
      <p:sp>
        <p:nvSpPr>
          <p:cNvPr id="237" name="Google Shape;237;ge20f75f889_0_142"/>
          <p:cNvSpPr/>
          <p:nvPr/>
        </p:nvSpPr>
        <p:spPr>
          <a:xfrm>
            <a:off x="1868528" y="3723675"/>
            <a:ext cx="890750" cy="2169925"/>
          </a:xfrm>
          <a:custGeom>
            <a:avLst/>
            <a:gdLst/>
            <a:ahLst/>
            <a:cxnLst/>
            <a:rect l="l" t="t" r="r" b="b"/>
            <a:pathLst>
              <a:path w="35630" h="86797" extrusionOk="0">
                <a:moveTo>
                  <a:pt x="22771" y="86797"/>
                </a:moveTo>
                <a:cubicBezTo>
                  <a:pt x="19021" y="79118"/>
                  <a:pt x="-1875" y="55186"/>
                  <a:pt x="268" y="40720"/>
                </a:cubicBezTo>
                <a:cubicBezTo>
                  <a:pt x="2411" y="26254"/>
                  <a:pt x="29736" y="6787"/>
                  <a:pt x="35630" y="0"/>
                </a:cubicBezTo>
              </a:path>
            </a:pathLst>
          </a:cu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ge20f75f889_0_142"/>
          <p:cNvSpPr txBox="1"/>
          <p:nvPr/>
        </p:nvSpPr>
        <p:spPr>
          <a:xfrm>
            <a:off x="965300" y="8204677"/>
            <a:ext cx="6549000" cy="692700"/>
          </a:xfrm>
          <a:prstGeom prst="rect">
            <a:avLst/>
          </a:prstGeom>
          <a:solidFill>
            <a:schemeClr val="accent6"/>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00000"/>
                </a:solidFill>
                <a:latin typeface="Roboto"/>
                <a:ea typeface="Roboto"/>
                <a:cs typeface="Roboto"/>
                <a:sym typeface="Roboto"/>
              </a:rPr>
              <a:t>NORMALISED TO BCNF</a:t>
            </a:r>
            <a:endParaRPr sz="3300" b="0" i="0" u="none" strike="noStrike" cap="none">
              <a:solidFill>
                <a:srgbClr val="000000"/>
              </a:solidFill>
              <a:latin typeface="Roboto"/>
              <a:ea typeface="Roboto"/>
              <a:cs typeface="Roboto"/>
              <a:sym typeface="Roboto"/>
            </a:endParaRPr>
          </a:p>
        </p:txBody>
      </p:sp>
      <p:graphicFrame>
        <p:nvGraphicFramePr>
          <p:cNvPr id="239" name="Google Shape;239;ge20f75f889_0_142"/>
          <p:cNvGraphicFramePr/>
          <p:nvPr/>
        </p:nvGraphicFramePr>
        <p:xfrm>
          <a:off x="1213150" y="3000125"/>
          <a:ext cx="3000000" cy="3000000"/>
        </p:xfrm>
        <a:graphic>
          <a:graphicData uri="http://schemas.openxmlformats.org/drawingml/2006/table">
            <a:tbl>
              <a:tblPr>
                <a:noFill/>
                <a:tableStyleId>{9F64E993-EE2A-4E5F-A678-3CB5C7BEDE64}</a:tableStyleId>
              </a:tblPr>
              <a:tblGrid>
                <a:gridCol w="4141375">
                  <a:extLst>
                    <a:ext uri="{9D8B030D-6E8A-4147-A177-3AD203B41FA5}">
                      <a16:colId xmlns:a16="http://schemas.microsoft.com/office/drawing/2014/main" val="20000"/>
                    </a:ext>
                  </a:extLst>
                </a:gridCol>
                <a:gridCol w="4141375">
                  <a:extLst>
                    <a:ext uri="{9D8B030D-6E8A-4147-A177-3AD203B41FA5}">
                      <a16:colId xmlns:a16="http://schemas.microsoft.com/office/drawing/2014/main" val="20001"/>
                    </a:ext>
                  </a:extLst>
                </a:gridCol>
                <a:gridCol w="4141375">
                  <a:extLst>
                    <a:ext uri="{9D8B030D-6E8A-4147-A177-3AD203B41FA5}">
                      <a16:colId xmlns:a16="http://schemas.microsoft.com/office/drawing/2014/main" val="20002"/>
                    </a:ext>
                  </a:extLst>
                </a:gridCol>
                <a:gridCol w="4141375">
                  <a:extLst>
                    <a:ext uri="{9D8B030D-6E8A-4147-A177-3AD203B41FA5}">
                      <a16:colId xmlns:a16="http://schemas.microsoft.com/office/drawing/2014/main" val="20003"/>
                    </a:ext>
                  </a:extLst>
                </a:gridCol>
              </a:tblGrid>
              <a:tr h="753875">
                <a:tc>
                  <a:txBody>
                    <a:bodyPr/>
                    <a:lstStyle/>
                    <a:p>
                      <a:pPr marL="0" marR="0" lvl="0" indent="0" algn="ctr" rtl="0">
                        <a:lnSpc>
                          <a:spcPct val="100000"/>
                        </a:lnSpc>
                        <a:spcBef>
                          <a:spcPts val="0"/>
                        </a:spcBef>
                        <a:spcAft>
                          <a:spcPts val="0"/>
                        </a:spcAft>
                        <a:buClr>
                          <a:srgbClr val="000000"/>
                        </a:buClr>
                        <a:buSzPts val="3400"/>
                        <a:buFont typeface="Arial"/>
                        <a:buNone/>
                      </a:pPr>
                      <a:r>
                        <a:rPr lang="en-US" sz="3400" u="sng" strike="noStrike" cap="none">
                          <a:latin typeface="Comic Sans MS"/>
                          <a:ea typeface="Comic Sans MS"/>
                          <a:cs typeface="Comic Sans MS"/>
                          <a:sym typeface="Comic Sans MS"/>
                        </a:rPr>
                        <a:t>movie_id</a:t>
                      </a:r>
                      <a:endParaRPr sz="3400" u="sng" strike="noStrike" cap="none">
                        <a:latin typeface="Comic Sans MS"/>
                        <a:ea typeface="Comic Sans MS"/>
                        <a:cs typeface="Comic Sans MS"/>
                        <a:sym typeface="Comic Sans MS"/>
                      </a:endParaRPr>
                    </a:p>
                  </a:txBody>
                  <a:tcPr marL="63500" marR="63500" marT="63500" marB="63500">
                    <a:solidFill>
                      <a:srgbClr val="FFFF00"/>
                    </a:solidFill>
                  </a:tcPr>
                </a:tc>
                <a:tc>
                  <a:txBody>
                    <a:bodyPr/>
                    <a:lstStyle/>
                    <a:p>
                      <a:pPr marL="0" marR="0" lvl="0" indent="0" algn="ctr" rtl="0">
                        <a:lnSpc>
                          <a:spcPct val="100000"/>
                        </a:lnSpc>
                        <a:spcBef>
                          <a:spcPts val="0"/>
                        </a:spcBef>
                        <a:spcAft>
                          <a:spcPts val="0"/>
                        </a:spcAft>
                        <a:buClr>
                          <a:srgbClr val="000000"/>
                        </a:buClr>
                        <a:buSzPts val="3400"/>
                        <a:buFont typeface="Arial"/>
                        <a:buNone/>
                      </a:pPr>
                      <a:r>
                        <a:rPr lang="en-US" sz="3400" u="sng" strike="noStrike" cap="none">
                          <a:latin typeface="Comic Sans MS"/>
                          <a:ea typeface="Comic Sans MS"/>
                          <a:cs typeface="Comic Sans MS"/>
                          <a:sym typeface="Comic Sans MS"/>
                        </a:rPr>
                        <a:t>total_collection</a:t>
                      </a:r>
                      <a:endParaRPr sz="3400" u="sng" strike="noStrike" cap="none">
                        <a:latin typeface="Comic Sans MS"/>
                        <a:ea typeface="Comic Sans MS"/>
                        <a:cs typeface="Comic Sans MS"/>
                        <a:sym typeface="Comic Sans MS"/>
                      </a:endParaRPr>
                    </a:p>
                  </a:txBody>
                  <a:tcPr marL="63500" marR="63500" marT="63500" marB="63500"/>
                </a:tc>
                <a:tc>
                  <a:txBody>
                    <a:bodyPr/>
                    <a:lstStyle/>
                    <a:p>
                      <a:pPr marL="0" marR="0" lvl="0" indent="0" algn="ctr" rtl="0">
                        <a:lnSpc>
                          <a:spcPct val="100000"/>
                        </a:lnSpc>
                        <a:spcBef>
                          <a:spcPts val="0"/>
                        </a:spcBef>
                        <a:spcAft>
                          <a:spcPts val="0"/>
                        </a:spcAft>
                        <a:buClr>
                          <a:srgbClr val="000000"/>
                        </a:buClr>
                        <a:buSzPts val="3400"/>
                        <a:buFont typeface="Arial"/>
                        <a:buNone/>
                      </a:pPr>
                      <a:r>
                        <a:rPr lang="en-US" sz="3400" u="sng" strike="noStrike" cap="none">
                          <a:latin typeface="Comic Sans MS"/>
                          <a:ea typeface="Comic Sans MS"/>
                          <a:cs typeface="Comic Sans MS"/>
                          <a:sym typeface="Comic Sans MS"/>
                        </a:rPr>
                        <a:t>movie_budget</a:t>
                      </a:r>
                      <a:endParaRPr sz="3400" u="sng" strike="noStrike" cap="none">
                        <a:latin typeface="Comic Sans MS"/>
                        <a:ea typeface="Comic Sans MS"/>
                        <a:cs typeface="Comic Sans MS"/>
                        <a:sym typeface="Comic Sans MS"/>
                      </a:endParaRPr>
                    </a:p>
                  </a:txBody>
                  <a:tcPr marL="63500" marR="63500" marT="63500" marB="63500"/>
                </a:tc>
                <a:tc>
                  <a:txBody>
                    <a:bodyPr/>
                    <a:lstStyle/>
                    <a:p>
                      <a:pPr marL="0" marR="0" lvl="0" indent="0" algn="ctr" rtl="0">
                        <a:lnSpc>
                          <a:spcPct val="100000"/>
                        </a:lnSpc>
                        <a:spcBef>
                          <a:spcPts val="0"/>
                        </a:spcBef>
                        <a:spcAft>
                          <a:spcPts val="0"/>
                        </a:spcAft>
                        <a:buClr>
                          <a:srgbClr val="000000"/>
                        </a:buClr>
                        <a:buSzPts val="3400"/>
                        <a:buFont typeface="Arial"/>
                        <a:buNone/>
                      </a:pPr>
                      <a:r>
                        <a:rPr lang="en-US" sz="3400" u="sng" strike="noStrike" cap="none">
                          <a:latin typeface="Comic Sans MS"/>
                          <a:ea typeface="Comic Sans MS"/>
                          <a:cs typeface="Comic Sans MS"/>
                          <a:sym typeface="Comic Sans MS"/>
                        </a:rPr>
                        <a:t>profit</a:t>
                      </a:r>
                      <a:endParaRPr sz="3400" u="sng" strike="noStrike" cap="none">
                        <a:latin typeface="Comic Sans MS"/>
                        <a:ea typeface="Comic Sans MS"/>
                        <a:cs typeface="Comic Sans MS"/>
                        <a:sym typeface="Comic Sans MS"/>
                      </a:endParaRPr>
                    </a:p>
                  </a:txBody>
                  <a:tcPr marL="63500" marR="63500" marT="63500" marB="63500"/>
                </a:tc>
                <a:extLst>
                  <a:ext uri="{0D108BD9-81ED-4DB2-BD59-A6C34878D82A}">
                    <a16:rowId xmlns:a16="http://schemas.microsoft.com/office/drawing/2014/main" val="10000"/>
                  </a:ext>
                </a:extLst>
              </a:tr>
            </a:tbl>
          </a:graphicData>
        </a:graphic>
      </p:graphicFrame>
      <p:sp>
        <p:nvSpPr>
          <p:cNvPr id="240" name="Google Shape;240;ge20f75f889_0_142"/>
          <p:cNvSpPr txBox="1"/>
          <p:nvPr/>
        </p:nvSpPr>
        <p:spPr>
          <a:xfrm>
            <a:off x="1213150" y="2089000"/>
            <a:ext cx="6926700" cy="7233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3500"/>
              <a:buFont typeface="Arial"/>
              <a:buNone/>
            </a:pPr>
            <a:r>
              <a:rPr lang="en-US" sz="3500" b="0" i="0" u="none" strike="noStrike" cap="none">
                <a:solidFill>
                  <a:srgbClr val="000000"/>
                </a:solidFill>
                <a:latin typeface="Comic Sans MS"/>
                <a:ea typeface="Comic Sans MS"/>
                <a:cs typeface="Comic Sans MS"/>
                <a:sym typeface="Comic Sans MS"/>
              </a:rPr>
              <a:t>GROSS_MARKET</a:t>
            </a:r>
            <a:endParaRPr sz="3500" b="0" i="0" u="none" strike="noStrike" cap="none">
              <a:solidFill>
                <a:srgbClr val="000000"/>
              </a:solidFill>
              <a:latin typeface="Comic Sans MS"/>
              <a:ea typeface="Comic Sans MS"/>
              <a:cs typeface="Comic Sans MS"/>
              <a:sym typeface="Comic Sans MS"/>
            </a:endParaRPr>
          </a:p>
        </p:txBody>
      </p:sp>
      <p:sp>
        <p:nvSpPr>
          <p:cNvPr id="241" name="Google Shape;241;ge20f75f889_0_142"/>
          <p:cNvSpPr/>
          <p:nvPr/>
        </p:nvSpPr>
        <p:spPr>
          <a:xfrm>
            <a:off x="610600" y="8936200"/>
            <a:ext cx="22039800" cy="43935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242" name="Google Shape;242;ge20f75f889_0_142"/>
          <p:cNvGraphicFramePr/>
          <p:nvPr/>
        </p:nvGraphicFramePr>
        <p:xfrm>
          <a:off x="2759275" y="10101088"/>
          <a:ext cx="3000000" cy="3000000"/>
        </p:xfrm>
        <a:graphic>
          <a:graphicData uri="http://schemas.openxmlformats.org/drawingml/2006/table">
            <a:tbl>
              <a:tblPr>
                <a:noFill/>
                <a:tableStyleId>{9F64E993-EE2A-4E5F-A678-3CB5C7BEDE64}</a:tableStyleId>
              </a:tblPr>
              <a:tblGrid>
                <a:gridCol w="4141375">
                  <a:extLst>
                    <a:ext uri="{9D8B030D-6E8A-4147-A177-3AD203B41FA5}">
                      <a16:colId xmlns:a16="http://schemas.microsoft.com/office/drawing/2014/main" val="20000"/>
                    </a:ext>
                  </a:extLst>
                </a:gridCol>
                <a:gridCol w="4141375">
                  <a:extLst>
                    <a:ext uri="{9D8B030D-6E8A-4147-A177-3AD203B41FA5}">
                      <a16:colId xmlns:a16="http://schemas.microsoft.com/office/drawing/2014/main" val="20001"/>
                    </a:ext>
                  </a:extLst>
                </a:gridCol>
                <a:gridCol w="4141375">
                  <a:extLst>
                    <a:ext uri="{9D8B030D-6E8A-4147-A177-3AD203B41FA5}">
                      <a16:colId xmlns:a16="http://schemas.microsoft.com/office/drawing/2014/main" val="20002"/>
                    </a:ext>
                  </a:extLst>
                </a:gridCol>
              </a:tblGrid>
              <a:tr h="753875">
                <a:tc>
                  <a:txBody>
                    <a:bodyPr/>
                    <a:lstStyle/>
                    <a:p>
                      <a:pPr marL="0" marR="0" lvl="0" indent="0" algn="ctr" rtl="0">
                        <a:lnSpc>
                          <a:spcPct val="100000"/>
                        </a:lnSpc>
                        <a:spcBef>
                          <a:spcPts val="0"/>
                        </a:spcBef>
                        <a:spcAft>
                          <a:spcPts val="0"/>
                        </a:spcAft>
                        <a:buClr>
                          <a:srgbClr val="000000"/>
                        </a:buClr>
                        <a:buSzPts val="4000"/>
                        <a:buFont typeface="Arial"/>
                        <a:buNone/>
                      </a:pPr>
                      <a:r>
                        <a:rPr lang="en-US" sz="4000" u="sng" strike="noStrike" cap="none">
                          <a:latin typeface="Comic Sans MS"/>
                          <a:ea typeface="Comic Sans MS"/>
                          <a:cs typeface="Comic Sans MS"/>
                          <a:sym typeface="Comic Sans MS"/>
                        </a:rPr>
                        <a:t>movie_id</a:t>
                      </a:r>
                      <a:endParaRPr sz="4000" u="sng" strike="noStrike" cap="none">
                        <a:latin typeface="Comic Sans MS"/>
                        <a:ea typeface="Comic Sans MS"/>
                        <a:cs typeface="Comic Sans MS"/>
                        <a:sym typeface="Comic Sans MS"/>
                      </a:endParaRPr>
                    </a:p>
                  </a:txBody>
                  <a:tcPr marL="63500" marR="63500" marT="63500" marB="63500">
                    <a:solidFill>
                      <a:srgbClr val="FFFF00"/>
                    </a:solidFill>
                  </a:tcPr>
                </a:tc>
                <a:tc>
                  <a:txBody>
                    <a:bodyPr/>
                    <a:lstStyle/>
                    <a:p>
                      <a:pPr marL="0" marR="0" lvl="0" indent="0" algn="ctr" rtl="0">
                        <a:lnSpc>
                          <a:spcPct val="100000"/>
                        </a:lnSpc>
                        <a:spcBef>
                          <a:spcPts val="0"/>
                        </a:spcBef>
                        <a:spcAft>
                          <a:spcPts val="0"/>
                        </a:spcAft>
                        <a:buClr>
                          <a:srgbClr val="000000"/>
                        </a:buClr>
                        <a:buSzPts val="4000"/>
                        <a:buFont typeface="Arial"/>
                        <a:buNone/>
                      </a:pPr>
                      <a:r>
                        <a:rPr lang="en-US" sz="4000" strike="noStrike" cap="none">
                          <a:latin typeface="Comic Sans MS"/>
                          <a:ea typeface="Comic Sans MS"/>
                          <a:cs typeface="Comic Sans MS"/>
                          <a:sym typeface="Comic Sans MS"/>
                        </a:rPr>
                        <a:t>total_collection</a:t>
                      </a:r>
                      <a:endParaRPr sz="4000" strike="noStrike" cap="none">
                        <a:latin typeface="Comic Sans MS"/>
                        <a:ea typeface="Comic Sans MS"/>
                        <a:cs typeface="Comic Sans MS"/>
                        <a:sym typeface="Comic Sans MS"/>
                      </a:endParaRPr>
                    </a:p>
                  </a:txBody>
                  <a:tcPr marL="63500" marR="63500" marT="63500" marB="63500"/>
                </a:tc>
                <a:tc>
                  <a:txBody>
                    <a:bodyPr/>
                    <a:lstStyle/>
                    <a:p>
                      <a:pPr marL="0" marR="0" lvl="0" indent="0" algn="ctr" rtl="0">
                        <a:lnSpc>
                          <a:spcPct val="100000"/>
                        </a:lnSpc>
                        <a:spcBef>
                          <a:spcPts val="0"/>
                        </a:spcBef>
                        <a:spcAft>
                          <a:spcPts val="0"/>
                        </a:spcAft>
                        <a:buClr>
                          <a:srgbClr val="000000"/>
                        </a:buClr>
                        <a:buSzPts val="4000"/>
                        <a:buFont typeface="Arial"/>
                        <a:buNone/>
                      </a:pPr>
                      <a:r>
                        <a:rPr lang="en-US" sz="4000" strike="noStrike" cap="none">
                          <a:latin typeface="Comic Sans MS"/>
                          <a:ea typeface="Comic Sans MS"/>
                          <a:cs typeface="Comic Sans MS"/>
                          <a:sym typeface="Comic Sans MS"/>
                        </a:rPr>
                        <a:t>movie_budget</a:t>
                      </a:r>
                      <a:endParaRPr sz="4000" strike="noStrike" cap="none">
                        <a:latin typeface="Comic Sans MS"/>
                        <a:ea typeface="Comic Sans MS"/>
                        <a:cs typeface="Comic Sans MS"/>
                        <a:sym typeface="Comic Sans MS"/>
                      </a:endParaRPr>
                    </a:p>
                  </a:txBody>
                  <a:tcPr marL="63500" marR="63500" marT="63500" marB="63500"/>
                </a:tc>
                <a:extLst>
                  <a:ext uri="{0D108BD9-81ED-4DB2-BD59-A6C34878D82A}">
                    <a16:rowId xmlns:a16="http://schemas.microsoft.com/office/drawing/2014/main" val="10000"/>
                  </a:ext>
                </a:extLst>
              </a:tr>
            </a:tbl>
          </a:graphicData>
        </a:graphic>
      </p:graphicFrame>
      <p:sp>
        <p:nvSpPr>
          <p:cNvPr id="243" name="Google Shape;243;ge20f75f889_0_142"/>
          <p:cNvSpPr txBox="1"/>
          <p:nvPr/>
        </p:nvSpPr>
        <p:spPr>
          <a:xfrm>
            <a:off x="2759275" y="9113763"/>
            <a:ext cx="6926700" cy="815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4100"/>
              <a:buFont typeface="Arial"/>
              <a:buNone/>
            </a:pPr>
            <a:r>
              <a:rPr lang="en-US" sz="4100" b="0" i="0" u="none" strike="noStrike" cap="none">
                <a:solidFill>
                  <a:srgbClr val="000000"/>
                </a:solidFill>
                <a:latin typeface="Comic Sans MS"/>
                <a:ea typeface="Comic Sans MS"/>
                <a:cs typeface="Comic Sans MS"/>
                <a:sym typeface="Comic Sans MS"/>
              </a:rPr>
              <a:t>GROSS_MARKET_ONE</a:t>
            </a:r>
            <a:endParaRPr sz="4100" b="0" i="0" u="none" strike="noStrike" cap="none">
              <a:solidFill>
                <a:srgbClr val="000000"/>
              </a:solidFill>
              <a:latin typeface="Comic Sans MS"/>
              <a:ea typeface="Comic Sans MS"/>
              <a:cs typeface="Comic Sans MS"/>
              <a:sym typeface="Comic Sans MS"/>
            </a:endParaRPr>
          </a:p>
        </p:txBody>
      </p:sp>
      <p:sp>
        <p:nvSpPr>
          <p:cNvPr id="244" name="Google Shape;244;ge20f75f889_0_142"/>
          <p:cNvSpPr txBox="1"/>
          <p:nvPr/>
        </p:nvSpPr>
        <p:spPr>
          <a:xfrm>
            <a:off x="2759275" y="11410938"/>
            <a:ext cx="6926700" cy="815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4100"/>
              <a:buFont typeface="Arial"/>
              <a:buNone/>
            </a:pPr>
            <a:r>
              <a:rPr lang="en-US" sz="4100" b="0" i="0" u="none" strike="noStrike" cap="none">
                <a:solidFill>
                  <a:srgbClr val="000000"/>
                </a:solidFill>
                <a:latin typeface="Comic Sans MS"/>
                <a:ea typeface="Comic Sans MS"/>
                <a:cs typeface="Comic Sans MS"/>
                <a:sym typeface="Comic Sans MS"/>
              </a:rPr>
              <a:t>GROSS_MARKET_TWO</a:t>
            </a:r>
            <a:endParaRPr sz="4100" b="0" i="0" u="none" strike="noStrike" cap="none">
              <a:solidFill>
                <a:srgbClr val="000000"/>
              </a:solidFill>
              <a:latin typeface="Comic Sans MS"/>
              <a:ea typeface="Comic Sans MS"/>
              <a:cs typeface="Comic Sans MS"/>
              <a:sym typeface="Comic Sans MS"/>
            </a:endParaRPr>
          </a:p>
        </p:txBody>
      </p:sp>
      <p:sp>
        <p:nvSpPr>
          <p:cNvPr id="245" name="Google Shape;245;ge20f75f889_0_142"/>
          <p:cNvSpPr/>
          <p:nvPr/>
        </p:nvSpPr>
        <p:spPr>
          <a:xfrm>
            <a:off x="2464600" y="3616525"/>
            <a:ext cx="4205875" cy="2223500"/>
          </a:xfrm>
          <a:custGeom>
            <a:avLst/>
            <a:gdLst/>
            <a:ahLst/>
            <a:cxnLst/>
            <a:rect l="l" t="t" r="r" b="b"/>
            <a:pathLst>
              <a:path w="168235" h="88940" extrusionOk="0">
                <a:moveTo>
                  <a:pt x="0" y="88940"/>
                </a:moveTo>
                <a:cubicBezTo>
                  <a:pt x="11073" y="80010"/>
                  <a:pt x="38398" y="50185"/>
                  <a:pt x="66437" y="35362"/>
                </a:cubicBezTo>
                <a:cubicBezTo>
                  <a:pt x="94476" y="20539"/>
                  <a:pt x="151269" y="5894"/>
                  <a:pt x="168235" y="0"/>
                </a:cubicBezTo>
              </a:path>
            </a:pathLst>
          </a:cu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ge20f75f889_0_142"/>
          <p:cNvSpPr/>
          <p:nvPr/>
        </p:nvSpPr>
        <p:spPr>
          <a:xfrm>
            <a:off x="2437800" y="3589725"/>
            <a:ext cx="7819750" cy="2437825"/>
          </a:xfrm>
          <a:custGeom>
            <a:avLst/>
            <a:gdLst/>
            <a:ahLst/>
            <a:cxnLst/>
            <a:rect l="l" t="t" r="r" b="b"/>
            <a:pathLst>
              <a:path w="312790" h="97513" extrusionOk="0">
                <a:moveTo>
                  <a:pt x="0" y="97513"/>
                </a:moveTo>
                <a:cubicBezTo>
                  <a:pt x="47327" y="84118"/>
                  <a:pt x="233065" y="33397"/>
                  <a:pt x="283964" y="17145"/>
                </a:cubicBezTo>
                <a:cubicBezTo>
                  <a:pt x="334863" y="893"/>
                  <a:pt x="301824" y="2858"/>
                  <a:pt x="305396" y="0"/>
                </a:cubicBezTo>
              </a:path>
            </a:pathLst>
          </a:cu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ge20f75f889_0_142"/>
          <p:cNvSpPr/>
          <p:nvPr/>
        </p:nvSpPr>
        <p:spPr>
          <a:xfrm>
            <a:off x="3911200" y="3536150"/>
            <a:ext cx="12614300" cy="2866425"/>
          </a:xfrm>
          <a:custGeom>
            <a:avLst/>
            <a:gdLst/>
            <a:ahLst/>
            <a:cxnLst/>
            <a:rect l="l" t="t" r="r" b="b"/>
            <a:pathLst>
              <a:path w="504572" h="114657" extrusionOk="0">
                <a:moveTo>
                  <a:pt x="0" y="114657"/>
                </a:moveTo>
                <a:cubicBezTo>
                  <a:pt x="48042" y="101620"/>
                  <a:pt x="206276" y="50899"/>
                  <a:pt x="288250" y="36433"/>
                </a:cubicBezTo>
                <a:cubicBezTo>
                  <a:pt x="370225" y="21967"/>
                  <a:pt x="459522" y="33933"/>
                  <a:pt x="491847" y="27861"/>
                </a:cubicBezTo>
                <a:cubicBezTo>
                  <a:pt x="524173" y="21789"/>
                  <a:pt x="483810" y="4644"/>
                  <a:pt x="482203" y="0"/>
                </a:cubicBezTo>
              </a:path>
            </a:pathLst>
          </a:cu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248" name="Google Shape;248;ge20f75f889_0_142"/>
          <p:cNvGraphicFramePr/>
          <p:nvPr/>
        </p:nvGraphicFramePr>
        <p:xfrm>
          <a:off x="2992025" y="12353388"/>
          <a:ext cx="3000000" cy="3000000"/>
        </p:xfrm>
        <a:graphic>
          <a:graphicData uri="http://schemas.openxmlformats.org/drawingml/2006/table">
            <a:tbl>
              <a:tblPr>
                <a:noFill/>
                <a:tableStyleId>{9F64E993-EE2A-4E5F-A678-3CB5C7BEDE64}</a:tableStyleId>
              </a:tblPr>
              <a:tblGrid>
                <a:gridCol w="4141375">
                  <a:extLst>
                    <a:ext uri="{9D8B030D-6E8A-4147-A177-3AD203B41FA5}">
                      <a16:colId xmlns:a16="http://schemas.microsoft.com/office/drawing/2014/main" val="20000"/>
                    </a:ext>
                  </a:extLst>
                </a:gridCol>
                <a:gridCol w="4141375">
                  <a:extLst>
                    <a:ext uri="{9D8B030D-6E8A-4147-A177-3AD203B41FA5}">
                      <a16:colId xmlns:a16="http://schemas.microsoft.com/office/drawing/2014/main" val="20001"/>
                    </a:ext>
                  </a:extLst>
                </a:gridCol>
                <a:gridCol w="4141375">
                  <a:extLst>
                    <a:ext uri="{9D8B030D-6E8A-4147-A177-3AD203B41FA5}">
                      <a16:colId xmlns:a16="http://schemas.microsoft.com/office/drawing/2014/main" val="20002"/>
                    </a:ext>
                  </a:extLst>
                </a:gridCol>
              </a:tblGrid>
              <a:tr h="753875">
                <a:tc>
                  <a:txBody>
                    <a:bodyPr/>
                    <a:lstStyle/>
                    <a:p>
                      <a:pPr marL="0" marR="0" lvl="0" indent="0" algn="ctr" rtl="0">
                        <a:lnSpc>
                          <a:spcPct val="100000"/>
                        </a:lnSpc>
                        <a:spcBef>
                          <a:spcPts val="0"/>
                        </a:spcBef>
                        <a:spcAft>
                          <a:spcPts val="0"/>
                        </a:spcAft>
                        <a:buClr>
                          <a:srgbClr val="000000"/>
                        </a:buClr>
                        <a:buSzPts val="4000"/>
                        <a:buFont typeface="Arial"/>
                        <a:buNone/>
                      </a:pPr>
                      <a:r>
                        <a:rPr lang="en-US" sz="4000" u="sng">
                          <a:latin typeface="Comic Sans MS"/>
                          <a:ea typeface="Comic Sans MS"/>
                          <a:cs typeface="Comic Sans MS"/>
                          <a:sym typeface="Comic Sans MS"/>
                        </a:rPr>
                        <a:t>total_collection</a:t>
                      </a:r>
                      <a:endParaRPr sz="4000" u="sng" strike="noStrike" cap="none">
                        <a:latin typeface="Comic Sans MS"/>
                        <a:ea typeface="Comic Sans MS"/>
                        <a:cs typeface="Comic Sans MS"/>
                        <a:sym typeface="Comic Sans MS"/>
                      </a:endParaRPr>
                    </a:p>
                  </a:txBody>
                  <a:tcPr marL="63500" marR="63500" marT="63500" marB="63500">
                    <a:solidFill>
                      <a:srgbClr val="FFFF00"/>
                    </a:solidFill>
                  </a:tcPr>
                </a:tc>
                <a:tc>
                  <a:txBody>
                    <a:bodyPr/>
                    <a:lstStyle/>
                    <a:p>
                      <a:pPr marL="0" marR="0" lvl="0" indent="0" algn="ctr" rtl="0">
                        <a:lnSpc>
                          <a:spcPct val="100000"/>
                        </a:lnSpc>
                        <a:spcBef>
                          <a:spcPts val="0"/>
                        </a:spcBef>
                        <a:spcAft>
                          <a:spcPts val="0"/>
                        </a:spcAft>
                        <a:buClr>
                          <a:srgbClr val="000000"/>
                        </a:buClr>
                        <a:buSzPts val="4000"/>
                        <a:buFont typeface="Arial"/>
                        <a:buNone/>
                      </a:pPr>
                      <a:r>
                        <a:rPr lang="en-US" sz="4000" u="sng">
                          <a:latin typeface="Comic Sans MS"/>
                          <a:ea typeface="Comic Sans MS"/>
                          <a:cs typeface="Comic Sans MS"/>
                          <a:sym typeface="Comic Sans MS"/>
                        </a:rPr>
                        <a:t>movie_budget</a:t>
                      </a:r>
                      <a:endParaRPr sz="4000" u="sng" strike="noStrike" cap="none">
                        <a:latin typeface="Comic Sans MS"/>
                        <a:ea typeface="Comic Sans MS"/>
                        <a:cs typeface="Comic Sans MS"/>
                        <a:sym typeface="Comic Sans MS"/>
                      </a:endParaRPr>
                    </a:p>
                  </a:txBody>
                  <a:tcPr marL="63500" marR="63500" marT="63500" marB="63500">
                    <a:solidFill>
                      <a:srgbClr val="FFFF00"/>
                    </a:solidFill>
                  </a:tcPr>
                </a:tc>
                <a:tc>
                  <a:txBody>
                    <a:bodyPr/>
                    <a:lstStyle/>
                    <a:p>
                      <a:pPr marL="0" marR="0" lvl="0" indent="0" algn="ctr" rtl="0">
                        <a:lnSpc>
                          <a:spcPct val="100000"/>
                        </a:lnSpc>
                        <a:spcBef>
                          <a:spcPts val="0"/>
                        </a:spcBef>
                        <a:spcAft>
                          <a:spcPts val="0"/>
                        </a:spcAft>
                        <a:buClr>
                          <a:srgbClr val="000000"/>
                        </a:buClr>
                        <a:buSzPts val="4000"/>
                        <a:buFont typeface="Arial"/>
                        <a:buNone/>
                      </a:pPr>
                      <a:r>
                        <a:rPr lang="en-US" sz="4000">
                          <a:latin typeface="Comic Sans MS"/>
                          <a:ea typeface="Comic Sans MS"/>
                          <a:cs typeface="Comic Sans MS"/>
                          <a:sym typeface="Comic Sans MS"/>
                        </a:rPr>
                        <a:t>profit</a:t>
                      </a:r>
                      <a:endParaRPr sz="4000" strike="noStrike" cap="none">
                        <a:latin typeface="Comic Sans MS"/>
                        <a:ea typeface="Comic Sans MS"/>
                        <a:cs typeface="Comic Sans MS"/>
                        <a:sym typeface="Comic Sans MS"/>
                      </a:endParaRPr>
                    </a:p>
                  </a:txBody>
                  <a:tcPr marL="63500" marR="63500" marT="63500" marB="63500"/>
                </a:tc>
                <a:extLst>
                  <a:ext uri="{0D108BD9-81ED-4DB2-BD59-A6C34878D82A}">
                    <a16:rowId xmlns:a16="http://schemas.microsoft.com/office/drawing/2014/main" val="10000"/>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252"/>
        <p:cNvGrpSpPr/>
        <p:nvPr/>
      </p:nvGrpSpPr>
      <p:grpSpPr>
        <a:xfrm>
          <a:off x="0" y="0"/>
          <a:ext cx="0" cy="0"/>
          <a:chOff x="0" y="0"/>
          <a:chExt cx="0" cy="0"/>
        </a:xfrm>
      </p:grpSpPr>
      <p:sp>
        <p:nvSpPr>
          <p:cNvPr id="253" name="Google Shape;253;ge20f75f889_0_148"/>
          <p:cNvSpPr txBox="1">
            <a:spLocks noGrp="1"/>
          </p:cNvSpPr>
          <p:nvPr>
            <p:ph type="title"/>
          </p:nvPr>
        </p:nvSpPr>
        <p:spPr>
          <a:xfrm>
            <a:off x="1219200" y="361900"/>
            <a:ext cx="21945600" cy="1727100"/>
          </a:xfrm>
          <a:prstGeom prst="rect">
            <a:avLst/>
          </a:prstGeom>
          <a:noFill/>
          <a:ln>
            <a:noFill/>
          </a:ln>
        </p:spPr>
        <p:txBody>
          <a:bodyPr spcFirstLastPara="1" wrap="square" lIns="50800" tIns="50800" rIns="50800" bIns="50800" anchor="t" anchorCtr="0">
            <a:normAutofit/>
          </a:bodyPr>
          <a:lstStyle/>
          <a:p>
            <a:pPr marL="0" lvl="0" indent="0" algn="ctr" rtl="0">
              <a:lnSpc>
                <a:spcPct val="80000"/>
              </a:lnSpc>
              <a:spcBef>
                <a:spcPts val="0"/>
              </a:spcBef>
              <a:spcAft>
                <a:spcPts val="0"/>
              </a:spcAft>
              <a:buSzPts val="1800"/>
              <a:buNone/>
            </a:pPr>
            <a:r>
              <a:rPr lang="en-US" sz="7800" u="sng">
                <a:latin typeface="Comic Sans MS"/>
                <a:ea typeface="Comic Sans MS"/>
                <a:cs typeface="Comic Sans MS"/>
                <a:sym typeface="Comic Sans MS"/>
              </a:rPr>
              <a:t>Schema Diagram</a:t>
            </a:r>
            <a:endParaRPr sz="7800" u="sng">
              <a:latin typeface="Comic Sans MS"/>
              <a:ea typeface="Comic Sans MS"/>
              <a:cs typeface="Comic Sans MS"/>
              <a:sym typeface="Comic Sans MS"/>
            </a:endParaRPr>
          </a:p>
        </p:txBody>
      </p:sp>
      <p:sp>
        <p:nvSpPr>
          <p:cNvPr id="254" name="Google Shape;254;ge20f75f889_0_148"/>
          <p:cNvSpPr txBox="1"/>
          <p:nvPr/>
        </p:nvSpPr>
        <p:spPr>
          <a:xfrm>
            <a:off x="9670850" y="5061103"/>
            <a:ext cx="13126800" cy="2724300"/>
          </a:xfrm>
          <a:prstGeom prst="rect">
            <a:avLst/>
          </a:prstGeom>
          <a:solidFill>
            <a:schemeClr val="lt1"/>
          </a:solidFill>
          <a:ln>
            <a:noFill/>
          </a:ln>
        </p:spPr>
        <p:txBody>
          <a:bodyPr spcFirstLastPara="1" wrap="square" lIns="91425" tIns="91425" rIns="91425" bIns="91425" anchor="t" anchorCtr="0">
            <a:spAutoFit/>
          </a:bodyPr>
          <a:lstStyle/>
          <a:p>
            <a:pPr marL="457200" marR="0" lvl="0" indent="-438150" algn="l" rtl="0">
              <a:lnSpc>
                <a:spcPct val="100000"/>
              </a:lnSpc>
              <a:spcBef>
                <a:spcPts val="0"/>
              </a:spcBef>
              <a:spcAft>
                <a:spcPts val="0"/>
              </a:spcAft>
              <a:buClr>
                <a:srgbClr val="000000"/>
              </a:buClr>
              <a:buSzPts val="3300"/>
              <a:buFont typeface="Comic Sans MS"/>
              <a:buChar char="●"/>
            </a:pPr>
            <a:r>
              <a:rPr lang="en-US" sz="3300" b="0" i="0" u="none" strike="noStrike" cap="none">
                <a:solidFill>
                  <a:srgbClr val="000000"/>
                </a:solidFill>
                <a:latin typeface="Comic Sans MS"/>
                <a:ea typeface="Comic Sans MS"/>
                <a:cs typeface="Comic Sans MS"/>
                <a:sym typeface="Comic Sans MS"/>
              </a:rPr>
              <a:t>denoting relation between movies and actor </a:t>
            </a:r>
            <a:endParaRPr sz="3300" b="0" i="0" u="none" strike="noStrike" cap="none">
              <a:solidFill>
                <a:srgbClr val="000000"/>
              </a:solidFill>
              <a:latin typeface="Comic Sans MS"/>
              <a:ea typeface="Comic Sans MS"/>
              <a:cs typeface="Comic Sans MS"/>
              <a:sym typeface="Comic Sans MS"/>
            </a:endParaRPr>
          </a:p>
          <a:p>
            <a:pPr marL="457200" marR="0" lvl="0" indent="-438150" algn="l" rtl="0">
              <a:lnSpc>
                <a:spcPct val="100000"/>
              </a:lnSpc>
              <a:spcBef>
                <a:spcPts val="0"/>
              </a:spcBef>
              <a:spcAft>
                <a:spcPts val="0"/>
              </a:spcAft>
              <a:buClr>
                <a:srgbClr val="000000"/>
              </a:buClr>
              <a:buSzPts val="3300"/>
              <a:buFont typeface="Comic Sans MS"/>
              <a:buChar char="●"/>
            </a:pPr>
            <a:r>
              <a:rPr lang="en-US" sz="3300" b="0" i="0" u="none" strike="noStrike" cap="none">
                <a:solidFill>
                  <a:srgbClr val="000000"/>
                </a:solidFill>
                <a:latin typeface="Comic Sans MS"/>
                <a:ea typeface="Comic Sans MS"/>
                <a:cs typeface="Comic Sans MS"/>
                <a:sym typeface="Comic Sans MS"/>
              </a:rPr>
              <a:t>is a many to many relation as movies can have many actors associated also actors can take part in different movies</a:t>
            </a:r>
            <a:endParaRPr sz="3300" b="0" i="0" u="none" strike="noStrike" cap="none">
              <a:solidFill>
                <a:srgbClr val="000000"/>
              </a:solidFill>
              <a:latin typeface="Comic Sans MS"/>
              <a:ea typeface="Comic Sans MS"/>
              <a:cs typeface="Comic Sans MS"/>
              <a:sym typeface="Comic Sans MS"/>
            </a:endParaRPr>
          </a:p>
          <a:p>
            <a:pPr marL="457200" marR="0" lvl="0" indent="-438150" algn="l" rtl="0">
              <a:lnSpc>
                <a:spcPct val="100000"/>
              </a:lnSpc>
              <a:spcBef>
                <a:spcPts val="0"/>
              </a:spcBef>
              <a:spcAft>
                <a:spcPts val="0"/>
              </a:spcAft>
              <a:buClr>
                <a:srgbClr val="000000"/>
              </a:buClr>
              <a:buSzPts val="3300"/>
              <a:buFont typeface="Comic Sans MS"/>
              <a:buChar char="●"/>
            </a:pPr>
            <a:r>
              <a:rPr lang="en-US" sz="3300" b="0" i="0" u="none" strike="noStrike" cap="none">
                <a:solidFill>
                  <a:srgbClr val="000000"/>
                </a:solidFill>
                <a:latin typeface="Comic Sans MS"/>
                <a:ea typeface="Comic Sans MS"/>
                <a:cs typeface="Comic Sans MS"/>
                <a:sym typeface="Comic Sans MS"/>
              </a:rPr>
              <a:t>there is total participation of movie as each movie should have actors associated with it.</a:t>
            </a:r>
            <a:endParaRPr sz="3300" b="0" i="0" u="none" strike="noStrike" cap="none">
              <a:solidFill>
                <a:srgbClr val="000000"/>
              </a:solidFill>
              <a:latin typeface="Comic Sans MS"/>
              <a:ea typeface="Comic Sans MS"/>
              <a:cs typeface="Comic Sans MS"/>
              <a:sym typeface="Comic Sans MS"/>
            </a:endParaRPr>
          </a:p>
        </p:txBody>
      </p:sp>
      <p:sp>
        <p:nvSpPr>
          <p:cNvPr id="255" name="Google Shape;255;ge20f75f889_0_148"/>
          <p:cNvSpPr txBox="1"/>
          <p:nvPr/>
        </p:nvSpPr>
        <p:spPr>
          <a:xfrm>
            <a:off x="1146400" y="5759650"/>
            <a:ext cx="2722200" cy="692700"/>
          </a:xfrm>
          <a:prstGeom prst="rect">
            <a:avLst/>
          </a:prstGeom>
          <a:solidFill>
            <a:schemeClr val="accent6"/>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00000"/>
                </a:solidFill>
                <a:latin typeface="Roboto"/>
                <a:ea typeface="Roboto"/>
                <a:cs typeface="Roboto"/>
                <a:sym typeface="Roboto"/>
              </a:rPr>
              <a:t>Primary key</a:t>
            </a:r>
            <a:endParaRPr sz="3300" b="0" i="0" u="none" strike="noStrike" cap="none">
              <a:solidFill>
                <a:srgbClr val="000000"/>
              </a:solidFill>
              <a:latin typeface="Roboto"/>
              <a:ea typeface="Roboto"/>
              <a:cs typeface="Roboto"/>
              <a:sym typeface="Roboto"/>
            </a:endParaRPr>
          </a:p>
        </p:txBody>
      </p:sp>
      <p:sp>
        <p:nvSpPr>
          <p:cNvPr id="256" name="Google Shape;256;ge20f75f889_0_148"/>
          <p:cNvSpPr txBox="1"/>
          <p:nvPr/>
        </p:nvSpPr>
        <p:spPr>
          <a:xfrm>
            <a:off x="9670850" y="4368400"/>
            <a:ext cx="6549000" cy="692700"/>
          </a:xfrm>
          <a:prstGeom prst="rect">
            <a:avLst/>
          </a:prstGeom>
          <a:solidFill>
            <a:schemeClr val="accent6"/>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00000"/>
                </a:solidFill>
                <a:latin typeface="Roboto"/>
                <a:ea typeface="Roboto"/>
                <a:cs typeface="Roboto"/>
                <a:sym typeface="Roboto"/>
              </a:rPr>
              <a:t>Relation description</a:t>
            </a:r>
            <a:endParaRPr sz="3300" b="0" i="0" u="none" strike="noStrike" cap="none">
              <a:solidFill>
                <a:srgbClr val="000000"/>
              </a:solidFill>
              <a:latin typeface="Roboto"/>
              <a:ea typeface="Roboto"/>
              <a:cs typeface="Roboto"/>
              <a:sym typeface="Roboto"/>
            </a:endParaRPr>
          </a:p>
        </p:txBody>
      </p:sp>
      <p:sp>
        <p:nvSpPr>
          <p:cNvPr id="257" name="Google Shape;257;ge20f75f889_0_148"/>
          <p:cNvSpPr/>
          <p:nvPr/>
        </p:nvSpPr>
        <p:spPr>
          <a:xfrm>
            <a:off x="1868528" y="3723675"/>
            <a:ext cx="890750" cy="2169925"/>
          </a:xfrm>
          <a:custGeom>
            <a:avLst/>
            <a:gdLst/>
            <a:ahLst/>
            <a:cxnLst/>
            <a:rect l="l" t="t" r="r" b="b"/>
            <a:pathLst>
              <a:path w="35630" h="86797" extrusionOk="0">
                <a:moveTo>
                  <a:pt x="22771" y="86797"/>
                </a:moveTo>
                <a:cubicBezTo>
                  <a:pt x="19021" y="79118"/>
                  <a:pt x="-1875" y="55186"/>
                  <a:pt x="268" y="40720"/>
                </a:cubicBezTo>
                <a:cubicBezTo>
                  <a:pt x="2411" y="26254"/>
                  <a:pt x="29736" y="6787"/>
                  <a:pt x="35630" y="0"/>
                </a:cubicBezTo>
              </a:path>
            </a:pathLst>
          </a:cu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ge20f75f889_0_148"/>
          <p:cNvSpPr txBox="1"/>
          <p:nvPr/>
        </p:nvSpPr>
        <p:spPr>
          <a:xfrm>
            <a:off x="1264400" y="2215900"/>
            <a:ext cx="9015600" cy="1343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3500"/>
              <a:buFont typeface="Arial"/>
              <a:buNone/>
            </a:pPr>
            <a:r>
              <a:rPr lang="en-US" sz="3500" b="0" i="0" u="none" strike="noStrike" cap="none">
                <a:solidFill>
                  <a:srgbClr val="000000"/>
                </a:solidFill>
                <a:latin typeface="Comic Sans MS"/>
                <a:ea typeface="Comic Sans MS"/>
                <a:cs typeface="Comic Sans MS"/>
                <a:sym typeface="Comic Sans MS"/>
              </a:rPr>
              <a:t>ACTED_BY</a:t>
            </a:r>
            <a:endParaRPr sz="3500" b="0" i="0" u="none" strike="noStrike" cap="none">
              <a:solidFill>
                <a:srgbClr val="000000"/>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3500"/>
              <a:buFont typeface="Arial"/>
              <a:buNone/>
            </a:pPr>
            <a:endParaRPr sz="3500" b="0" i="0" u="none" strike="noStrike" cap="none">
              <a:solidFill>
                <a:srgbClr val="000000"/>
              </a:solidFill>
              <a:latin typeface="Comic Sans MS"/>
              <a:ea typeface="Comic Sans MS"/>
              <a:cs typeface="Comic Sans MS"/>
              <a:sym typeface="Comic Sans MS"/>
            </a:endParaRPr>
          </a:p>
        </p:txBody>
      </p:sp>
      <p:graphicFrame>
        <p:nvGraphicFramePr>
          <p:cNvPr id="259" name="Google Shape;259;ge20f75f889_0_148"/>
          <p:cNvGraphicFramePr/>
          <p:nvPr/>
        </p:nvGraphicFramePr>
        <p:xfrm>
          <a:off x="1146400" y="2969800"/>
          <a:ext cx="3000000" cy="3000000"/>
        </p:xfrm>
        <a:graphic>
          <a:graphicData uri="http://schemas.openxmlformats.org/drawingml/2006/table">
            <a:tbl>
              <a:tblPr>
                <a:noFill/>
                <a:tableStyleId>{9F64E993-EE2A-4E5F-A678-3CB5C7BEDE64}</a:tableStyleId>
              </a:tblPr>
              <a:tblGrid>
                <a:gridCol w="5978875">
                  <a:extLst>
                    <a:ext uri="{9D8B030D-6E8A-4147-A177-3AD203B41FA5}">
                      <a16:colId xmlns:a16="http://schemas.microsoft.com/office/drawing/2014/main" val="20000"/>
                    </a:ext>
                  </a:extLst>
                </a:gridCol>
                <a:gridCol w="5978875">
                  <a:extLst>
                    <a:ext uri="{9D8B030D-6E8A-4147-A177-3AD203B41FA5}">
                      <a16:colId xmlns:a16="http://schemas.microsoft.com/office/drawing/2014/main" val="20001"/>
                    </a:ext>
                  </a:extLst>
                </a:gridCol>
              </a:tblGrid>
              <a:tr h="753875">
                <a:tc>
                  <a:txBody>
                    <a:bodyPr/>
                    <a:lstStyle/>
                    <a:p>
                      <a:pPr marL="0" marR="0" lvl="0" indent="0" algn="ctr" rtl="0">
                        <a:lnSpc>
                          <a:spcPct val="100000"/>
                        </a:lnSpc>
                        <a:spcBef>
                          <a:spcPts val="0"/>
                        </a:spcBef>
                        <a:spcAft>
                          <a:spcPts val="0"/>
                        </a:spcAft>
                        <a:buClr>
                          <a:srgbClr val="000000"/>
                        </a:buClr>
                        <a:buSzPts val="3300"/>
                        <a:buFont typeface="Arial"/>
                        <a:buNone/>
                      </a:pPr>
                      <a:r>
                        <a:rPr lang="en-US" sz="3300" u="sng" strike="noStrike" cap="none">
                          <a:latin typeface="Comic Sans MS"/>
                          <a:ea typeface="Comic Sans MS"/>
                          <a:cs typeface="Comic Sans MS"/>
                          <a:sym typeface="Comic Sans MS"/>
                        </a:rPr>
                        <a:t>movie_id</a:t>
                      </a:r>
                      <a:endParaRPr sz="3300" u="sng" strike="noStrike" cap="none">
                        <a:latin typeface="Comic Sans MS"/>
                        <a:ea typeface="Comic Sans MS"/>
                        <a:cs typeface="Comic Sans MS"/>
                        <a:sym typeface="Comic Sans MS"/>
                      </a:endParaRPr>
                    </a:p>
                  </a:txBody>
                  <a:tcPr marL="63500" marR="63500" marT="63500" marB="63500" anchor="ctr">
                    <a:solidFill>
                      <a:srgbClr val="FFFF00"/>
                    </a:solidFill>
                  </a:tcPr>
                </a:tc>
                <a:tc>
                  <a:txBody>
                    <a:bodyPr/>
                    <a:lstStyle/>
                    <a:p>
                      <a:pPr marL="0" marR="0" lvl="0" indent="0" algn="ctr" rtl="0">
                        <a:lnSpc>
                          <a:spcPct val="100000"/>
                        </a:lnSpc>
                        <a:spcBef>
                          <a:spcPts val="0"/>
                        </a:spcBef>
                        <a:spcAft>
                          <a:spcPts val="0"/>
                        </a:spcAft>
                        <a:buClr>
                          <a:srgbClr val="000000"/>
                        </a:buClr>
                        <a:buSzPts val="3300"/>
                        <a:buFont typeface="Arial"/>
                        <a:buNone/>
                      </a:pPr>
                      <a:r>
                        <a:rPr lang="en-US" sz="3300" u="sng" strike="noStrike" cap="none">
                          <a:latin typeface="Comic Sans MS"/>
                          <a:ea typeface="Comic Sans MS"/>
                          <a:cs typeface="Comic Sans MS"/>
                          <a:sym typeface="Comic Sans MS"/>
                        </a:rPr>
                        <a:t>actor_id</a:t>
                      </a:r>
                      <a:endParaRPr sz="3300" u="sng" strike="noStrike" cap="none">
                        <a:latin typeface="Comic Sans MS"/>
                        <a:ea typeface="Comic Sans MS"/>
                        <a:cs typeface="Comic Sans MS"/>
                        <a:sym typeface="Comic Sans MS"/>
                      </a:endParaRPr>
                    </a:p>
                  </a:txBody>
                  <a:tcPr marL="63500" marR="63500" marT="63500" marB="63500" anchor="ctr">
                    <a:solidFill>
                      <a:srgbClr val="B6D7A8"/>
                    </a:solidFill>
                  </a:tcPr>
                </a:tc>
                <a:extLst>
                  <a:ext uri="{0D108BD9-81ED-4DB2-BD59-A6C34878D82A}">
                    <a16:rowId xmlns:a16="http://schemas.microsoft.com/office/drawing/2014/main" val="10000"/>
                  </a:ext>
                </a:extLst>
              </a:tr>
            </a:tbl>
          </a:graphicData>
        </a:graphic>
      </p:graphicFrame>
      <p:sp>
        <p:nvSpPr>
          <p:cNvPr id="260" name="Google Shape;260;ge20f75f889_0_148"/>
          <p:cNvSpPr/>
          <p:nvPr/>
        </p:nvSpPr>
        <p:spPr>
          <a:xfrm>
            <a:off x="2544950" y="3482575"/>
            <a:ext cx="5745725" cy="2437800"/>
          </a:xfrm>
          <a:custGeom>
            <a:avLst/>
            <a:gdLst/>
            <a:ahLst/>
            <a:cxnLst/>
            <a:rect l="l" t="t" r="r" b="b"/>
            <a:pathLst>
              <a:path w="229829" h="97512" extrusionOk="0">
                <a:moveTo>
                  <a:pt x="0" y="97512"/>
                </a:moveTo>
                <a:cubicBezTo>
                  <a:pt x="34647" y="83403"/>
                  <a:pt x="170379" y="29111"/>
                  <a:pt x="207884" y="12859"/>
                </a:cubicBezTo>
                <a:cubicBezTo>
                  <a:pt x="245389" y="-3393"/>
                  <a:pt x="222172" y="2143"/>
                  <a:pt x="225029" y="0"/>
                </a:cubicBezTo>
              </a:path>
            </a:pathLst>
          </a:cu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61" name="Google Shape;261;ge20f75f889_0_148"/>
          <p:cNvPicPr preferRelativeResize="0"/>
          <p:nvPr/>
        </p:nvPicPr>
        <p:blipFill rotWithShape="1">
          <a:blip r:embed="rId3">
            <a:alphaModFix/>
          </a:blip>
          <a:srcRect/>
          <a:stretch/>
        </p:blipFill>
        <p:spPr>
          <a:xfrm>
            <a:off x="321475" y="7785400"/>
            <a:ext cx="23627951" cy="6064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265"/>
        <p:cNvGrpSpPr/>
        <p:nvPr/>
      </p:nvGrpSpPr>
      <p:grpSpPr>
        <a:xfrm>
          <a:off x="0" y="0"/>
          <a:ext cx="0" cy="0"/>
          <a:chOff x="0" y="0"/>
          <a:chExt cx="0" cy="0"/>
        </a:xfrm>
      </p:grpSpPr>
      <p:sp>
        <p:nvSpPr>
          <p:cNvPr id="266" name="Google Shape;266;ge20f75f889_0_154"/>
          <p:cNvSpPr txBox="1">
            <a:spLocks noGrp="1"/>
          </p:cNvSpPr>
          <p:nvPr>
            <p:ph type="title"/>
          </p:nvPr>
        </p:nvSpPr>
        <p:spPr>
          <a:xfrm>
            <a:off x="1219200" y="361900"/>
            <a:ext cx="21945600" cy="1727100"/>
          </a:xfrm>
          <a:prstGeom prst="rect">
            <a:avLst/>
          </a:prstGeom>
          <a:noFill/>
          <a:ln>
            <a:noFill/>
          </a:ln>
        </p:spPr>
        <p:txBody>
          <a:bodyPr spcFirstLastPara="1" wrap="square" lIns="50800" tIns="50800" rIns="50800" bIns="50800" anchor="t" anchorCtr="0">
            <a:normAutofit/>
          </a:bodyPr>
          <a:lstStyle/>
          <a:p>
            <a:pPr marL="0" lvl="0" indent="0" algn="ctr" rtl="0">
              <a:lnSpc>
                <a:spcPct val="80000"/>
              </a:lnSpc>
              <a:spcBef>
                <a:spcPts val="0"/>
              </a:spcBef>
              <a:spcAft>
                <a:spcPts val="0"/>
              </a:spcAft>
              <a:buSzPts val="1800"/>
              <a:buNone/>
            </a:pPr>
            <a:r>
              <a:rPr lang="en-US" sz="7800" u="sng">
                <a:latin typeface="Comic Sans MS"/>
                <a:ea typeface="Comic Sans MS"/>
                <a:cs typeface="Comic Sans MS"/>
                <a:sym typeface="Comic Sans MS"/>
              </a:rPr>
              <a:t>Schema Diagram</a:t>
            </a:r>
            <a:endParaRPr sz="7800" u="sng">
              <a:latin typeface="Comic Sans MS"/>
              <a:ea typeface="Comic Sans MS"/>
              <a:cs typeface="Comic Sans MS"/>
              <a:sym typeface="Comic Sans MS"/>
            </a:endParaRPr>
          </a:p>
        </p:txBody>
      </p:sp>
      <p:sp>
        <p:nvSpPr>
          <p:cNvPr id="267" name="Google Shape;267;ge20f75f889_0_154"/>
          <p:cNvSpPr txBox="1"/>
          <p:nvPr/>
        </p:nvSpPr>
        <p:spPr>
          <a:xfrm>
            <a:off x="1146400" y="5759650"/>
            <a:ext cx="2722200" cy="692700"/>
          </a:xfrm>
          <a:prstGeom prst="rect">
            <a:avLst/>
          </a:prstGeom>
          <a:solidFill>
            <a:schemeClr val="accent6"/>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00000"/>
                </a:solidFill>
                <a:latin typeface="Roboto"/>
                <a:ea typeface="Roboto"/>
                <a:cs typeface="Roboto"/>
                <a:sym typeface="Roboto"/>
              </a:rPr>
              <a:t>Primary key</a:t>
            </a:r>
            <a:endParaRPr sz="3300" b="0" i="0" u="none" strike="noStrike" cap="none">
              <a:solidFill>
                <a:srgbClr val="000000"/>
              </a:solidFill>
              <a:latin typeface="Roboto"/>
              <a:ea typeface="Roboto"/>
              <a:cs typeface="Roboto"/>
              <a:sym typeface="Roboto"/>
            </a:endParaRPr>
          </a:p>
        </p:txBody>
      </p:sp>
      <p:sp>
        <p:nvSpPr>
          <p:cNvPr id="268" name="Google Shape;268;ge20f75f889_0_154"/>
          <p:cNvSpPr/>
          <p:nvPr/>
        </p:nvSpPr>
        <p:spPr>
          <a:xfrm>
            <a:off x="1868528" y="3723675"/>
            <a:ext cx="890750" cy="2169925"/>
          </a:xfrm>
          <a:custGeom>
            <a:avLst/>
            <a:gdLst/>
            <a:ahLst/>
            <a:cxnLst/>
            <a:rect l="l" t="t" r="r" b="b"/>
            <a:pathLst>
              <a:path w="35630" h="86797" extrusionOk="0">
                <a:moveTo>
                  <a:pt x="22771" y="86797"/>
                </a:moveTo>
                <a:cubicBezTo>
                  <a:pt x="19021" y="79118"/>
                  <a:pt x="-1875" y="55186"/>
                  <a:pt x="268" y="40720"/>
                </a:cubicBezTo>
                <a:cubicBezTo>
                  <a:pt x="2411" y="26254"/>
                  <a:pt x="29736" y="6787"/>
                  <a:pt x="35630" y="0"/>
                </a:cubicBezTo>
              </a:path>
            </a:pathLst>
          </a:cu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269" name="Google Shape;269;ge20f75f889_0_154"/>
          <p:cNvGraphicFramePr/>
          <p:nvPr/>
        </p:nvGraphicFramePr>
        <p:xfrm>
          <a:off x="965300" y="3221213"/>
          <a:ext cx="3000000" cy="3000000"/>
        </p:xfrm>
        <a:graphic>
          <a:graphicData uri="http://schemas.openxmlformats.org/drawingml/2006/table">
            <a:tbl>
              <a:tblPr>
                <a:noFill/>
                <a:tableStyleId>{9F64E993-EE2A-4E5F-A678-3CB5C7BEDE64}</a:tableStyleId>
              </a:tblPr>
              <a:tblGrid>
                <a:gridCol w="5978875">
                  <a:extLst>
                    <a:ext uri="{9D8B030D-6E8A-4147-A177-3AD203B41FA5}">
                      <a16:colId xmlns:a16="http://schemas.microsoft.com/office/drawing/2014/main" val="20000"/>
                    </a:ext>
                  </a:extLst>
                </a:gridCol>
                <a:gridCol w="5978875">
                  <a:extLst>
                    <a:ext uri="{9D8B030D-6E8A-4147-A177-3AD203B41FA5}">
                      <a16:colId xmlns:a16="http://schemas.microsoft.com/office/drawing/2014/main" val="20001"/>
                    </a:ext>
                  </a:extLst>
                </a:gridCol>
              </a:tblGrid>
              <a:tr h="863700">
                <a:tc>
                  <a:txBody>
                    <a:bodyPr/>
                    <a:lstStyle/>
                    <a:p>
                      <a:pPr marL="0" marR="0" lvl="0" indent="0" algn="ctr" rtl="0">
                        <a:lnSpc>
                          <a:spcPct val="100000"/>
                        </a:lnSpc>
                        <a:spcBef>
                          <a:spcPts val="0"/>
                        </a:spcBef>
                        <a:spcAft>
                          <a:spcPts val="0"/>
                        </a:spcAft>
                        <a:buClr>
                          <a:srgbClr val="000000"/>
                        </a:buClr>
                        <a:buSzPts val="3200"/>
                        <a:buFont typeface="Arial"/>
                        <a:buNone/>
                      </a:pPr>
                      <a:r>
                        <a:rPr lang="en-US" sz="3200" u="sng" strike="noStrike" cap="none">
                          <a:latin typeface="Comic Sans MS"/>
                          <a:ea typeface="Comic Sans MS"/>
                          <a:cs typeface="Comic Sans MS"/>
                          <a:sym typeface="Comic Sans MS"/>
                        </a:rPr>
                        <a:t>movie_id</a:t>
                      </a:r>
                      <a:endParaRPr sz="3200" u="sng" strike="noStrike" cap="none">
                        <a:latin typeface="Comic Sans MS"/>
                        <a:ea typeface="Comic Sans MS"/>
                        <a:cs typeface="Comic Sans MS"/>
                        <a:sym typeface="Comic Sans MS"/>
                      </a:endParaRPr>
                    </a:p>
                  </a:txBody>
                  <a:tcPr marL="63500" marR="63500" marT="63500" marB="63500" anchor="ctr">
                    <a:solidFill>
                      <a:srgbClr val="FFFF00"/>
                    </a:solidFill>
                  </a:tcPr>
                </a:tc>
                <a:tc>
                  <a:txBody>
                    <a:bodyPr/>
                    <a:lstStyle/>
                    <a:p>
                      <a:pPr marL="0" marR="0" lvl="0" indent="0" algn="ctr" rtl="0">
                        <a:lnSpc>
                          <a:spcPct val="100000"/>
                        </a:lnSpc>
                        <a:spcBef>
                          <a:spcPts val="0"/>
                        </a:spcBef>
                        <a:spcAft>
                          <a:spcPts val="0"/>
                        </a:spcAft>
                        <a:buClr>
                          <a:srgbClr val="000000"/>
                        </a:buClr>
                        <a:buSzPts val="3200"/>
                        <a:buFont typeface="Arial"/>
                        <a:buNone/>
                      </a:pPr>
                      <a:r>
                        <a:rPr lang="en-US" sz="3200" u="sng" strike="noStrike" cap="none">
                          <a:latin typeface="Comic Sans MS"/>
                          <a:ea typeface="Comic Sans MS"/>
                          <a:cs typeface="Comic Sans MS"/>
                          <a:sym typeface="Comic Sans MS"/>
                        </a:rPr>
                        <a:t>director_id</a:t>
                      </a:r>
                      <a:endParaRPr sz="3200" u="sng" strike="noStrike" cap="none">
                        <a:latin typeface="Comic Sans MS"/>
                        <a:ea typeface="Comic Sans MS"/>
                        <a:cs typeface="Comic Sans MS"/>
                        <a:sym typeface="Comic Sans MS"/>
                      </a:endParaRPr>
                    </a:p>
                  </a:txBody>
                  <a:tcPr marL="63500" marR="63500" marT="63500" marB="63500" anchor="ctr">
                    <a:solidFill>
                      <a:srgbClr val="F4CCCC"/>
                    </a:solidFill>
                  </a:tcPr>
                </a:tc>
                <a:extLst>
                  <a:ext uri="{0D108BD9-81ED-4DB2-BD59-A6C34878D82A}">
                    <a16:rowId xmlns:a16="http://schemas.microsoft.com/office/drawing/2014/main" val="10000"/>
                  </a:ext>
                </a:extLst>
              </a:tr>
            </a:tbl>
          </a:graphicData>
        </a:graphic>
      </p:graphicFrame>
      <p:sp>
        <p:nvSpPr>
          <p:cNvPr id="270" name="Google Shape;270;ge20f75f889_0_154"/>
          <p:cNvSpPr txBox="1"/>
          <p:nvPr/>
        </p:nvSpPr>
        <p:spPr>
          <a:xfrm>
            <a:off x="1119100" y="2296288"/>
            <a:ext cx="6734400" cy="1309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3400"/>
              <a:buFont typeface="Arial"/>
              <a:buNone/>
            </a:pPr>
            <a:r>
              <a:rPr lang="en-US" sz="3400" b="0" i="0" u="none" strike="noStrike" cap="none">
                <a:solidFill>
                  <a:srgbClr val="000000"/>
                </a:solidFill>
                <a:latin typeface="Comic Sans MS"/>
                <a:ea typeface="Comic Sans MS"/>
                <a:cs typeface="Comic Sans MS"/>
                <a:sym typeface="Comic Sans MS"/>
              </a:rPr>
              <a:t>DIRECTED_BY</a:t>
            </a:r>
            <a:endParaRPr sz="3400" b="0" i="0" u="none" strike="noStrike" cap="none">
              <a:solidFill>
                <a:srgbClr val="000000"/>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Comic Sans MS"/>
              <a:ea typeface="Comic Sans MS"/>
              <a:cs typeface="Comic Sans MS"/>
              <a:sym typeface="Comic Sans MS"/>
            </a:endParaRPr>
          </a:p>
        </p:txBody>
      </p:sp>
      <p:sp>
        <p:nvSpPr>
          <p:cNvPr id="271" name="Google Shape;271;ge20f75f889_0_154"/>
          <p:cNvSpPr/>
          <p:nvPr/>
        </p:nvSpPr>
        <p:spPr>
          <a:xfrm>
            <a:off x="2544950" y="4084925"/>
            <a:ext cx="4969478" cy="1835420"/>
          </a:xfrm>
          <a:custGeom>
            <a:avLst/>
            <a:gdLst/>
            <a:ahLst/>
            <a:cxnLst/>
            <a:rect l="l" t="t" r="r" b="b"/>
            <a:pathLst>
              <a:path w="229829" h="97512" extrusionOk="0">
                <a:moveTo>
                  <a:pt x="0" y="97512"/>
                </a:moveTo>
                <a:cubicBezTo>
                  <a:pt x="34647" y="83403"/>
                  <a:pt x="170379" y="29111"/>
                  <a:pt x="207884" y="12859"/>
                </a:cubicBezTo>
                <a:cubicBezTo>
                  <a:pt x="245389" y="-3393"/>
                  <a:pt x="222172" y="2143"/>
                  <a:pt x="225029" y="0"/>
                </a:cubicBezTo>
              </a:path>
            </a:pathLst>
          </a:cu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ge20f75f889_0_154"/>
          <p:cNvSpPr txBox="1"/>
          <p:nvPr/>
        </p:nvSpPr>
        <p:spPr>
          <a:xfrm>
            <a:off x="9670850" y="4984903"/>
            <a:ext cx="13126800" cy="2724300"/>
          </a:xfrm>
          <a:prstGeom prst="rect">
            <a:avLst/>
          </a:prstGeom>
          <a:solidFill>
            <a:schemeClr val="lt1"/>
          </a:solidFill>
          <a:ln>
            <a:noFill/>
          </a:ln>
        </p:spPr>
        <p:txBody>
          <a:bodyPr spcFirstLastPara="1" wrap="square" lIns="91425" tIns="91425" rIns="91425" bIns="91425" anchor="t" anchorCtr="0">
            <a:spAutoFit/>
          </a:bodyPr>
          <a:lstStyle/>
          <a:p>
            <a:pPr marL="457200" marR="0" lvl="0" indent="-438150" algn="l" rtl="0">
              <a:lnSpc>
                <a:spcPct val="100000"/>
              </a:lnSpc>
              <a:spcBef>
                <a:spcPts val="0"/>
              </a:spcBef>
              <a:spcAft>
                <a:spcPts val="0"/>
              </a:spcAft>
              <a:buClr>
                <a:srgbClr val="000000"/>
              </a:buClr>
              <a:buSzPts val="3300"/>
              <a:buFont typeface="Comic Sans MS"/>
              <a:buChar char="●"/>
            </a:pPr>
            <a:r>
              <a:rPr lang="en-US" sz="3300" b="0" i="0" u="none" strike="noStrike" cap="none">
                <a:solidFill>
                  <a:srgbClr val="000000"/>
                </a:solidFill>
                <a:latin typeface="Comic Sans MS"/>
                <a:ea typeface="Comic Sans MS"/>
                <a:cs typeface="Comic Sans MS"/>
                <a:sym typeface="Comic Sans MS"/>
              </a:rPr>
              <a:t>denoting relation between movies and director</a:t>
            </a:r>
            <a:endParaRPr sz="3300" b="0" i="0" u="none" strike="noStrike" cap="none">
              <a:solidFill>
                <a:srgbClr val="000000"/>
              </a:solidFill>
              <a:latin typeface="Comic Sans MS"/>
              <a:ea typeface="Comic Sans MS"/>
              <a:cs typeface="Comic Sans MS"/>
              <a:sym typeface="Comic Sans MS"/>
            </a:endParaRPr>
          </a:p>
          <a:p>
            <a:pPr marL="457200" marR="0" lvl="0" indent="-438150" algn="l" rtl="0">
              <a:lnSpc>
                <a:spcPct val="100000"/>
              </a:lnSpc>
              <a:spcBef>
                <a:spcPts val="0"/>
              </a:spcBef>
              <a:spcAft>
                <a:spcPts val="0"/>
              </a:spcAft>
              <a:buClr>
                <a:srgbClr val="000000"/>
              </a:buClr>
              <a:buSzPts val="3300"/>
              <a:buFont typeface="Comic Sans MS"/>
              <a:buChar char="●"/>
            </a:pPr>
            <a:r>
              <a:rPr lang="en-US" sz="3300" b="0" i="0" u="none" strike="noStrike" cap="none">
                <a:solidFill>
                  <a:srgbClr val="000000"/>
                </a:solidFill>
                <a:latin typeface="Comic Sans MS"/>
                <a:ea typeface="Comic Sans MS"/>
                <a:cs typeface="Comic Sans MS"/>
                <a:sym typeface="Comic Sans MS"/>
              </a:rPr>
              <a:t>iis assumed to be many to </a:t>
            </a:r>
            <a:r>
              <a:rPr lang="en-US" sz="3300">
                <a:latin typeface="Comic Sans MS"/>
                <a:ea typeface="Comic Sans MS"/>
                <a:cs typeface="Comic Sans MS"/>
                <a:sym typeface="Comic Sans MS"/>
              </a:rPr>
              <a:t>many</a:t>
            </a:r>
            <a:r>
              <a:rPr lang="en-US" sz="3300" b="0" i="0" u="none" strike="noStrike" cap="none">
                <a:solidFill>
                  <a:srgbClr val="000000"/>
                </a:solidFill>
                <a:latin typeface="Comic Sans MS"/>
                <a:ea typeface="Comic Sans MS"/>
                <a:cs typeface="Comic Sans MS"/>
                <a:sym typeface="Comic Sans MS"/>
              </a:rPr>
              <a:t>relationship as we consider that each movie can have only one director, also</a:t>
            </a:r>
            <a:endParaRPr sz="3300" b="0" i="0" u="none" strike="noStrike" cap="none">
              <a:solidFill>
                <a:srgbClr val="000000"/>
              </a:solidFill>
              <a:latin typeface="Comic Sans MS"/>
              <a:ea typeface="Comic Sans MS"/>
              <a:cs typeface="Comic Sans MS"/>
              <a:sym typeface="Comic Sans MS"/>
            </a:endParaRPr>
          </a:p>
          <a:p>
            <a:pPr marL="457200" marR="0" lvl="0" indent="-438150" algn="l" rtl="0">
              <a:lnSpc>
                <a:spcPct val="100000"/>
              </a:lnSpc>
              <a:spcBef>
                <a:spcPts val="0"/>
              </a:spcBef>
              <a:spcAft>
                <a:spcPts val="0"/>
              </a:spcAft>
              <a:buClr>
                <a:srgbClr val="000000"/>
              </a:buClr>
              <a:buSzPts val="3300"/>
              <a:buFont typeface="Comic Sans MS"/>
              <a:buChar char="●"/>
            </a:pPr>
            <a:r>
              <a:rPr lang="en-US" sz="3300" b="0" i="0" u="none" strike="noStrike" cap="none">
                <a:solidFill>
                  <a:srgbClr val="000000"/>
                </a:solidFill>
                <a:latin typeface="Comic Sans MS"/>
                <a:ea typeface="Comic Sans MS"/>
                <a:cs typeface="Comic Sans MS"/>
                <a:sym typeface="Comic Sans MS"/>
              </a:rPr>
              <a:t>there is total participation of movie as each movie should have director associated with it.</a:t>
            </a:r>
            <a:endParaRPr sz="3300" b="0" i="0" u="none" strike="noStrike" cap="none">
              <a:solidFill>
                <a:srgbClr val="000000"/>
              </a:solidFill>
              <a:latin typeface="Comic Sans MS"/>
              <a:ea typeface="Comic Sans MS"/>
              <a:cs typeface="Comic Sans MS"/>
              <a:sym typeface="Comic Sans MS"/>
            </a:endParaRPr>
          </a:p>
        </p:txBody>
      </p:sp>
      <p:sp>
        <p:nvSpPr>
          <p:cNvPr id="273" name="Google Shape;273;ge20f75f889_0_154"/>
          <p:cNvSpPr txBox="1"/>
          <p:nvPr/>
        </p:nvSpPr>
        <p:spPr>
          <a:xfrm>
            <a:off x="9670850" y="4292200"/>
            <a:ext cx="6549000" cy="692700"/>
          </a:xfrm>
          <a:prstGeom prst="rect">
            <a:avLst/>
          </a:prstGeom>
          <a:solidFill>
            <a:schemeClr val="accent6"/>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00000"/>
                </a:solidFill>
                <a:latin typeface="Roboto"/>
                <a:ea typeface="Roboto"/>
                <a:cs typeface="Roboto"/>
                <a:sym typeface="Roboto"/>
              </a:rPr>
              <a:t>Relation description</a:t>
            </a:r>
            <a:endParaRPr sz="3300" b="0" i="0" u="none" strike="noStrike" cap="none">
              <a:solidFill>
                <a:srgbClr val="000000"/>
              </a:solidFill>
              <a:latin typeface="Roboto"/>
              <a:ea typeface="Roboto"/>
              <a:cs typeface="Roboto"/>
              <a:sym typeface="Roboto"/>
            </a:endParaRPr>
          </a:p>
        </p:txBody>
      </p:sp>
      <p:pic>
        <p:nvPicPr>
          <p:cNvPr id="274" name="Google Shape;274;ge20f75f889_0_154"/>
          <p:cNvPicPr preferRelativeResize="0"/>
          <p:nvPr/>
        </p:nvPicPr>
        <p:blipFill rotWithShape="1">
          <a:blip r:embed="rId3">
            <a:alphaModFix/>
          </a:blip>
          <a:srcRect/>
          <a:stretch/>
        </p:blipFill>
        <p:spPr>
          <a:xfrm>
            <a:off x="3286725" y="8424172"/>
            <a:ext cx="18171326" cy="4884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278"/>
        <p:cNvGrpSpPr/>
        <p:nvPr/>
      </p:nvGrpSpPr>
      <p:grpSpPr>
        <a:xfrm>
          <a:off x="0" y="0"/>
          <a:ext cx="0" cy="0"/>
          <a:chOff x="0" y="0"/>
          <a:chExt cx="0" cy="0"/>
        </a:xfrm>
      </p:grpSpPr>
      <p:sp>
        <p:nvSpPr>
          <p:cNvPr id="279" name="Google Shape;279;ge20f75f889_0_160"/>
          <p:cNvSpPr txBox="1">
            <a:spLocks noGrp="1"/>
          </p:cNvSpPr>
          <p:nvPr>
            <p:ph type="title"/>
          </p:nvPr>
        </p:nvSpPr>
        <p:spPr>
          <a:xfrm>
            <a:off x="1219200" y="361900"/>
            <a:ext cx="21945600" cy="1727100"/>
          </a:xfrm>
          <a:prstGeom prst="rect">
            <a:avLst/>
          </a:prstGeom>
          <a:noFill/>
          <a:ln>
            <a:noFill/>
          </a:ln>
        </p:spPr>
        <p:txBody>
          <a:bodyPr spcFirstLastPara="1" wrap="square" lIns="50800" tIns="50800" rIns="50800" bIns="50800" anchor="t" anchorCtr="0">
            <a:normAutofit/>
          </a:bodyPr>
          <a:lstStyle/>
          <a:p>
            <a:pPr marL="0" lvl="0" indent="0" algn="ctr" rtl="0">
              <a:lnSpc>
                <a:spcPct val="80000"/>
              </a:lnSpc>
              <a:spcBef>
                <a:spcPts val="0"/>
              </a:spcBef>
              <a:spcAft>
                <a:spcPts val="0"/>
              </a:spcAft>
              <a:buSzPts val="1800"/>
              <a:buNone/>
            </a:pPr>
            <a:r>
              <a:rPr lang="en-US" sz="7800" u="sng">
                <a:latin typeface="Comic Sans MS"/>
                <a:ea typeface="Comic Sans MS"/>
                <a:cs typeface="Comic Sans MS"/>
                <a:sym typeface="Comic Sans MS"/>
              </a:rPr>
              <a:t>Schema Diagram</a:t>
            </a:r>
            <a:endParaRPr sz="7800" u="sng">
              <a:latin typeface="Comic Sans MS"/>
              <a:ea typeface="Comic Sans MS"/>
              <a:cs typeface="Comic Sans MS"/>
              <a:sym typeface="Comic Sans MS"/>
            </a:endParaRPr>
          </a:p>
        </p:txBody>
      </p:sp>
      <p:sp>
        <p:nvSpPr>
          <p:cNvPr id="280" name="Google Shape;280;ge20f75f889_0_160"/>
          <p:cNvSpPr txBox="1"/>
          <p:nvPr/>
        </p:nvSpPr>
        <p:spPr>
          <a:xfrm>
            <a:off x="1146400" y="5759650"/>
            <a:ext cx="2722200" cy="692700"/>
          </a:xfrm>
          <a:prstGeom prst="rect">
            <a:avLst/>
          </a:prstGeom>
          <a:solidFill>
            <a:schemeClr val="accent6"/>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00000"/>
                </a:solidFill>
                <a:latin typeface="Roboto"/>
                <a:ea typeface="Roboto"/>
                <a:cs typeface="Roboto"/>
                <a:sym typeface="Roboto"/>
              </a:rPr>
              <a:t>Primary key</a:t>
            </a:r>
            <a:endParaRPr sz="3300" b="0" i="0" u="none" strike="noStrike" cap="none">
              <a:solidFill>
                <a:srgbClr val="000000"/>
              </a:solidFill>
              <a:latin typeface="Roboto"/>
              <a:ea typeface="Roboto"/>
              <a:cs typeface="Roboto"/>
              <a:sym typeface="Roboto"/>
            </a:endParaRPr>
          </a:p>
        </p:txBody>
      </p:sp>
      <p:graphicFrame>
        <p:nvGraphicFramePr>
          <p:cNvPr id="281" name="Google Shape;281;ge20f75f889_0_160"/>
          <p:cNvGraphicFramePr/>
          <p:nvPr/>
        </p:nvGraphicFramePr>
        <p:xfrm>
          <a:off x="1146400" y="3171375"/>
          <a:ext cx="3000000" cy="3000000"/>
        </p:xfrm>
        <a:graphic>
          <a:graphicData uri="http://schemas.openxmlformats.org/drawingml/2006/table">
            <a:tbl>
              <a:tblPr>
                <a:noFill/>
                <a:tableStyleId>{9F64E993-EE2A-4E5F-A678-3CB5C7BEDE64}</a:tableStyleId>
              </a:tblPr>
              <a:tblGrid>
                <a:gridCol w="5978875">
                  <a:extLst>
                    <a:ext uri="{9D8B030D-6E8A-4147-A177-3AD203B41FA5}">
                      <a16:colId xmlns:a16="http://schemas.microsoft.com/office/drawing/2014/main" val="20000"/>
                    </a:ext>
                  </a:extLst>
                </a:gridCol>
                <a:gridCol w="5978875">
                  <a:extLst>
                    <a:ext uri="{9D8B030D-6E8A-4147-A177-3AD203B41FA5}">
                      <a16:colId xmlns:a16="http://schemas.microsoft.com/office/drawing/2014/main" val="20001"/>
                    </a:ext>
                  </a:extLst>
                </a:gridCol>
              </a:tblGrid>
              <a:tr h="863700">
                <a:tc>
                  <a:txBody>
                    <a:bodyPr/>
                    <a:lstStyle/>
                    <a:p>
                      <a:pPr marL="0" marR="0" lvl="0" indent="0" algn="ctr" rtl="0">
                        <a:lnSpc>
                          <a:spcPct val="100000"/>
                        </a:lnSpc>
                        <a:spcBef>
                          <a:spcPts val="0"/>
                        </a:spcBef>
                        <a:spcAft>
                          <a:spcPts val="0"/>
                        </a:spcAft>
                        <a:buClr>
                          <a:srgbClr val="000000"/>
                        </a:buClr>
                        <a:buSzPts val="3100"/>
                        <a:buFont typeface="Arial"/>
                        <a:buNone/>
                      </a:pPr>
                      <a:r>
                        <a:rPr lang="en-US" sz="3100" strike="noStrike" cap="none">
                          <a:latin typeface="Comic Sans MS"/>
                          <a:ea typeface="Comic Sans MS"/>
                          <a:cs typeface="Comic Sans MS"/>
                          <a:sym typeface="Comic Sans MS"/>
                        </a:rPr>
                        <a:t>platform_id</a:t>
                      </a:r>
                      <a:endParaRPr sz="3100" strike="noStrike" cap="none">
                        <a:latin typeface="Comic Sans MS"/>
                        <a:ea typeface="Comic Sans MS"/>
                        <a:cs typeface="Comic Sans MS"/>
                        <a:sym typeface="Comic Sans MS"/>
                      </a:endParaRPr>
                    </a:p>
                  </a:txBody>
                  <a:tcPr marL="63500" marR="63500" marT="63500" marB="63500" anchor="ctr">
                    <a:solidFill>
                      <a:srgbClr val="D9D2E9"/>
                    </a:solidFill>
                  </a:tcPr>
                </a:tc>
                <a:tc>
                  <a:txBody>
                    <a:bodyPr/>
                    <a:lstStyle/>
                    <a:p>
                      <a:pPr marL="0" marR="0" lvl="0" indent="0" algn="ctr" rtl="0">
                        <a:lnSpc>
                          <a:spcPct val="100000"/>
                        </a:lnSpc>
                        <a:spcBef>
                          <a:spcPts val="0"/>
                        </a:spcBef>
                        <a:spcAft>
                          <a:spcPts val="0"/>
                        </a:spcAft>
                        <a:buClr>
                          <a:srgbClr val="000000"/>
                        </a:buClr>
                        <a:buSzPts val="3100"/>
                        <a:buFont typeface="Arial"/>
                        <a:buNone/>
                      </a:pPr>
                      <a:r>
                        <a:rPr lang="en-US" sz="3100" u="sng" strike="noStrike" cap="none">
                          <a:latin typeface="Comic Sans MS"/>
                          <a:ea typeface="Comic Sans MS"/>
                          <a:cs typeface="Comic Sans MS"/>
                          <a:sym typeface="Comic Sans MS"/>
                        </a:rPr>
                        <a:t>movie_id</a:t>
                      </a:r>
                      <a:endParaRPr sz="3100" u="sng" strike="noStrike" cap="none">
                        <a:latin typeface="Comic Sans MS"/>
                        <a:ea typeface="Comic Sans MS"/>
                        <a:cs typeface="Comic Sans MS"/>
                        <a:sym typeface="Comic Sans MS"/>
                      </a:endParaRPr>
                    </a:p>
                  </a:txBody>
                  <a:tcPr marL="63500" marR="63500" marT="63500" marB="63500" anchor="ctr">
                    <a:solidFill>
                      <a:srgbClr val="FFFF00"/>
                    </a:solidFill>
                  </a:tcPr>
                </a:tc>
                <a:extLst>
                  <a:ext uri="{0D108BD9-81ED-4DB2-BD59-A6C34878D82A}">
                    <a16:rowId xmlns:a16="http://schemas.microsoft.com/office/drawing/2014/main" val="10000"/>
                  </a:ext>
                </a:extLst>
              </a:tr>
            </a:tbl>
          </a:graphicData>
        </a:graphic>
      </p:graphicFrame>
      <p:sp>
        <p:nvSpPr>
          <p:cNvPr id="282" name="Google Shape;282;ge20f75f889_0_160"/>
          <p:cNvSpPr txBox="1"/>
          <p:nvPr/>
        </p:nvSpPr>
        <p:spPr>
          <a:xfrm>
            <a:off x="1300225" y="2346113"/>
            <a:ext cx="5962500" cy="1309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3400"/>
              <a:buFont typeface="Arial"/>
              <a:buNone/>
            </a:pPr>
            <a:r>
              <a:rPr lang="en-US" sz="3400" b="0" i="0" u="none" strike="noStrike" cap="none">
                <a:solidFill>
                  <a:srgbClr val="000000"/>
                </a:solidFill>
                <a:latin typeface="Comic Sans MS"/>
                <a:ea typeface="Comic Sans MS"/>
                <a:cs typeface="Comic Sans MS"/>
                <a:sym typeface="Comic Sans MS"/>
              </a:rPr>
              <a:t>WATCH_IT_ON</a:t>
            </a:r>
            <a:endParaRPr sz="3400" b="0" i="0" u="none" strike="noStrike" cap="none">
              <a:solidFill>
                <a:srgbClr val="000000"/>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Comic Sans MS"/>
              <a:ea typeface="Comic Sans MS"/>
              <a:cs typeface="Comic Sans MS"/>
              <a:sym typeface="Comic Sans MS"/>
            </a:endParaRPr>
          </a:p>
        </p:txBody>
      </p:sp>
      <p:sp>
        <p:nvSpPr>
          <p:cNvPr id="283" name="Google Shape;283;ge20f75f889_0_160"/>
          <p:cNvSpPr/>
          <p:nvPr/>
        </p:nvSpPr>
        <p:spPr>
          <a:xfrm>
            <a:off x="2544950" y="3913050"/>
            <a:ext cx="4969478" cy="2007285"/>
          </a:xfrm>
          <a:custGeom>
            <a:avLst/>
            <a:gdLst/>
            <a:ahLst/>
            <a:cxnLst/>
            <a:rect l="l" t="t" r="r" b="b"/>
            <a:pathLst>
              <a:path w="229829" h="97512" extrusionOk="0">
                <a:moveTo>
                  <a:pt x="0" y="97512"/>
                </a:moveTo>
                <a:cubicBezTo>
                  <a:pt x="34647" y="83403"/>
                  <a:pt x="170379" y="29111"/>
                  <a:pt x="207884" y="12859"/>
                </a:cubicBezTo>
                <a:cubicBezTo>
                  <a:pt x="245389" y="-3393"/>
                  <a:pt x="222172" y="2143"/>
                  <a:pt x="225029" y="0"/>
                </a:cubicBezTo>
              </a:path>
            </a:pathLst>
          </a:cu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ge20f75f889_0_160"/>
          <p:cNvSpPr txBox="1"/>
          <p:nvPr/>
        </p:nvSpPr>
        <p:spPr>
          <a:xfrm>
            <a:off x="9670850" y="4984903"/>
            <a:ext cx="13126800" cy="2216400"/>
          </a:xfrm>
          <a:prstGeom prst="rect">
            <a:avLst/>
          </a:prstGeom>
          <a:solidFill>
            <a:schemeClr val="lt1"/>
          </a:solidFill>
          <a:ln>
            <a:noFill/>
          </a:ln>
        </p:spPr>
        <p:txBody>
          <a:bodyPr spcFirstLastPara="1" wrap="square" lIns="91425" tIns="91425" rIns="91425" bIns="91425" anchor="t" anchorCtr="0">
            <a:spAutoFit/>
          </a:bodyPr>
          <a:lstStyle/>
          <a:p>
            <a:pPr marL="457200" marR="0" lvl="0" indent="-438150" algn="l" rtl="0">
              <a:lnSpc>
                <a:spcPct val="100000"/>
              </a:lnSpc>
              <a:spcBef>
                <a:spcPts val="0"/>
              </a:spcBef>
              <a:spcAft>
                <a:spcPts val="0"/>
              </a:spcAft>
              <a:buClr>
                <a:srgbClr val="000000"/>
              </a:buClr>
              <a:buSzPts val="3300"/>
              <a:buFont typeface="Comic Sans MS"/>
              <a:buChar char="●"/>
            </a:pPr>
            <a:r>
              <a:rPr lang="en-US" sz="3300" b="0" i="0" u="none" strike="noStrike" cap="none">
                <a:solidFill>
                  <a:srgbClr val="000000"/>
                </a:solidFill>
                <a:latin typeface="Comic Sans MS"/>
                <a:ea typeface="Comic Sans MS"/>
                <a:cs typeface="Comic Sans MS"/>
                <a:sym typeface="Comic Sans MS"/>
              </a:rPr>
              <a:t>denoting relation between movies and platform</a:t>
            </a:r>
            <a:endParaRPr sz="3300" b="0" i="0" u="none" strike="noStrike" cap="none">
              <a:solidFill>
                <a:srgbClr val="000000"/>
              </a:solidFill>
              <a:latin typeface="Comic Sans MS"/>
              <a:ea typeface="Comic Sans MS"/>
              <a:cs typeface="Comic Sans MS"/>
              <a:sym typeface="Comic Sans MS"/>
            </a:endParaRPr>
          </a:p>
          <a:p>
            <a:pPr marL="457200" marR="0" lvl="0" indent="-438150" algn="l" rtl="0">
              <a:lnSpc>
                <a:spcPct val="100000"/>
              </a:lnSpc>
              <a:spcBef>
                <a:spcPts val="0"/>
              </a:spcBef>
              <a:spcAft>
                <a:spcPts val="0"/>
              </a:spcAft>
              <a:buClr>
                <a:srgbClr val="000000"/>
              </a:buClr>
              <a:buSzPts val="3300"/>
              <a:buFont typeface="Comic Sans MS"/>
              <a:buChar char="●"/>
            </a:pPr>
            <a:r>
              <a:rPr lang="en-US" sz="3300" b="0" i="0" u="none" strike="noStrike" cap="none">
                <a:solidFill>
                  <a:srgbClr val="000000"/>
                </a:solidFill>
                <a:latin typeface="Comic Sans MS"/>
                <a:ea typeface="Comic Sans MS"/>
                <a:cs typeface="Comic Sans MS"/>
                <a:sym typeface="Comic Sans MS"/>
              </a:rPr>
              <a:t>iis assumed to be many to one relationship as we consider that each movie is available on only one platform and a platform can have multiple movies</a:t>
            </a:r>
            <a:endParaRPr sz="3300" b="0" i="0" u="none" strike="noStrike" cap="none">
              <a:solidFill>
                <a:srgbClr val="000000"/>
              </a:solidFill>
              <a:latin typeface="Comic Sans MS"/>
              <a:ea typeface="Comic Sans MS"/>
              <a:cs typeface="Comic Sans MS"/>
              <a:sym typeface="Comic Sans MS"/>
            </a:endParaRPr>
          </a:p>
        </p:txBody>
      </p:sp>
      <p:sp>
        <p:nvSpPr>
          <p:cNvPr id="285" name="Google Shape;285;ge20f75f889_0_160"/>
          <p:cNvSpPr txBox="1"/>
          <p:nvPr/>
        </p:nvSpPr>
        <p:spPr>
          <a:xfrm>
            <a:off x="9670850" y="4292200"/>
            <a:ext cx="6549000" cy="692700"/>
          </a:xfrm>
          <a:prstGeom prst="rect">
            <a:avLst/>
          </a:prstGeom>
          <a:solidFill>
            <a:schemeClr val="accent6"/>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00000"/>
                </a:solidFill>
                <a:latin typeface="Roboto"/>
                <a:ea typeface="Roboto"/>
                <a:cs typeface="Roboto"/>
                <a:sym typeface="Roboto"/>
              </a:rPr>
              <a:t>Relation description</a:t>
            </a:r>
            <a:endParaRPr sz="3300" b="0" i="0" u="none" strike="noStrike" cap="none">
              <a:solidFill>
                <a:srgbClr val="000000"/>
              </a:solidFill>
              <a:latin typeface="Roboto"/>
              <a:ea typeface="Roboto"/>
              <a:cs typeface="Roboto"/>
              <a:sym typeface="Roboto"/>
            </a:endParaRPr>
          </a:p>
        </p:txBody>
      </p:sp>
      <p:pic>
        <p:nvPicPr>
          <p:cNvPr id="286" name="Google Shape;286;ge20f75f889_0_160"/>
          <p:cNvPicPr preferRelativeResize="0"/>
          <p:nvPr/>
        </p:nvPicPr>
        <p:blipFill rotWithShape="1">
          <a:blip r:embed="rId3">
            <a:alphaModFix/>
          </a:blip>
          <a:srcRect/>
          <a:stretch/>
        </p:blipFill>
        <p:spPr>
          <a:xfrm>
            <a:off x="661400" y="9523621"/>
            <a:ext cx="22993348" cy="3739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290"/>
        <p:cNvGrpSpPr/>
        <p:nvPr/>
      </p:nvGrpSpPr>
      <p:grpSpPr>
        <a:xfrm>
          <a:off x="0" y="0"/>
          <a:ext cx="0" cy="0"/>
          <a:chOff x="0" y="0"/>
          <a:chExt cx="0" cy="0"/>
        </a:xfrm>
      </p:grpSpPr>
      <p:sp>
        <p:nvSpPr>
          <p:cNvPr id="291" name="Google Shape;291;ge20f75f889_0_218"/>
          <p:cNvSpPr txBox="1">
            <a:spLocks noGrp="1"/>
          </p:cNvSpPr>
          <p:nvPr>
            <p:ph type="title"/>
          </p:nvPr>
        </p:nvSpPr>
        <p:spPr>
          <a:xfrm>
            <a:off x="1219200" y="361900"/>
            <a:ext cx="21945600" cy="1727100"/>
          </a:xfrm>
          <a:prstGeom prst="rect">
            <a:avLst/>
          </a:prstGeom>
          <a:noFill/>
          <a:ln>
            <a:noFill/>
          </a:ln>
        </p:spPr>
        <p:txBody>
          <a:bodyPr spcFirstLastPara="1" wrap="square" lIns="50800" tIns="50800" rIns="50800" bIns="50800" anchor="t" anchorCtr="0">
            <a:normAutofit/>
          </a:bodyPr>
          <a:lstStyle/>
          <a:p>
            <a:pPr marL="0" lvl="0" indent="0" algn="ctr" rtl="0">
              <a:lnSpc>
                <a:spcPct val="80000"/>
              </a:lnSpc>
              <a:spcBef>
                <a:spcPts val="0"/>
              </a:spcBef>
              <a:spcAft>
                <a:spcPts val="0"/>
              </a:spcAft>
              <a:buSzPts val="1800"/>
              <a:buNone/>
            </a:pPr>
            <a:r>
              <a:rPr lang="en-US" sz="7800" u="sng">
                <a:latin typeface="Comic Sans MS"/>
                <a:ea typeface="Comic Sans MS"/>
                <a:cs typeface="Comic Sans MS"/>
                <a:sym typeface="Comic Sans MS"/>
              </a:rPr>
              <a:t>Schema Diagram</a:t>
            </a:r>
            <a:endParaRPr sz="7800" u="sng">
              <a:latin typeface="Comic Sans MS"/>
              <a:ea typeface="Comic Sans MS"/>
              <a:cs typeface="Comic Sans MS"/>
              <a:sym typeface="Comic Sans MS"/>
            </a:endParaRPr>
          </a:p>
        </p:txBody>
      </p:sp>
      <p:sp>
        <p:nvSpPr>
          <p:cNvPr id="292" name="Google Shape;292;ge20f75f889_0_218"/>
          <p:cNvSpPr txBox="1"/>
          <p:nvPr/>
        </p:nvSpPr>
        <p:spPr>
          <a:xfrm>
            <a:off x="9670850" y="4984903"/>
            <a:ext cx="13126800" cy="4464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Comic Sans MS"/>
              <a:ea typeface="Comic Sans MS"/>
              <a:cs typeface="Comic Sans MS"/>
              <a:sym typeface="Comic Sans MS"/>
            </a:endParaRPr>
          </a:p>
        </p:txBody>
      </p:sp>
      <p:sp>
        <p:nvSpPr>
          <p:cNvPr id="293" name="Google Shape;293;ge20f75f889_0_218"/>
          <p:cNvSpPr txBox="1"/>
          <p:nvPr/>
        </p:nvSpPr>
        <p:spPr>
          <a:xfrm>
            <a:off x="1146400" y="5759650"/>
            <a:ext cx="2722200" cy="692700"/>
          </a:xfrm>
          <a:prstGeom prst="rect">
            <a:avLst/>
          </a:prstGeom>
          <a:solidFill>
            <a:schemeClr val="accent6"/>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00000"/>
                </a:solidFill>
                <a:latin typeface="Roboto"/>
                <a:ea typeface="Roboto"/>
                <a:cs typeface="Roboto"/>
                <a:sym typeface="Roboto"/>
              </a:rPr>
              <a:t>Primary key</a:t>
            </a:r>
            <a:endParaRPr sz="3300" b="0" i="0" u="none" strike="noStrike" cap="none">
              <a:solidFill>
                <a:srgbClr val="000000"/>
              </a:solidFill>
              <a:latin typeface="Roboto"/>
              <a:ea typeface="Roboto"/>
              <a:cs typeface="Roboto"/>
              <a:sym typeface="Roboto"/>
            </a:endParaRPr>
          </a:p>
        </p:txBody>
      </p:sp>
      <p:sp>
        <p:nvSpPr>
          <p:cNvPr id="294" name="Google Shape;294;ge20f75f889_0_218"/>
          <p:cNvSpPr txBox="1"/>
          <p:nvPr/>
        </p:nvSpPr>
        <p:spPr>
          <a:xfrm>
            <a:off x="9670850" y="4292200"/>
            <a:ext cx="6549000" cy="692700"/>
          </a:xfrm>
          <a:prstGeom prst="rect">
            <a:avLst/>
          </a:prstGeom>
          <a:solidFill>
            <a:schemeClr val="accent6"/>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00000"/>
                </a:solidFill>
                <a:latin typeface="Roboto"/>
                <a:ea typeface="Roboto"/>
                <a:cs typeface="Roboto"/>
                <a:sym typeface="Roboto"/>
              </a:rPr>
              <a:t>Functional dependencies</a:t>
            </a:r>
            <a:endParaRPr sz="3300" b="0" i="0" u="none" strike="noStrike" cap="none">
              <a:solidFill>
                <a:srgbClr val="000000"/>
              </a:solidFill>
              <a:latin typeface="Roboto"/>
              <a:ea typeface="Roboto"/>
              <a:cs typeface="Roboto"/>
              <a:sym typeface="Roboto"/>
            </a:endParaRPr>
          </a:p>
        </p:txBody>
      </p:sp>
      <p:sp>
        <p:nvSpPr>
          <p:cNvPr id="295" name="Google Shape;295;ge20f75f889_0_218"/>
          <p:cNvSpPr/>
          <p:nvPr/>
        </p:nvSpPr>
        <p:spPr>
          <a:xfrm>
            <a:off x="1868528" y="3723675"/>
            <a:ext cx="890750" cy="2169925"/>
          </a:xfrm>
          <a:custGeom>
            <a:avLst/>
            <a:gdLst/>
            <a:ahLst/>
            <a:cxnLst/>
            <a:rect l="l" t="t" r="r" b="b"/>
            <a:pathLst>
              <a:path w="35630" h="86797" extrusionOk="0">
                <a:moveTo>
                  <a:pt x="22771" y="86797"/>
                </a:moveTo>
                <a:cubicBezTo>
                  <a:pt x="19021" y="79118"/>
                  <a:pt x="-1875" y="55186"/>
                  <a:pt x="268" y="40720"/>
                </a:cubicBezTo>
                <a:cubicBezTo>
                  <a:pt x="2411" y="26254"/>
                  <a:pt x="29736" y="6787"/>
                  <a:pt x="35630" y="0"/>
                </a:cubicBezTo>
              </a:path>
            </a:pathLst>
          </a:cu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296" name="Google Shape;296;ge20f75f889_0_218"/>
          <p:cNvGraphicFramePr/>
          <p:nvPr/>
        </p:nvGraphicFramePr>
        <p:xfrm>
          <a:off x="1146400" y="2808450"/>
          <a:ext cx="3000000" cy="3000000"/>
        </p:xfrm>
        <a:graphic>
          <a:graphicData uri="http://schemas.openxmlformats.org/drawingml/2006/table">
            <a:tbl>
              <a:tblPr>
                <a:noFill/>
                <a:tableStyleId>{9F64E993-EE2A-4E5F-A678-3CB5C7BEDE64}</a:tableStyleId>
              </a:tblPr>
              <a:tblGrid>
                <a:gridCol w="5978875">
                  <a:extLst>
                    <a:ext uri="{9D8B030D-6E8A-4147-A177-3AD203B41FA5}">
                      <a16:colId xmlns:a16="http://schemas.microsoft.com/office/drawing/2014/main" val="20000"/>
                    </a:ext>
                  </a:extLst>
                </a:gridCol>
                <a:gridCol w="5978875">
                  <a:extLst>
                    <a:ext uri="{9D8B030D-6E8A-4147-A177-3AD203B41FA5}">
                      <a16:colId xmlns:a16="http://schemas.microsoft.com/office/drawing/2014/main" val="20001"/>
                    </a:ext>
                  </a:extLst>
                </a:gridCol>
              </a:tblGrid>
              <a:tr h="863700">
                <a:tc>
                  <a:txBody>
                    <a:bodyPr/>
                    <a:lstStyle/>
                    <a:p>
                      <a:pPr marL="0" marR="0" lvl="0" indent="0" algn="ctr" rtl="0">
                        <a:lnSpc>
                          <a:spcPct val="100000"/>
                        </a:lnSpc>
                        <a:spcBef>
                          <a:spcPts val="0"/>
                        </a:spcBef>
                        <a:spcAft>
                          <a:spcPts val="0"/>
                        </a:spcAft>
                        <a:buClr>
                          <a:srgbClr val="000000"/>
                        </a:buClr>
                        <a:buSzPts val="3200"/>
                        <a:buFont typeface="Arial"/>
                        <a:buNone/>
                      </a:pPr>
                      <a:r>
                        <a:rPr lang="en-US" sz="3200" u="sng" strike="noStrike" cap="none">
                          <a:latin typeface="Comic Sans MS"/>
                          <a:ea typeface="Comic Sans MS"/>
                          <a:cs typeface="Comic Sans MS"/>
                          <a:sym typeface="Comic Sans MS"/>
                        </a:rPr>
                        <a:t>genre_id</a:t>
                      </a:r>
                      <a:endParaRPr sz="3200" u="sng" strike="noStrike" cap="none">
                        <a:latin typeface="Comic Sans MS"/>
                        <a:ea typeface="Comic Sans MS"/>
                        <a:cs typeface="Comic Sans MS"/>
                        <a:sym typeface="Comic Sans MS"/>
                      </a:endParaRPr>
                    </a:p>
                  </a:txBody>
                  <a:tcPr marL="63500" marR="63500" marT="63500" marB="63500" anchor="ctr">
                    <a:solidFill>
                      <a:srgbClr val="FFD966"/>
                    </a:solidFill>
                  </a:tcPr>
                </a:tc>
                <a:tc>
                  <a:txBody>
                    <a:bodyPr/>
                    <a:lstStyle/>
                    <a:p>
                      <a:pPr marL="0" marR="0" lvl="0" indent="0" algn="ctr" rtl="0">
                        <a:lnSpc>
                          <a:spcPct val="100000"/>
                        </a:lnSpc>
                        <a:spcBef>
                          <a:spcPts val="0"/>
                        </a:spcBef>
                        <a:spcAft>
                          <a:spcPts val="0"/>
                        </a:spcAft>
                        <a:buClr>
                          <a:srgbClr val="000000"/>
                        </a:buClr>
                        <a:buSzPts val="3200"/>
                        <a:buFont typeface="Arial"/>
                        <a:buNone/>
                      </a:pPr>
                      <a:r>
                        <a:rPr lang="en-US" sz="3200" u="sng" strike="noStrike" cap="none">
                          <a:latin typeface="Comic Sans MS"/>
                          <a:ea typeface="Comic Sans MS"/>
                          <a:cs typeface="Comic Sans MS"/>
                          <a:sym typeface="Comic Sans MS"/>
                        </a:rPr>
                        <a:t>movie_id</a:t>
                      </a:r>
                      <a:endParaRPr sz="3200" u="sng" strike="noStrike" cap="none">
                        <a:latin typeface="Comic Sans MS"/>
                        <a:ea typeface="Comic Sans MS"/>
                        <a:cs typeface="Comic Sans MS"/>
                        <a:sym typeface="Comic Sans MS"/>
                      </a:endParaRPr>
                    </a:p>
                  </a:txBody>
                  <a:tcPr marL="63500" marR="63500" marT="63500" marB="63500" anchor="ctr">
                    <a:solidFill>
                      <a:srgbClr val="FFFF00"/>
                    </a:solidFill>
                  </a:tcPr>
                </a:tc>
                <a:extLst>
                  <a:ext uri="{0D108BD9-81ED-4DB2-BD59-A6C34878D82A}">
                    <a16:rowId xmlns:a16="http://schemas.microsoft.com/office/drawing/2014/main" val="10000"/>
                  </a:ext>
                </a:extLst>
              </a:tr>
            </a:tbl>
          </a:graphicData>
        </a:graphic>
      </p:graphicFrame>
      <p:sp>
        <p:nvSpPr>
          <p:cNvPr id="297" name="Google Shape;297;ge20f75f889_0_218"/>
          <p:cNvSpPr txBox="1"/>
          <p:nvPr/>
        </p:nvSpPr>
        <p:spPr>
          <a:xfrm>
            <a:off x="1327725" y="2140525"/>
            <a:ext cx="6954300" cy="1309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3400"/>
              <a:buFont typeface="Arial"/>
              <a:buNone/>
            </a:pPr>
            <a:r>
              <a:rPr lang="en-US" sz="3400" b="0" i="0" u="none" strike="noStrike" cap="none">
                <a:solidFill>
                  <a:srgbClr val="000000"/>
                </a:solidFill>
                <a:latin typeface="Comic Sans MS"/>
                <a:ea typeface="Comic Sans MS"/>
                <a:cs typeface="Comic Sans MS"/>
                <a:sym typeface="Comic Sans MS"/>
              </a:rPr>
              <a:t>MOVIE_GENRE</a:t>
            </a:r>
            <a:endParaRPr sz="3400" b="0" i="0" u="none" strike="noStrike" cap="none">
              <a:solidFill>
                <a:srgbClr val="000000"/>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Comic Sans MS"/>
              <a:ea typeface="Comic Sans MS"/>
              <a:cs typeface="Comic Sans MS"/>
              <a:sym typeface="Comic Sans MS"/>
            </a:endParaRPr>
          </a:p>
        </p:txBody>
      </p:sp>
      <p:sp>
        <p:nvSpPr>
          <p:cNvPr id="298" name="Google Shape;298;ge20f75f889_0_218"/>
          <p:cNvSpPr/>
          <p:nvPr/>
        </p:nvSpPr>
        <p:spPr>
          <a:xfrm>
            <a:off x="2544950" y="3501850"/>
            <a:ext cx="5170578" cy="2418541"/>
          </a:xfrm>
          <a:custGeom>
            <a:avLst/>
            <a:gdLst/>
            <a:ahLst/>
            <a:cxnLst/>
            <a:rect l="l" t="t" r="r" b="b"/>
            <a:pathLst>
              <a:path w="229829" h="97512" extrusionOk="0">
                <a:moveTo>
                  <a:pt x="0" y="97512"/>
                </a:moveTo>
                <a:cubicBezTo>
                  <a:pt x="34647" y="83403"/>
                  <a:pt x="170379" y="29111"/>
                  <a:pt x="207884" y="12859"/>
                </a:cubicBezTo>
                <a:cubicBezTo>
                  <a:pt x="245389" y="-3393"/>
                  <a:pt x="222172" y="2143"/>
                  <a:pt x="225029" y="0"/>
                </a:cubicBezTo>
              </a:path>
            </a:pathLst>
          </a:cu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ge20f75f889_0_218"/>
          <p:cNvSpPr txBox="1"/>
          <p:nvPr/>
        </p:nvSpPr>
        <p:spPr>
          <a:xfrm>
            <a:off x="9670850" y="4984903"/>
            <a:ext cx="13126800" cy="3232500"/>
          </a:xfrm>
          <a:prstGeom prst="rect">
            <a:avLst/>
          </a:prstGeom>
          <a:solidFill>
            <a:schemeClr val="lt1"/>
          </a:solidFill>
          <a:ln>
            <a:noFill/>
          </a:ln>
        </p:spPr>
        <p:txBody>
          <a:bodyPr spcFirstLastPara="1" wrap="square" lIns="91425" tIns="91425" rIns="91425" bIns="91425" anchor="t" anchorCtr="0">
            <a:spAutoFit/>
          </a:bodyPr>
          <a:lstStyle/>
          <a:p>
            <a:pPr marL="457200" marR="0" lvl="0" indent="-438150" algn="l" rtl="0">
              <a:lnSpc>
                <a:spcPct val="100000"/>
              </a:lnSpc>
              <a:spcBef>
                <a:spcPts val="0"/>
              </a:spcBef>
              <a:spcAft>
                <a:spcPts val="0"/>
              </a:spcAft>
              <a:buClr>
                <a:srgbClr val="000000"/>
              </a:buClr>
              <a:buSzPts val="3300"/>
              <a:buFont typeface="Comic Sans MS"/>
              <a:buChar char="●"/>
            </a:pPr>
            <a:r>
              <a:rPr lang="en-US" sz="3300" b="0" i="0" u="none" strike="noStrike" cap="none">
                <a:solidFill>
                  <a:srgbClr val="000000"/>
                </a:solidFill>
                <a:latin typeface="Comic Sans MS"/>
                <a:ea typeface="Comic Sans MS"/>
                <a:cs typeface="Comic Sans MS"/>
                <a:sym typeface="Comic Sans MS"/>
              </a:rPr>
              <a:t>denoting relation between movies and genre</a:t>
            </a:r>
            <a:endParaRPr sz="3300" b="0" i="0" u="none" strike="noStrike" cap="none">
              <a:solidFill>
                <a:srgbClr val="000000"/>
              </a:solidFill>
              <a:latin typeface="Comic Sans MS"/>
              <a:ea typeface="Comic Sans MS"/>
              <a:cs typeface="Comic Sans MS"/>
              <a:sym typeface="Comic Sans MS"/>
            </a:endParaRPr>
          </a:p>
          <a:p>
            <a:pPr marL="457200" marR="0" lvl="0" indent="-438150" algn="l" rtl="0">
              <a:lnSpc>
                <a:spcPct val="100000"/>
              </a:lnSpc>
              <a:spcBef>
                <a:spcPts val="0"/>
              </a:spcBef>
              <a:spcAft>
                <a:spcPts val="0"/>
              </a:spcAft>
              <a:buClr>
                <a:srgbClr val="000000"/>
              </a:buClr>
              <a:buSzPts val="3300"/>
              <a:buFont typeface="Comic Sans MS"/>
              <a:buChar char="●"/>
            </a:pPr>
            <a:r>
              <a:rPr lang="en-US" sz="3300" b="0" i="0" u="none" strike="noStrike" cap="none">
                <a:solidFill>
                  <a:srgbClr val="000000"/>
                </a:solidFill>
                <a:latin typeface="Comic Sans MS"/>
                <a:ea typeface="Comic Sans MS"/>
                <a:cs typeface="Comic Sans MS"/>
                <a:sym typeface="Comic Sans MS"/>
              </a:rPr>
              <a:t>is assumed to be many to many relationship as movies can have more than one genre also genres are associated with more than one movie, also</a:t>
            </a:r>
            <a:endParaRPr sz="3300" b="0" i="0" u="none" strike="noStrike" cap="none">
              <a:solidFill>
                <a:srgbClr val="000000"/>
              </a:solidFill>
              <a:latin typeface="Comic Sans MS"/>
              <a:ea typeface="Comic Sans MS"/>
              <a:cs typeface="Comic Sans MS"/>
              <a:sym typeface="Comic Sans MS"/>
            </a:endParaRPr>
          </a:p>
          <a:p>
            <a:pPr marL="457200" marR="0" lvl="0" indent="-438150" algn="l" rtl="0">
              <a:lnSpc>
                <a:spcPct val="100000"/>
              </a:lnSpc>
              <a:spcBef>
                <a:spcPts val="0"/>
              </a:spcBef>
              <a:spcAft>
                <a:spcPts val="0"/>
              </a:spcAft>
              <a:buClr>
                <a:srgbClr val="000000"/>
              </a:buClr>
              <a:buSzPts val="3300"/>
              <a:buFont typeface="Comic Sans MS"/>
              <a:buChar char="●"/>
            </a:pPr>
            <a:r>
              <a:rPr lang="en-US" sz="3300" b="0" i="0" u="none" strike="noStrike" cap="none">
                <a:solidFill>
                  <a:srgbClr val="000000"/>
                </a:solidFill>
                <a:latin typeface="Comic Sans MS"/>
                <a:ea typeface="Comic Sans MS"/>
                <a:cs typeface="Comic Sans MS"/>
                <a:sym typeface="Comic Sans MS"/>
              </a:rPr>
              <a:t>there is total participation of movies as each movie should have atleast one genre</a:t>
            </a:r>
            <a:endParaRPr sz="3300" b="0" i="0" u="none" strike="noStrike" cap="none">
              <a:solidFill>
                <a:srgbClr val="000000"/>
              </a:solidFill>
              <a:latin typeface="Comic Sans MS"/>
              <a:ea typeface="Comic Sans MS"/>
              <a:cs typeface="Comic Sans MS"/>
              <a:sym typeface="Comic Sans MS"/>
            </a:endParaRPr>
          </a:p>
        </p:txBody>
      </p:sp>
      <p:sp>
        <p:nvSpPr>
          <p:cNvPr id="300" name="Google Shape;300;ge20f75f889_0_218"/>
          <p:cNvSpPr txBox="1"/>
          <p:nvPr/>
        </p:nvSpPr>
        <p:spPr>
          <a:xfrm>
            <a:off x="9670850" y="4292200"/>
            <a:ext cx="6549000" cy="692700"/>
          </a:xfrm>
          <a:prstGeom prst="rect">
            <a:avLst/>
          </a:prstGeom>
          <a:solidFill>
            <a:schemeClr val="accent6"/>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00000"/>
                </a:solidFill>
                <a:latin typeface="Roboto"/>
                <a:ea typeface="Roboto"/>
                <a:cs typeface="Roboto"/>
                <a:sym typeface="Roboto"/>
              </a:rPr>
              <a:t>Relation description</a:t>
            </a:r>
            <a:endParaRPr sz="3300" b="0" i="0" u="none" strike="noStrike" cap="none">
              <a:solidFill>
                <a:srgbClr val="000000"/>
              </a:solidFill>
              <a:latin typeface="Roboto"/>
              <a:ea typeface="Roboto"/>
              <a:cs typeface="Roboto"/>
              <a:sym typeface="Roboto"/>
            </a:endParaRPr>
          </a:p>
        </p:txBody>
      </p:sp>
      <p:pic>
        <p:nvPicPr>
          <p:cNvPr id="301" name="Google Shape;301;ge20f75f889_0_218"/>
          <p:cNvPicPr preferRelativeResize="0"/>
          <p:nvPr/>
        </p:nvPicPr>
        <p:blipFill rotWithShape="1">
          <a:blip r:embed="rId3">
            <a:alphaModFix/>
          </a:blip>
          <a:srcRect/>
          <a:stretch/>
        </p:blipFill>
        <p:spPr>
          <a:xfrm>
            <a:off x="1992513" y="8327197"/>
            <a:ext cx="20398977" cy="5346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305"/>
        <p:cNvGrpSpPr/>
        <p:nvPr/>
      </p:nvGrpSpPr>
      <p:grpSpPr>
        <a:xfrm>
          <a:off x="0" y="0"/>
          <a:ext cx="0" cy="0"/>
          <a:chOff x="0" y="0"/>
          <a:chExt cx="0" cy="0"/>
        </a:xfrm>
      </p:grpSpPr>
      <p:sp>
        <p:nvSpPr>
          <p:cNvPr id="306" name="Google Shape;306;ge20f75f889_0_224"/>
          <p:cNvSpPr txBox="1">
            <a:spLocks noGrp="1"/>
          </p:cNvSpPr>
          <p:nvPr>
            <p:ph type="title"/>
          </p:nvPr>
        </p:nvSpPr>
        <p:spPr>
          <a:xfrm>
            <a:off x="1219200" y="361900"/>
            <a:ext cx="21945600" cy="1727100"/>
          </a:xfrm>
          <a:prstGeom prst="rect">
            <a:avLst/>
          </a:prstGeom>
          <a:noFill/>
          <a:ln>
            <a:noFill/>
          </a:ln>
        </p:spPr>
        <p:txBody>
          <a:bodyPr spcFirstLastPara="1" wrap="square" lIns="50800" tIns="50800" rIns="50800" bIns="50800" anchor="t" anchorCtr="0">
            <a:normAutofit/>
          </a:bodyPr>
          <a:lstStyle/>
          <a:p>
            <a:pPr marL="0" lvl="0" indent="0" algn="ctr" rtl="0">
              <a:lnSpc>
                <a:spcPct val="80000"/>
              </a:lnSpc>
              <a:spcBef>
                <a:spcPts val="0"/>
              </a:spcBef>
              <a:spcAft>
                <a:spcPts val="0"/>
              </a:spcAft>
              <a:buSzPts val="1800"/>
              <a:buNone/>
            </a:pPr>
            <a:r>
              <a:rPr lang="en-US" sz="7800" u="sng">
                <a:latin typeface="Comic Sans MS"/>
                <a:ea typeface="Comic Sans MS"/>
                <a:cs typeface="Comic Sans MS"/>
                <a:sym typeface="Comic Sans MS"/>
              </a:rPr>
              <a:t>Schema Diagram</a:t>
            </a:r>
            <a:endParaRPr sz="7800" u="sng">
              <a:latin typeface="Comic Sans MS"/>
              <a:ea typeface="Comic Sans MS"/>
              <a:cs typeface="Comic Sans MS"/>
              <a:sym typeface="Comic Sans MS"/>
            </a:endParaRPr>
          </a:p>
        </p:txBody>
      </p:sp>
      <p:sp>
        <p:nvSpPr>
          <p:cNvPr id="307" name="Google Shape;307;ge20f75f889_0_224"/>
          <p:cNvSpPr txBox="1"/>
          <p:nvPr/>
        </p:nvSpPr>
        <p:spPr>
          <a:xfrm>
            <a:off x="1146400" y="5759650"/>
            <a:ext cx="2722200" cy="692700"/>
          </a:xfrm>
          <a:prstGeom prst="rect">
            <a:avLst/>
          </a:prstGeom>
          <a:solidFill>
            <a:schemeClr val="accent6"/>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00000"/>
                </a:solidFill>
                <a:latin typeface="Roboto"/>
                <a:ea typeface="Roboto"/>
                <a:cs typeface="Roboto"/>
                <a:sym typeface="Roboto"/>
              </a:rPr>
              <a:t>Primary key</a:t>
            </a:r>
            <a:endParaRPr sz="3300" b="0" i="0" u="none" strike="noStrike" cap="none">
              <a:solidFill>
                <a:srgbClr val="000000"/>
              </a:solidFill>
              <a:latin typeface="Roboto"/>
              <a:ea typeface="Roboto"/>
              <a:cs typeface="Roboto"/>
              <a:sym typeface="Roboto"/>
            </a:endParaRPr>
          </a:p>
        </p:txBody>
      </p:sp>
      <p:sp>
        <p:nvSpPr>
          <p:cNvPr id="308" name="Google Shape;308;ge20f75f889_0_224"/>
          <p:cNvSpPr/>
          <p:nvPr/>
        </p:nvSpPr>
        <p:spPr>
          <a:xfrm>
            <a:off x="1868528" y="3723675"/>
            <a:ext cx="890750" cy="2169925"/>
          </a:xfrm>
          <a:custGeom>
            <a:avLst/>
            <a:gdLst/>
            <a:ahLst/>
            <a:cxnLst/>
            <a:rect l="l" t="t" r="r" b="b"/>
            <a:pathLst>
              <a:path w="35630" h="86797" extrusionOk="0">
                <a:moveTo>
                  <a:pt x="22771" y="86797"/>
                </a:moveTo>
                <a:cubicBezTo>
                  <a:pt x="19021" y="79118"/>
                  <a:pt x="-1875" y="55186"/>
                  <a:pt x="268" y="40720"/>
                </a:cubicBezTo>
                <a:cubicBezTo>
                  <a:pt x="2411" y="26254"/>
                  <a:pt x="29736" y="6787"/>
                  <a:pt x="35630" y="0"/>
                </a:cubicBezTo>
              </a:path>
            </a:pathLst>
          </a:cu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309" name="Google Shape;309;ge20f75f889_0_224"/>
          <p:cNvGraphicFramePr/>
          <p:nvPr/>
        </p:nvGraphicFramePr>
        <p:xfrm>
          <a:off x="1146400" y="2875100"/>
          <a:ext cx="3000000" cy="3000000"/>
        </p:xfrm>
        <a:graphic>
          <a:graphicData uri="http://schemas.openxmlformats.org/drawingml/2006/table">
            <a:tbl>
              <a:tblPr>
                <a:noFill/>
                <a:tableStyleId>{9F64E993-EE2A-4E5F-A678-3CB5C7BEDE64}</a:tableStyleId>
              </a:tblPr>
              <a:tblGrid>
                <a:gridCol w="4111400">
                  <a:extLst>
                    <a:ext uri="{9D8B030D-6E8A-4147-A177-3AD203B41FA5}">
                      <a16:colId xmlns:a16="http://schemas.microsoft.com/office/drawing/2014/main" val="20000"/>
                    </a:ext>
                  </a:extLst>
                </a:gridCol>
                <a:gridCol w="4111400">
                  <a:extLst>
                    <a:ext uri="{9D8B030D-6E8A-4147-A177-3AD203B41FA5}">
                      <a16:colId xmlns:a16="http://schemas.microsoft.com/office/drawing/2014/main" val="20001"/>
                    </a:ext>
                  </a:extLst>
                </a:gridCol>
                <a:gridCol w="4111400">
                  <a:extLst>
                    <a:ext uri="{9D8B030D-6E8A-4147-A177-3AD203B41FA5}">
                      <a16:colId xmlns:a16="http://schemas.microsoft.com/office/drawing/2014/main" val="20002"/>
                    </a:ext>
                  </a:extLst>
                </a:gridCol>
                <a:gridCol w="4111400">
                  <a:extLst>
                    <a:ext uri="{9D8B030D-6E8A-4147-A177-3AD203B41FA5}">
                      <a16:colId xmlns:a16="http://schemas.microsoft.com/office/drawing/2014/main" val="20003"/>
                    </a:ext>
                  </a:extLst>
                </a:gridCol>
                <a:gridCol w="4111400">
                  <a:extLst>
                    <a:ext uri="{9D8B030D-6E8A-4147-A177-3AD203B41FA5}">
                      <a16:colId xmlns:a16="http://schemas.microsoft.com/office/drawing/2014/main" val="20004"/>
                    </a:ext>
                  </a:extLst>
                </a:gridCol>
              </a:tblGrid>
              <a:tr h="863700">
                <a:tc>
                  <a:txBody>
                    <a:bodyPr/>
                    <a:lstStyle/>
                    <a:p>
                      <a:pPr marL="0" marR="0" lvl="0" indent="0" algn="ctr" rtl="0">
                        <a:lnSpc>
                          <a:spcPct val="100000"/>
                        </a:lnSpc>
                        <a:spcBef>
                          <a:spcPts val="0"/>
                        </a:spcBef>
                        <a:spcAft>
                          <a:spcPts val="0"/>
                        </a:spcAft>
                        <a:buClr>
                          <a:srgbClr val="000000"/>
                        </a:buClr>
                        <a:buSzPts val="3200"/>
                        <a:buFont typeface="Arial"/>
                        <a:buNone/>
                      </a:pPr>
                      <a:r>
                        <a:rPr lang="en-US" sz="3200" u="sng" strike="noStrike" cap="none">
                          <a:latin typeface="Comic Sans MS"/>
                          <a:ea typeface="Comic Sans MS"/>
                          <a:cs typeface="Comic Sans MS"/>
                          <a:sym typeface="Comic Sans MS"/>
                        </a:rPr>
                        <a:t>movie_id</a:t>
                      </a:r>
                      <a:endParaRPr sz="3200" u="sng" strike="noStrike" cap="none">
                        <a:latin typeface="Comic Sans MS"/>
                        <a:ea typeface="Comic Sans MS"/>
                        <a:cs typeface="Comic Sans MS"/>
                        <a:sym typeface="Comic Sans MS"/>
                      </a:endParaRPr>
                    </a:p>
                  </a:txBody>
                  <a:tcPr marL="63500" marR="63500" marT="63500" marB="63500" anchor="ctr">
                    <a:solidFill>
                      <a:srgbClr val="FFFF00"/>
                    </a:solidFill>
                  </a:tcPr>
                </a:tc>
                <a:tc>
                  <a:txBody>
                    <a:bodyPr/>
                    <a:lstStyle/>
                    <a:p>
                      <a:pPr marL="0" marR="0" lvl="0" indent="0" algn="ctr" rtl="0">
                        <a:lnSpc>
                          <a:spcPct val="100000"/>
                        </a:lnSpc>
                        <a:spcBef>
                          <a:spcPts val="0"/>
                        </a:spcBef>
                        <a:spcAft>
                          <a:spcPts val="0"/>
                        </a:spcAft>
                        <a:buClr>
                          <a:srgbClr val="000000"/>
                        </a:buClr>
                        <a:buSzPts val="3200"/>
                        <a:buFont typeface="Arial"/>
                        <a:buNone/>
                      </a:pPr>
                      <a:r>
                        <a:rPr lang="en-US" sz="3200" u="sng" strike="noStrike" cap="none">
                          <a:latin typeface="Comic Sans MS"/>
                          <a:ea typeface="Comic Sans MS"/>
                          <a:cs typeface="Comic Sans MS"/>
                          <a:sym typeface="Comic Sans MS"/>
                        </a:rPr>
                        <a:t>critics_review</a:t>
                      </a:r>
                      <a:endParaRPr sz="3200" u="sng" strike="noStrike" cap="none">
                        <a:latin typeface="Comic Sans MS"/>
                        <a:ea typeface="Comic Sans MS"/>
                        <a:cs typeface="Comic Sans MS"/>
                        <a:sym typeface="Comic Sans MS"/>
                      </a:endParaRPr>
                    </a:p>
                  </a:txBody>
                  <a:tcPr marL="63500" marR="63500" marT="63500" marB="63500" anchor="ctr"/>
                </a:tc>
                <a:tc>
                  <a:txBody>
                    <a:bodyPr/>
                    <a:lstStyle/>
                    <a:p>
                      <a:pPr marL="0" marR="0" lvl="0" indent="0" algn="ctr" rtl="0">
                        <a:lnSpc>
                          <a:spcPct val="100000"/>
                        </a:lnSpc>
                        <a:spcBef>
                          <a:spcPts val="0"/>
                        </a:spcBef>
                        <a:spcAft>
                          <a:spcPts val="0"/>
                        </a:spcAft>
                        <a:buClr>
                          <a:srgbClr val="000000"/>
                        </a:buClr>
                        <a:buSzPts val="3200"/>
                        <a:buFont typeface="Arial"/>
                        <a:buNone/>
                      </a:pPr>
                      <a:r>
                        <a:rPr lang="en-US" sz="3200" u="sng" strike="noStrike" cap="none">
                          <a:latin typeface="Comic Sans MS"/>
                          <a:ea typeface="Comic Sans MS"/>
                          <a:cs typeface="Comic Sans MS"/>
                          <a:sym typeface="Comic Sans MS"/>
                        </a:rPr>
                        <a:t>no_of_stars</a:t>
                      </a:r>
                      <a:endParaRPr sz="3200" u="sng" strike="noStrike" cap="none">
                        <a:latin typeface="Comic Sans MS"/>
                        <a:ea typeface="Comic Sans MS"/>
                        <a:cs typeface="Comic Sans MS"/>
                        <a:sym typeface="Comic Sans MS"/>
                      </a:endParaRPr>
                    </a:p>
                  </a:txBody>
                  <a:tcPr marL="63500" marR="63500" marT="63500" marB="63500" anchor="ctr"/>
                </a:tc>
                <a:tc>
                  <a:txBody>
                    <a:bodyPr/>
                    <a:lstStyle/>
                    <a:p>
                      <a:pPr marL="0" marR="0" lvl="0" indent="0" algn="ctr" rtl="0">
                        <a:lnSpc>
                          <a:spcPct val="100000"/>
                        </a:lnSpc>
                        <a:spcBef>
                          <a:spcPts val="0"/>
                        </a:spcBef>
                        <a:spcAft>
                          <a:spcPts val="0"/>
                        </a:spcAft>
                        <a:buClr>
                          <a:srgbClr val="000000"/>
                        </a:buClr>
                        <a:buSzPts val="3200"/>
                        <a:buFont typeface="Arial"/>
                        <a:buNone/>
                      </a:pPr>
                      <a:r>
                        <a:rPr lang="en-US" sz="3200" u="sng" strike="noStrike" cap="none">
                          <a:latin typeface="Comic Sans MS"/>
                          <a:ea typeface="Comic Sans MS"/>
                          <a:cs typeface="Comic Sans MS"/>
                          <a:sym typeface="Comic Sans MS"/>
                        </a:rPr>
                        <a:t>avg_rating</a:t>
                      </a:r>
                      <a:endParaRPr sz="3200" u="sng" strike="noStrike" cap="none">
                        <a:latin typeface="Comic Sans MS"/>
                        <a:ea typeface="Comic Sans MS"/>
                        <a:cs typeface="Comic Sans MS"/>
                        <a:sym typeface="Comic Sans MS"/>
                      </a:endParaRPr>
                    </a:p>
                  </a:txBody>
                  <a:tcPr marL="63500" marR="63500" marT="63500" marB="63500" anchor="ctr"/>
                </a:tc>
                <a:tc>
                  <a:txBody>
                    <a:bodyPr/>
                    <a:lstStyle/>
                    <a:p>
                      <a:pPr marL="0" marR="0" lvl="0" indent="0" algn="ctr" rtl="0">
                        <a:lnSpc>
                          <a:spcPct val="100000"/>
                        </a:lnSpc>
                        <a:spcBef>
                          <a:spcPts val="0"/>
                        </a:spcBef>
                        <a:spcAft>
                          <a:spcPts val="0"/>
                        </a:spcAft>
                        <a:buClr>
                          <a:srgbClr val="000000"/>
                        </a:buClr>
                        <a:buSzPts val="3200"/>
                        <a:buFont typeface="Arial"/>
                        <a:buNone/>
                      </a:pPr>
                      <a:r>
                        <a:rPr lang="en-US" sz="3200" u="sng" strike="noStrike" cap="none">
                          <a:latin typeface="Comic Sans MS"/>
                          <a:ea typeface="Comic Sans MS"/>
                          <a:cs typeface="Comic Sans MS"/>
                          <a:sym typeface="Comic Sans MS"/>
                        </a:rPr>
                        <a:t>total_votes</a:t>
                      </a:r>
                      <a:endParaRPr sz="3200" u="sng" strike="noStrike" cap="none">
                        <a:latin typeface="Comic Sans MS"/>
                        <a:ea typeface="Comic Sans MS"/>
                        <a:cs typeface="Comic Sans MS"/>
                        <a:sym typeface="Comic Sans MS"/>
                      </a:endParaRPr>
                    </a:p>
                  </a:txBody>
                  <a:tcPr marL="63500" marR="63500" marT="63500" marB="63500" anchor="ctr"/>
                </a:tc>
                <a:extLst>
                  <a:ext uri="{0D108BD9-81ED-4DB2-BD59-A6C34878D82A}">
                    <a16:rowId xmlns:a16="http://schemas.microsoft.com/office/drawing/2014/main" val="10000"/>
                  </a:ext>
                </a:extLst>
              </a:tr>
            </a:tbl>
          </a:graphicData>
        </a:graphic>
      </p:graphicFrame>
      <p:sp>
        <p:nvSpPr>
          <p:cNvPr id="310" name="Google Shape;310;ge20f75f889_0_224"/>
          <p:cNvSpPr txBox="1"/>
          <p:nvPr/>
        </p:nvSpPr>
        <p:spPr>
          <a:xfrm>
            <a:off x="1261575" y="2089000"/>
            <a:ext cx="5002500" cy="10635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3400"/>
              <a:buFont typeface="Arial"/>
              <a:buNone/>
            </a:pPr>
            <a:r>
              <a:rPr lang="en-US" sz="3400" b="0" i="0" u="none" strike="noStrike" cap="none">
                <a:solidFill>
                  <a:srgbClr val="000000"/>
                </a:solidFill>
                <a:latin typeface="Comic Sans MS"/>
                <a:ea typeface="Comic Sans MS"/>
                <a:cs typeface="Comic Sans MS"/>
                <a:sym typeface="Comic Sans MS"/>
              </a:rPr>
              <a:t>MOVIE_RATING</a:t>
            </a:r>
            <a:endParaRPr sz="3400" b="0" i="0" u="none" strike="noStrike" cap="none">
              <a:solidFill>
                <a:srgbClr val="000000"/>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omic Sans MS"/>
              <a:ea typeface="Comic Sans MS"/>
              <a:cs typeface="Comic Sans MS"/>
              <a:sym typeface="Comic Sans MS"/>
            </a:endParaRPr>
          </a:p>
        </p:txBody>
      </p:sp>
      <p:sp>
        <p:nvSpPr>
          <p:cNvPr id="311" name="Google Shape;311;ge20f75f889_0_224"/>
          <p:cNvSpPr/>
          <p:nvPr/>
        </p:nvSpPr>
        <p:spPr>
          <a:xfrm>
            <a:off x="2544950" y="3482575"/>
            <a:ext cx="3719208" cy="2437800"/>
          </a:xfrm>
          <a:custGeom>
            <a:avLst/>
            <a:gdLst/>
            <a:ahLst/>
            <a:cxnLst/>
            <a:rect l="l" t="t" r="r" b="b"/>
            <a:pathLst>
              <a:path w="229829" h="97512" extrusionOk="0">
                <a:moveTo>
                  <a:pt x="0" y="97512"/>
                </a:moveTo>
                <a:cubicBezTo>
                  <a:pt x="34647" y="83403"/>
                  <a:pt x="170379" y="29111"/>
                  <a:pt x="207884" y="12859"/>
                </a:cubicBezTo>
                <a:cubicBezTo>
                  <a:pt x="245389" y="-3393"/>
                  <a:pt x="222172" y="2143"/>
                  <a:pt x="225029" y="0"/>
                </a:cubicBezTo>
              </a:path>
            </a:pathLst>
          </a:cu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ge20f75f889_0_224"/>
          <p:cNvSpPr/>
          <p:nvPr/>
        </p:nvSpPr>
        <p:spPr>
          <a:xfrm>
            <a:off x="3402200" y="3696900"/>
            <a:ext cx="6456175" cy="2384225"/>
          </a:xfrm>
          <a:custGeom>
            <a:avLst/>
            <a:gdLst/>
            <a:ahLst/>
            <a:cxnLst/>
            <a:rect l="l" t="t" r="r" b="b"/>
            <a:pathLst>
              <a:path w="258247" h="95369" extrusionOk="0">
                <a:moveTo>
                  <a:pt x="0" y="95369"/>
                </a:moveTo>
                <a:cubicBezTo>
                  <a:pt x="27861" y="84475"/>
                  <a:pt x="124123" y="45898"/>
                  <a:pt x="167164" y="30003"/>
                </a:cubicBezTo>
                <a:cubicBezTo>
                  <a:pt x="210205" y="14108"/>
                  <a:pt x="243067" y="5001"/>
                  <a:pt x="258247" y="0"/>
                </a:cubicBezTo>
              </a:path>
            </a:pathLst>
          </a:cu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ge20f75f889_0_224"/>
          <p:cNvSpPr/>
          <p:nvPr/>
        </p:nvSpPr>
        <p:spPr>
          <a:xfrm>
            <a:off x="3911200" y="3562950"/>
            <a:ext cx="16474300" cy="2786050"/>
          </a:xfrm>
          <a:custGeom>
            <a:avLst/>
            <a:gdLst/>
            <a:ahLst/>
            <a:cxnLst/>
            <a:rect l="l" t="t" r="r" b="b"/>
            <a:pathLst>
              <a:path w="658972" h="111442" extrusionOk="0">
                <a:moveTo>
                  <a:pt x="0" y="111442"/>
                </a:moveTo>
                <a:cubicBezTo>
                  <a:pt x="56079" y="102512"/>
                  <a:pt x="230386" y="69115"/>
                  <a:pt x="336471" y="57864"/>
                </a:cubicBezTo>
                <a:cubicBezTo>
                  <a:pt x="442556" y="46613"/>
                  <a:pt x="586502" y="53578"/>
                  <a:pt x="636508" y="43934"/>
                </a:cubicBezTo>
                <a:cubicBezTo>
                  <a:pt x="686514" y="34290"/>
                  <a:pt x="636508" y="7322"/>
                  <a:pt x="636508" y="0"/>
                </a:cubicBezTo>
              </a:path>
            </a:pathLst>
          </a:cu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ge20f75f889_0_224"/>
          <p:cNvSpPr/>
          <p:nvPr/>
        </p:nvSpPr>
        <p:spPr>
          <a:xfrm>
            <a:off x="3911200" y="3482575"/>
            <a:ext cx="12054000" cy="2705700"/>
          </a:xfrm>
          <a:custGeom>
            <a:avLst/>
            <a:gdLst/>
            <a:ahLst/>
            <a:cxnLst/>
            <a:rect l="l" t="t" r="r" b="b"/>
            <a:pathLst>
              <a:path w="482160" h="108228" extrusionOk="0">
                <a:moveTo>
                  <a:pt x="0" y="108228"/>
                </a:moveTo>
                <a:cubicBezTo>
                  <a:pt x="49649" y="97512"/>
                  <a:pt x="219492" y="56436"/>
                  <a:pt x="297895" y="43934"/>
                </a:cubicBezTo>
                <a:cubicBezTo>
                  <a:pt x="376298" y="31433"/>
                  <a:pt x="442377" y="40541"/>
                  <a:pt x="470416" y="33219"/>
                </a:cubicBezTo>
                <a:cubicBezTo>
                  <a:pt x="498455" y="25897"/>
                  <a:pt x="466844" y="5537"/>
                  <a:pt x="466130" y="0"/>
                </a:cubicBezTo>
              </a:path>
            </a:pathLst>
          </a:cu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15" name="Google Shape;315;ge20f75f889_0_224"/>
          <p:cNvPicPr preferRelativeResize="0"/>
          <p:nvPr/>
        </p:nvPicPr>
        <p:blipFill rotWithShape="1">
          <a:blip r:embed="rId3">
            <a:alphaModFix/>
          </a:blip>
          <a:srcRect/>
          <a:stretch/>
        </p:blipFill>
        <p:spPr>
          <a:xfrm>
            <a:off x="152400" y="6911575"/>
            <a:ext cx="23261250" cy="6804425"/>
          </a:xfrm>
          <a:prstGeom prst="rect">
            <a:avLst/>
          </a:prstGeom>
          <a:noFill/>
          <a:ln>
            <a:noFill/>
          </a:ln>
        </p:spPr>
      </p:pic>
      <p:sp>
        <p:nvSpPr>
          <p:cNvPr id="316" name="Google Shape;316;ge20f75f889_0_224"/>
          <p:cNvSpPr txBox="1"/>
          <p:nvPr/>
        </p:nvSpPr>
        <p:spPr>
          <a:xfrm>
            <a:off x="991200" y="7340203"/>
            <a:ext cx="13126800" cy="2216400"/>
          </a:xfrm>
          <a:prstGeom prst="rect">
            <a:avLst/>
          </a:prstGeom>
          <a:solidFill>
            <a:schemeClr val="lt1"/>
          </a:solidFill>
          <a:ln>
            <a:noFill/>
          </a:ln>
        </p:spPr>
        <p:txBody>
          <a:bodyPr spcFirstLastPara="1" wrap="square" lIns="91425" tIns="91425" rIns="91425" bIns="91425" anchor="t" anchorCtr="0">
            <a:spAutoFit/>
          </a:bodyPr>
          <a:lstStyle/>
          <a:p>
            <a:pPr marL="457200" marR="0" lvl="0" indent="-438150" algn="l" rtl="0">
              <a:lnSpc>
                <a:spcPct val="100000"/>
              </a:lnSpc>
              <a:spcBef>
                <a:spcPts val="0"/>
              </a:spcBef>
              <a:spcAft>
                <a:spcPts val="0"/>
              </a:spcAft>
              <a:buClr>
                <a:srgbClr val="000000"/>
              </a:buClr>
              <a:buSzPts val="3300"/>
              <a:buFont typeface="Comic Sans MS"/>
              <a:buChar char="●"/>
            </a:pPr>
            <a:r>
              <a:rPr lang="en-US" sz="3300" b="0" i="0" u="none" strike="noStrike" cap="none">
                <a:solidFill>
                  <a:srgbClr val="000000"/>
                </a:solidFill>
                <a:latin typeface="Comic Sans MS"/>
                <a:ea typeface="Comic Sans MS"/>
                <a:cs typeface="Comic Sans MS"/>
                <a:sym typeface="Comic Sans MS"/>
              </a:rPr>
              <a:t>is an identifying relationship between movies and ratings as ratings do not have primary key so is a weak entity.</a:t>
            </a:r>
            <a:endParaRPr sz="3300" b="0" i="0" u="none" strike="noStrike" cap="none">
              <a:solidFill>
                <a:srgbClr val="000000"/>
              </a:solidFill>
              <a:latin typeface="Comic Sans MS"/>
              <a:ea typeface="Comic Sans MS"/>
              <a:cs typeface="Comic Sans MS"/>
              <a:sym typeface="Comic Sans MS"/>
            </a:endParaRPr>
          </a:p>
          <a:p>
            <a:pPr marL="457200" marR="0" lvl="0" indent="-438150" algn="l" rtl="0">
              <a:lnSpc>
                <a:spcPct val="100000"/>
              </a:lnSpc>
              <a:spcBef>
                <a:spcPts val="0"/>
              </a:spcBef>
              <a:spcAft>
                <a:spcPts val="0"/>
              </a:spcAft>
              <a:buClr>
                <a:srgbClr val="000000"/>
              </a:buClr>
              <a:buSzPts val="3300"/>
              <a:buFont typeface="Comic Sans MS"/>
              <a:buChar char="●"/>
            </a:pPr>
            <a:r>
              <a:rPr lang="en-US" sz="3300" b="0" i="0" u="none" strike="noStrike" cap="none">
                <a:solidFill>
                  <a:srgbClr val="000000"/>
                </a:solidFill>
                <a:latin typeface="Comic Sans MS"/>
                <a:ea typeface="Comic Sans MS"/>
                <a:cs typeface="Comic Sans MS"/>
                <a:sym typeface="Comic Sans MS"/>
              </a:rPr>
              <a:t>schema of identifying relationships have primary key of the strong entity and discriminators of weak entities.</a:t>
            </a:r>
            <a:endParaRPr sz="3300" b="0" i="0" u="none" strike="noStrike" cap="none">
              <a:solidFill>
                <a:srgbClr val="000000"/>
              </a:solidFill>
              <a:latin typeface="Comic Sans MS"/>
              <a:ea typeface="Comic Sans MS"/>
              <a:cs typeface="Comic Sans MS"/>
              <a:sym typeface="Comic Sans MS"/>
            </a:endParaRPr>
          </a:p>
        </p:txBody>
      </p:sp>
      <p:sp>
        <p:nvSpPr>
          <p:cNvPr id="317" name="Google Shape;317;ge20f75f889_0_224"/>
          <p:cNvSpPr txBox="1"/>
          <p:nvPr/>
        </p:nvSpPr>
        <p:spPr>
          <a:xfrm>
            <a:off x="991200" y="6549925"/>
            <a:ext cx="6549000" cy="692700"/>
          </a:xfrm>
          <a:prstGeom prst="rect">
            <a:avLst/>
          </a:prstGeom>
          <a:solidFill>
            <a:schemeClr val="accent6"/>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00000"/>
                </a:solidFill>
                <a:latin typeface="Roboto"/>
                <a:ea typeface="Roboto"/>
                <a:cs typeface="Roboto"/>
                <a:sym typeface="Roboto"/>
              </a:rPr>
              <a:t>Relation description</a:t>
            </a:r>
            <a:endParaRPr sz="3300" b="0" i="0" u="none" strike="noStrike" cap="none">
              <a:solidFill>
                <a:srgbClr val="000000"/>
              </a:solidFill>
              <a:latin typeface="Roboto"/>
              <a:ea typeface="Roboto"/>
              <a:cs typeface="Roboto"/>
              <a:sym typeface="Roboto"/>
            </a:endParaRPr>
          </a:p>
        </p:txBody>
      </p:sp>
      <p:sp>
        <p:nvSpPr>
          <p:cNvPr id="318" name="Google Shape;318;ge20f75f889_0_224"/>
          <p:cNvSpPr txBox="1"/>
          <p:nvPr/>
        </p:nvSpPr>
        <p:spPr>
          <a:xfrm>
            <a:off x="14281650" y="4882488"/>
            <a:ext cx="9132000" cy="1847100"/>
          </a:xfrm>
          <a:prstGeom prst="rect">
            <a:avLst/>
          </a:prstGeom>
          <a:solidFill>
            <a:srgbClr val="FFD966"/>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a:latin typeface="Roboto"/>
                <a:ea typeface="Roboto"/>
                <a:cs typeface="Roboto"/>
                <a:sym typeface="Roboto"/>
              </a:rPr>
              <a:t>This relation is redundant as it is identifying relation and the schema for ratings already contains all the information.</a:t>
            </a:r>
            <a:endParaRPr sz="36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1219200" y="774700"/>
            <a:ext cx="21945600" cy="1727100"/>
          </a:xfrm>
          <a:prstGeom prst="rect">
            <a:avLst/>
          </a:prstGeom>
          <a:solidFill>
            <a:schemeClr val="accent2"/>
          </a:solidFill>
          <a:ln w="50800" cap="flat" cmpd="sng">
            <a:solidFill>
              <a:srgbClr val="000000"/>
            </a:solidFill>
            <a:prstDash val="solid"/>
            <a:round/>
            <a:headEnd type="none" w="sm" len="sm"/>
            <a:tailEnd type="none" w="sm" len="sm"/>
          </a:ln>
        </p:spPr>
        <p:txBody>
          <a:bodyPr spcFirstLastPara="1" wrap="square" lIns="50800" tIns="50800" rIns="50800" bIns="50800" anchor="ctr" anchorCtr="0">
            <a:normAutofit/>
          </a:bodyPr>
          <a:lstStyle/>
          <a:p>
            <a:pPr marL="0" marR="0" lvl="0" indent="0" algn="ctr" rtl="0">
              <a:lnSpc>
                <a:spcPct val="80000"/>
              </a:lnSpc>
              <a:spcBef>
                <a:spcPts val="0"/>
              </a:spcBef>
              <a:spcAft>
                <a:spcPts val="0"/>
              </a:spcAft>
              <a:buClr>
                <a:srgbClr val="000000"/>
              </a:buClr>
              <a:buSzPts val="8148"/>
              <a:buFont typeface="Arial"/>
              <a:buNone/>
            </a:pPr>
            <a:r>
              <a:rPr lang="en-US" sz="8148"/>
              <a:t>Table of Contents</a:t>
            </a:r>
            <a:endParaRPr/>
          </a:p>
        </p:txBody>
      </p:sp>
      <p:graphicFrame>
        <p:nvGraphicFramePr>
          <p:cNvPr id="95" name="Google Shape;95;p2"/>
          <p:cNvGraphicFramePr/>
          <p:nvPr/>
        </p:nvGraphicFramePr>
        <p:xfrm>
          <a:off x="14195525" y="4851450"/>
          <a:ext cx="3000000" cy="3000000"/>
        </p:xfrm>
        <a:graphic>
          <a:graphicData uri="http://schemas.openxmlformats.org/drawingml/2006/table">
            <a:tbl>
              <a:tblPr>
                <a:noFill/>
                <a:tableStyleId>{4B2EDED3-687A-46C6-81EB-E561E496D769}</a:tableStyleId>
              </a:tblPr>
              <a:tblGrid>
                <a:gridCol w="9312175">
                  <a:extLst>
                    <a:ext uri="{9D8B030D-6E8A-4147-A177-3AD203B41FA5}">
                      <a16:colId xmlns:a16="http://schemas.microsoft.com/office/drawing/2014/main" val="20000"/>
                    </a:ext>
                  </a:extLst>
                </a:gridCol>
              </a:tblGrid>
              <a:tr h="1238350">
                <a:tc>
                  <a:txBody>
                    <a:bodyPr/>
                    <a:lstStyle/>
                    <a:p>
                      <a:pPr marL="0" marR="0" lvl="0" indent="0" algn="l" rtl="0">
                        <a:lnSpc>
                          <a:spcPct val="100000"/>
                        </a:lnSpc>
                        <a:spcBef>
                          <a:spcPts val="0"/>
                        </a:spcBef>
                        <a:spcAft>
                          <a:spcPts val="0"/>
                        </a:spcAft>
                        <a:buClr>
                          <a:srgbClr val="000000"/>
                        </a:buClr>
                        <a:buSzPts val="3700"/>
                        <a:buFont typeface="Arial"/>
                        <a:buNone/>
                      </a:pPr>
                      <a:r>
                        <a:rPr lang="en-US" sz="3700" u="none" strike="noStrike" cap="none"/>
                        <a:t>Slide no - 4</a:t>
                      </a:r>
                      <a:endParaRPr sz="3700" u="none" strike="noStrike" cap="none"/>
                    </a:p>
                  </a:txBody>
                  <a:tcPr marL="91425" marR="91425" marT="91425" marB="91425"/>
                </a:tc>
                <a:extLst>
                  <a:ext uri="{0D108BD9-81ED-4DB2-BD59-A6C34878D82A}">
                    <a16:rowId xmlns:a16="http://schemas.microsoft.com/office/drawing/2014/main" val="10000"/>
                  </a:ext>
                </a:extLst>
              </a:tr>
              <a:tr h="1238350">
                <a:tc>
                  <a:txBody>
                    <a:bodyPr/>
                    <a:lstStyle/>
                    <a:p>
                      <a:pPr marL="0" marR="0" lvl="0" indent="0" algn="l" rtl="0">
                        <a:lnSpc>
                          <a:spcPct val="100000"/>
                        </a:lnSpc>
                        <a:spcBef>
                          <a:spcPts val="0"/>
                        </a:spcBef>
                        <a:spcAft>
                          <a:spcPts val="0"/>
                        </a:spcAft>
                        <a:buClr>
                          <a:srgbClr val="000000"/>
                        </a:buClr>
                        <a:buSzPts val="3700"/>
                        <a:buFont typeface="Arial"/>
                        <a:buNone/>
                      </a:pPr>
                      <a:r>
                        <a:rPr lang="en-US" sz="3700" u="none" strike="noStrike" cap="none"/>
                        <a:t>Slide no - 5</a:t>
                      </a:r>
                      <a:endParaRPr sz="3700" u="none" strike="noStrike" cap="none"/>
                    </a:p>
                  </a:txBody>
                  <a:tcPr marL="91425" marR="91425" marT="91425" marB="91425"/>
                </a:tc>
                <a:extLst>
                  <a:ext uri="{0D108BD9-81ED-4DB2-BD59-A6C34878D82A}">
                    <a16:rowId xmlns:a16="http://schemas.microsoft.com/office/drawing/2014/main" val="10001"/>
                  </a:ext>
                </a:extLst>
              </a:tr>
              <a:tr h="1238350">
                <a:tc>
                  <a:txBody>
                    <a:bodyPr/>
                    <a:lstStyle/>
                    <a:p>
                      <a:pPr marL="0" marR="0" lvl="0" indent="0" algn="l" rtl="0">
                        <a:lnSpc>
                          <a:spcPct val="100000"/>
                        </a:lnSpc>
                        <a:spcBef>
                          <a:spcPts val="0"/>
                        </a:spcBef>
                        <a:spcAft>
                          <a:spcPts val="0"/>
                        </a:spcAft>
                        <a:buClr>
                          <a:srgbClr val="000000"/>
                        </a:buClr>
                        <a:buSzPts val="3700"/>
                        <a:buFont typeface="Arial"/>
                        <a:buNone/>
                      </a:pPr>
                      <a:r>
                        <a:rPr lang="en-US" sz="3700" u="none" strike="noStrike" cap="none"/>
                        <a:t>Slide no - 6</a:t>
                      </a:r>
                      <a:r>
                        <a:rPr lang="en-US" sz="3700"/>
                        <a:t>-7</a:t>
                      </a:r>
                      <a:endParaRPr sz="3700" u="none" strike="noStrike" cap="none"/>
                    </a:p>
                  </a:txBody>
                  <a:tcPr marL="91425" marR="91425" marT="91425" marB="91425"/>
                </a:tc>
                <a:extLst>
                  <a:ext uri="{0D108BD9-81ED-4DB2-BD59-A6C34878D82A}">
                    <a16:rowId xmlns:a16="http://schemas.microsoft.com/office/drawing/2014/main" val="10002"/>
                  </a:ext>
                </a:extLst>
              </a:tr>
              <a:tr h="1238350">
                <a:tc>
                  <a:txBody>
                    <a:bodyPr/>
                    <a:lstStyle/>
                    <a:p>
                      <a:pPr marL="0" marR="0" lvl="0" indent="0" algn="l" rtl="0">
                        <a:lnSpc>
                          <a:spcPct val="100000"/>
                        </a:lnSpc>
                        <a:spcBef>
                          <a:spcPts val="0"/>
                        </a:spcBef>
                        <a:spcAft>
                          <a:spcPts val="0"/>
                        </a:spcAft>
                        <a:buClr>
                          <a:srgbClr val="000000"/>
                        </a:buClr>
                        <a:buSzPts val="3700"/>
                        <a:buFont typeface="Arial"/>
                        <a:buNone/>
                      </a:pPr>
                      <a:r>
                        <a:rPr lang="en-US" sz="3700" u="none" strike="noStrike" cap="none"/>
                        <a:t>Slide no - </a:t>
                      </a:r>
                      <a:r>
                        <a:rPr lang="en-US" sz="3700"/>
                        <a:t>8</a:t>
                      </a:r>
                      <a:r>
                        <a:rPr lang="en-US" sz="3700" u="none" strike="noStrike" cap="none"/>
                        <a:t> to </a:t>
                      </a:r>
                      <a:r>
                        <a:rPr lang="en-US" sz="3700"/>
                        <a:t>20</a:t>
                      </a:r>
                      <a:endParaRPr sz="3700" u="none" strike="noStrike" cap="none"/>
                    </a:p>
                  </a:txBody>
                  <a:tcPr marL="91425" marR="91425" marT="91425" marB="91425"/>
                </a:tc>
                <a:extLst>
                  <a:ext uri="{0D108BD9-81ED-4DB2-BD59-A6C34878D82A}">
                    <a16:rowId xmlns:a16="http://schemas.microsoft.com/office/drawing/2014/main" val="10003"/>
                  </a:ext>
                </a:extLst>
              </a:tr>
              <a:tr h="1238350">
                <a:tc>
                  <a:txBody>
                    <a:bodyPr/>
                    <a:lstStyle/>
                    <a:p>
                      <a:pPr marL="0" marR="0" lvl="0" indent="0" algn="l" rtl="0">
                        <a:lnSpc>
                          <a:spcPct val="100000"/>
                        </a:lnSpc>
                        <a:spcBef>
                          <a:spcPts val="0"/>
                        </a:spcBef>
                        <a:spcAft>
                          <a:spcPts val="0"/>
                        </a:spcAft>
                        <a:buClr>
                          <a:srgbClr val="000000"/>
                        </a:buClr>
                        <a:buSzPts val="3700"/>
                        <a:buFont typeface="Arial"/>
                        <a:buNone/>
                      </a:pPr>
                      <a:r>
                        <a:rPr lang="en-US" sz="3700" u="none" strike="noStrike" cap="none"/>
                        <a:t>Slide no - 2</a:t>
                      </a:r>
                      <a:r>
                        <a:rPr lang="en-US" sz="3700"/>
                        <a:t>1</a:t>
                      </a:r>
                      <a:r>
                        <a:rPr lang="en-US" sz="3700" u="none" strike="noStrike" cap="none"/>
                        <a:t> to 3</a:t>
                      </a:r>
                      <a:r>
                        <a:rPr lang="en-US" sz="3700"/>
                        <a:t>7</a:t>
                      </a:r>
                      <a:endParaRPr sz="3700" u="none" strike="noStrike" cap="none"/>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96" name="Google Shape;96;p2"/>
          <p:cNvGraphicFramePr/>
          <p:nvPr/>
        </p:nvGraphicFramePr>
        <p:xfrm>
          <a:off x="1295400" y="4851450"/>
          <a:ext cx="3000000" cy="3000000"/>
        </p:xfrm>
        <a:graphic>
          <a:graphicData uri="http://schemas.openxmlformats.org/drawingml/2006/table">
            <a:tbl>
              <a:tblPr>
                <a:noFill/>
                <a:tableStyleId>{4B2EDED3-687A-46C6-81EB-E561E496D769}</a:tableStyleId>
              </a:tblPr>
              <a:tblGrid>
                <a:gridCol w="9312175">
                  <a:extLst>
                    <a:ext uri="{9D8B030D-6E8A-4147-A177-3AD203B41FA5}">
                      <a16:colId xmlns:a16="http://schemas.microsoft.com/office/drawing/2014/main" val="20000"/>
                    </a:ext>
                  </a:extLst>
                </a:gridCol>
              </a:tblGrid>
              <a:tr h="1238350">
                <a:tc>
                  <a:txBody>
                    <a:bodyPr/>
                    <a:lstStyle/>
                    <a:p>
                      <a:pPr marL="457200" marR="0" lvl="0" indent="-457200" algn="l" rtl="0">
                        <a:lnSpc>
                          <a:spcPct val="100000"/>
                        </a:lnSpc>
                        <a:spcBef>
                          <a:spcPts val="0"/>
                        </a:spcBef>
                        <a:spcAft>
                          <a:spcPts val="0"/>
                        </a:spcAft>
                        <a:buClr>
                          <a:srgbClr val="000000"/>
                        </a:buClr>
                        <a:buSzPts val="3700"/>
                        <a:buFont typeface="Arial"/>
                        <a:buChar char="●"/>
                      </a:pPr>
                      <a:r>
                        <a:rPr lang="en-US" sz="3700" u="none" strike="noStrike" cap="none"/>
                        <a:t>Project Description</a:t>
                      </a:r>
                      <a:endParaRPr sz="3700" u="none" strike="noStrike" cap="none"/>
                    </a:p>
                  </a:txBody>
                  <a:tcPr marL="91425" marR="91425" marT="91425" marB="91425"/>
                </a:tc>
                <a:extLst>
                  <a:ext uri="{0D108BD9-81ED-4DB2-BD59-A6C34878D82A}">
                    <a16:rowId xmlns:a16="http://schemas.microsoft.com/office/drawing/2014/main" val="10000"/>
                  </a:ext>
                </a:extLst>
              </a:tr>
              <a:tr h="1238350">
                <a:tc>
                  <a:txBody>
                    <a:bodyPr/>
                    <a:lstStyle/>
                    <a:p>
                      <a:pPr marL="457200" marR="0" lvl="0" indent="-457200" algn="l" rtl="0">
                        <a:lnSpc>
                          <a:spcPct val="100000"/>
                        </a:lnSpc>
                        <a:spcBef>
                          <a:spcPts val="0"/>
                        </a:spcBef>
                        <a:spcAft>
                          <a:spcPts val="0"/>
                        </a:spcAft>
                        <a:buClr>
                          <a:srgbClr val="000000"/>
                        </a:buClr>
                        <a:buSzPts val="3700"/>
                        <a:buFont typeface="Arial"/>
                        <a:buChar char="●"/>
                      </a:pPr>
                      <a:r>
                        <a:rPr lang="en-US" sz="3700" u="none" strike="noStrike" cap="none"/>
                        <a:t>Entities and Attributes</a:t>
                      </a:r>
                      <a:endParaRPr sz="3700" u="none" strike="noStrike" cap="none"/>
                    </a:p>
                  </a:txBody>
                  <a:tcPr marL="91425" marR="91425" marT="91425" marB="91425"/>
                </a:tc>
                <a:extLst>
                  <a:ext uri="{0D108BD9-81ED-4DB2-BD59-A6C34878D82A}">
                    <a16:rowId xmlns:a16="http://schemas.microsoft.com/office/drawing/2014/main" val="10001"/>
                  </a:ext>
                </a:extLst>
              </a:tr>
              <a:tr h="1238350">
                <a:tc>
                  <a:txBody>
                    <a:bodyPr/>
                    <a:lstStyle/>
                    <a:p>
                      <a:pPr marL="457200" marR="0" lvl="0" indent="-457200" algn="l" rtl="0">
                        <a:lnSpc>
                          <a:spcPct val="100000"/>
                        </a:lnSpc>
                        <a:spcBef>
                          <a:spcPts val="0"/>
                        </a:spcBef>
                        <a:spcAft>
                          <a:spcPts val="0"/>
                        </a:spcAft>
                        <a:buClr>
                          <a:srgbClr val="000000"/>
                        </a:buClr>
                        <a:buSzPts val="3700"/>
                        <a:buFont typeface="Arial"/>
                        <a:buChar char="●"/>
                      </a:pPr>
                      <a:r>
                        <a:rPr lang="en-US" sz="3700" u="none" strike="noStrike" cap="none"/>
                        <a:t>ER Diagram</a:t>
                      </a:r>
                      <a:endParaRPr sz="3700" u="none" strike="noStrike" cap="none"/>
                    </a:p>
                  </a:txBody>
                  <a:tcPr marL="91425" marR="91425" marT="91425" marB="91425"/>
                </a:tc>
                <a:extLst>
                  <a:ext uri="{0D108BD9-81ED-4DB2-BD59-A6C34878D82A}">
                    <a16:rowId xmlns:a16="http://schemas.microsoft.com/office/drawing/2014/main" val="10002"/>
                  </a:ext>
                </a:extLst>
              </a:tr>
              <a:tr h="1238350">
                <a:tc>
                  <a:txBody>
                    <a:bodyPr/>
                    <a:lstStyle/>
                    <a:p>
                      <a:pPr marL="457200" marR="0" lvl="0" indent="-457200" algn="l" rtl="0">
                        <a:lnSpc>
                          <a:spcPct val="100000"/>
                        </a:lnSpc>
                        <a:spcBef>
                          <a:spcPts val="0"/>
                        </a:spcBef>
                        <a:spcAft>
                          <a:spcPts val="0"/>
                        </a:spcAft>
                        <a:buClr>
                          <a:srgbClr val="000000"/>
                        </a:buClr>
                        <a:buSzPts val="3700"/>
                        <a:buFont typeface="Arial"/>
                        <a:buChar char="●"/>
                      </a:pPr>
                      <a:r>
                        <a:rPr lang="en-US" sz="3700" u="none" strike="noStrike" cap="none"/>
                        <a:t>Schema Diagram and Normalisation</a:t>
                      </a:r>
                      <a:endParaRPr sz="3700" u="none" strike="noStrike" cap="none"/>
                    </a:p>
                  </a:txBody>
                  <a:tcPr marL="91425" marR="91425" marT="91425" marB="91425"/>
                </a:tc>
                <a:extLst>
                  <a:ext uri="{0D108BD9-81ED-4DB2-BD59-A6C34878D82A}">
                    <a16:rowId xmlns:a16="http://schemas.microsoft.com/office/drawing/2014/main" val="10003"/>
                  </a:ext>
                </a:extLst>
              </a:tr>
              <a:tr h="1238350">
                <a:tc>
                  <a:txBody>
                    <a:bodyPr/>
                    <a:lstStyle/>
                    <a:p>
                      <a:pPr marL="457200" marR="0" lvl="0" indent="-457200" algn="l" rtl="0">
                        <a:lnSpc>
                          <a:spcPct val="100000"/>
                        </a:lnSpc>
                        <a:spcBef>
                          <a:spcPts val="0"/>
                        </a:spcBef>
                        <a:spcAft>
                          <a:spcPts val="0"/>
                        </a:spcAft>
                        <a:buClr>
                          <a:srgbClr val="000000"/>
                        </a:buClr>
                        <a:buSzPts val="3700"/>
                        <a:buFont typeface="Arial"/>
                        <a:buChar char="●"/>
                      </a:pPr>
                      <a:r>
                        <a:rPr lang="en-US" sz="3700" u="none" strike="noStrike" cap="none"/>
                        <a:t>Relational and SQL Queries</a:t>
                      </a:r>
                      <a:endParaRPr sz="3700" u="none" strike="noStrike" cap="none"/>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322"/>
        <p:cNvGrpSpPr/>
        <p:nvPr/>
      </p:nvGrpSpPr>
      <p:grpSpPr>
        <a:xfrm>
          <a:off x="0" y="0"/>
          <a:ext cx="0" cy="0"/>
          <a:chOff x="0" y="0"/>
          <a:chExt cx="0" cy="0"/>
        </a:xfrm>
      </p:grpSpPr>
      <p:sp>
        <p:nvSpPr>
          <p:cNvPr id="323" name="Google Shape;323;ge20f75f889_0_270"/>
          <p:cNvSpPr txBox="1">
            <a:spLocks noGrp="1"/>
          </p:cNvSpPr>
          <p:nvPr>
            <p:ph type="title"/>
          </p:nvPr>
        </p:nvSpPr>
        <p:spPr>
          <a:xfrm>
            <a:off x="1219200" y="361900"/>
            <a:ext cx="21945600" cy="1727100"/>
          </a:xfrm>
          <a:prstGeom prst="rect">
            <a:avLst/>
          </a:prstGeom>
          <a:noFill/>
          <a:ln>
            <a:noFill/>
          </a:ln>
        </p:spPr>
        <p:txBody>
          <a:bodyPr spcFirstLastPara="1" wrap="square" lIns="50800" tIns="50800" rIns="50800" bIns="50800" anchor="t" anchorCtr="0">
            <a:normAutofit/>
          </a:bodyPr>
          <a:lstStyle/>
          <a:p>
            <a:pPr marL="0" lvl="0" indent="0" algn="ctr" rtl="0">
              <a:lnSpc>
                <a:spcPct val="80000"/>
              </a:lnSpc>
              <a:spcBef>
                <a:spcPts val="0"/>
              </a:spcBef>
              <a:spcAft>
                <a:spcPts val="0"/>
              </a:spcAft>
              <a:buSzPts val="1800"/>
              <a:buNone/>
            </a:pPr>
            <a:r>
              <a:rPr lang="en-US" sz="7800" u="sng">
                <a:latin typeface="Comic Sans MS"/>
                <a:ea typeface="Comic Sans MS"/>
                <a:cs typeface="Comic Sans MS"/>
                <a:sym typeface="Comic Sans MS"/>
              </a:rPr>
              <a:t>Schema Diagram</a:t>
            </a:r>
            <a:endParaRPr sz="7800" u="sng">
              <a:latin typeface="Comic Sans MS"/>
              <a:ea typeface="Comic Sans MS"/>
              <a:cs typeface="Comic Sans MS"/>
              <a:sym typeface="Comic Sans MS"/>
            </a:endParaRPr>
          </a:p>
        </p:txBody>
      </p:sp>
      <p:sp>
        <p:nvSpPr>
          <p:cNvPr id="324" name="Google Shape;324;ge20f75f889_0_270"/>
          <p:cNvSpPr txBox="1"/>
          <p:nvPr/>
        </p:nvSpPr>
        <p:spPr>
          <a:xfrm>
            <a:off x="9670850" y="6477322"/>
            <a:ext cx="13126800" cy="4464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Comic Sans MS"/>
              <a:ea typeface="Comic Sans MS"/>
              <a:cs typeface="Comic Sans MS"/>
              <a:sym typeface="Comic Sans MS"/>
            </a:endParaRPr>
          </a:p>
        </p:txBody>
      </p:sp>
      <p:sp>
        <p:nvSpPr>
          <p:cNvPr id="325" name="Google Shape;325;ge20f75f889_0_270"/>
          <p:cNvSpPr txBox="1"/>
          <p:nvPr/>
        </p:nvSpPr>
        <p:spPr>
          <a:xfrm>
            <a:off x="1146400" y="5759650"/>
            <a:ext cx="2722200" cy="692700"/>
          </a:xfrm>
          <a:prstGeom prst="rect">
            <a:avLst/>
          </a:prstGeom>
          <a:solidFill>
            <a:schemeClr val="accent6"/>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00000"/>
                </a:solidFill>
                <a:latin typeface="Roboto"/>
                <a:ea typeface="Roboto"/>
                <a:cs typeface="Roboto"/>
                <a:sym typeface="Roboto"/>
              </a:rPr>
              <a:t>Primary key</a:t>
            </a:r>
            <a:endParaRPr sz="3300" b="0" i="0" u="none" strike="noStrike" cap="none">
              <a:solidFill>
                <a:srgbClr val="000000"/>
              </a:solidFill>
              <a:latin typeface="Roboto"/>
              <a:ea typeface="Roboto"/>
              <a:cs typeface="Roboto"/>
              <a:sym typeface="Roboto"/>
            </a:endParaRPr>
          </a:p>
        </p:txBody>
      </p:sp>
      <p:sp>
        <p:nvSpPr>
          <p:cNvPr id="326" name="Google Shape;326;ge20f75f889_0_270"/>
          <p:cNvSpPr txBox="1"/>
          <p:nvPr/>
        </p:nvSpPr>
        <p:spPr>
          <a:xfrm>
            <a:off x="9670850" y="5784625"/>
            <a:ext cx="6549000" cy="692700"/>
          </a:xfrm>
          <a:prstGeom prst="rect">
            <a:avLst/>
          </a:prstGeom>
          <a:solidFill>
            <a:schemeClr val="accent6"/>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00000"/>
                </a:solidFill>
                <a:latin typeface="Roboto"/>
                <a:ea typeface="Roboto"/>
                <a:cs typeface="Roboto"/>
                <a:sym typeface="Roboto"/>
              </a:rPr>
              <a:t>Functional dependencies</a:t>
            </a:r>
            <a:endParaRPr sz="3300" b="0" i="0" u="none" strike="noStrike" cap="none">
              <a:solidFill>
                <a:srgbClr val="000000"/>
              </a:solidFill>
              <a:latin typeface="Roboto"/>
              <a:ea typeface="Roboto"/>
              <a:cs typeface="Roboto"/>
              <a:sym typeface="Roboto"/>
            </a:endParaRPr>
          </a:p>
        </p:txBody>
      </p:sp>
      <p:sp>
        <p:nvSpPr>
          <p:cNvPr id="327" name="Google Shape;327;ge20f75f889_0_270"/>
          <p:cNvSpPr/>
          <p:nvPr/>
        </p:nvSpPr>
        <p:spPr>
          <a:xfrm>
            <a:off x="1868528" y="3723675"/>
            <a:ext cx="890750" cy="2169925"/>
          </a:xfrm>
          <a:custGeom>
            <a:avLst/>
            <a:gdLst/>
            <a:ahLst/>
            <a:cxnLst/>
            <a:rect l="l" t="t" r="r" b="b"/>
            <a:pathLst>
              <a:path w="35630" h="86797" extrusionOk="0">
                <a:moveTo>
                  <a:pt x="22771" y="86797"/>
                </a:moveTo>
                <a:cubicBezTo>
                  <a:pt x="19021" y="79118"/>
                  <a:pt x="-1875" y="55186"/>
                  <a:pt x="268" y="40720"/>
                </a:cubicBezTo>
                <a:cubicBezTo>
                  <a:pt x="2411" y="26254"/>
                  <a:pt x="29736" y="6787"/>
                  <a:pt x="35630" y="0"/>
                </a:cubicBezTo>
              </a:path>
            </a:pathLst>
          </a:cu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328" name="Google Shape;328;ge20f75f889_0_270"/>
          <p:cNvGraphicFramePr/>
          <p:nvPr/>
        </p:nvGraphicFramePr>
        <p:xfrm>
          <a:off x="1113463" y="2792475"/>
          <a:ext cx="3000000" cy="3000000"/>
        </p:xfrm>
        <a:graphic>
          <a:graphicData uri="http://schemas.openxmlformats.org/drawingml/2006/table">
            <a:tbl>
              <a:tblPr>
                <a:noFill/>
                <a:tableStyleId>{9F64E993-EE2A-4E5F-A678-3CB5C7BEDE64}</a:tableStyleId>
              </a:tblPr>
              <a:tblGrid>
                <a:gridCol w="4196800">
                  <a:extLst>
                    <a:ext uri="{9D8B030D-6E8A-4147-A177-3AD203B41FA5}">
                      <a16:colId xmlns:a16="http://schemas.microsoft.com/office/drawing/2014/main" val="20000"/>
                    </a:ext>
                  </a:extLst>
                </a:gridCol>
                <a:gridCol w="4196800">
                  <a:extLst>
                    <a:ext uri="{9D8B030D-6E8A-4147-A177-3AD203B41FA5}">
                      <a16:colId xmlns:a16="http://schemas.microsoft.com/office/drawing/2014/main" val="20001"/>
                    </a:ext>
                  </a:extLst>
                </a:gridCol>
                <a:gridCol w="4196800">
                  <a:extLst>
                    <a:ext uri="{9D8B030D-6E8A-4147-A177-3AD203B41FA5}">
                      <a16:colId xmlns:a16="http://schemas.microsoft.com/office/drawing/2014/main" val="20002"/>
                    </a:ext>
                  </a:extLst>
                </a:gridCol>
                <a:gridCol w="4196800">
                  <a:extLst>
                    <a:ext uri="{9D8B030D-6E8A-4147-A177-3AD203B41FA5}">
                      <a16:colId xmlns:a16="http://schemas.microsoft.com/office/drawing/2014/main" val="20003"/>
                    </a:ext>
                  </a:extLst>
                </a:gridCol>
              </a:tblGrid>
              <a:tr h="931200">
                <a:tc>
                  <a:txBody>
                    <a:bodyPr/>
                    <a:lstStyle/>
                    <a:p>
                      <a:pPr marL="0" marR="0" lvl="0" indent="0" algn="ctr" rtl="0">
                        <a:lnSpc>
                          <a:spcPct val="100000"/>
                        </a:lnSpc>
                        <a:spcBef>
                          <a:spcPts val="0"/>
                        </a:spcBef>
                        <a:spcAft>
                          <a:spcPts val="0"/>
                        </a:spcAft>
                        <a:buClr>
                          <a:srgbClr val="000000"/>
                        </a:buClr>
                        <a:buSzPts val="3200"/>
                        <a:buFont typeface="Arial"/>
                        <a:buNone/>
                      </a:pPr>
                      <a:r>
                        <a:rPr lang="en-US" sz="3200" u="sng" strike="noStrike" cap="none">
                          <a:latin typeface="Comic Sans MS"/>
                          <a:ea typeface="Comic Sans MS"/>
                          <a:cs typeface="Comic Sans MS"/>
                          <a:sym typeface="Comic Sans MS"/>
                        </a:rPr>
                        <a:t>movie_id</a:t>
                      </a:r>
                      <a:endParaRPr sz="3200" u="sng" strike="noStrike" cap="none">
                        <a:latin typeface="Comic Sans MS"/>
                        <a:ea typeface="Comic Sans MS"/>
                        <a:cs typeface="Comic Sans MS"/>
                        <a:sym typeface="Comic Sans MS"/>
                      </a:endParaRPr>
                    </a:p>
                  </a:txBody>
                  <a:tcPr marL="63500" marR="63500" marT="63500" marB="63500">
                    <a:solidFill>
                      <a:srgbClr val="FFFF00"/>
                    </a:solidFill>
                  </a:tcPr>
                </a:tc>
                <a:tc>
                  <a:txBody>
                    <a:bodyPr/>
                    <a:lstStyle/>
                    <a:p>
                      <a:pPr marL="0" marR="0" lvl="0" indent="0" algn="ctr" rtl="0">
                        <a:lnSpc>
                          <a:spcPct val="100000"/>
                        </a:lnSpc>
                        <a:spcBef>
                          <a:spcPts val="0"/>
                        </a:spcBef>
                        <a:spcAft>
                          <a:spcPts val="0"/>
                        </a:spcAft>
                        <a:buClr>
                          <a:srgbClr val="000000"/>
                        </a:buClr>
                        <a:buSzPts val="3200"/>
                        <a:buFont typeface="Arial"/>
                        <a:buNone/>
                      </a:pPr>
                      <a:r>
                        <a:rPr lang="en-US" sz="3200" u="sng" strike="noStrike" cap="none">
                          <a:latin typeface="Comic Sans MS"/>
                          <a:ea typeface="Comic Sans MS"/>
                          <a:cs typeface="Comic Sans MS"/>
                          <a:sym typeface="Comic Sans MS"/>
                        </a:rPr>
                        <a:t>total_collection</a:t>
                      </a:r>
                      <a:endParaRPr sz="3200" u="sng" strike="noStrike" cap="none">
                        <a:latin typeface="Comic Sans MS"/>
                        <a:ea typeface="Comic Sans MS"/>
                        <a:cs typeface="Comic Sans MS"/>
                        <a:sym typeface="Comic Sans MS"/>
                      </a:endParaRPr>
                    </a:p>
                  </a:txBody>
                  <a:tcPr marL="63500" marR="63500" marT="63500" marB="63500"/>
                </a:tc>
                <a:tc>
                  <a:txBody>
                    <a:bodyPr/>
                    <a:lstStyle/>
                    <a:p>
                      <a:pPr marL="0" marR="0" lvl="0" indent="0" algn="ctr" rtl="0">
                        <a:lnSpc>
                          <a:spcPct val="100000"/>
                        </a:lnSpc>
                        <a:spcBef>
                          <a:spcPts val="0"/>
                        </a:spcBef>
                        <a:spcAft>
                          <a:spcPts val="0"/>
                        </a:spcAft>
                        <a:buClr>
                          <a:srgbClr val="000000"/>
                        </a:buClr>
                        <a:buSzPts val="3200"/>
                        <a:buFont typeface="Arial"/>
                        <a:buNone/>
                      </a:pPr>
                      <a:r>
                        <a:rPr lang="en-US" sz="3200" u="sng" strike="noStrike" cap="none">
                          <a:latin typeface="Comic Sans MS"/>
                          <a:ea typeface="Comic Sans MS"/>
                          <a:cs typeface="Comic Sans MS"/>
                          <a:sym typeface="Comic Sans MS"/>
                        </a:rPr>
                        <a:t>movie_budget</a:t>
                      </a:r>
                      <a:endParaRPr sz="3200" u="sng" strike="noStrike" cap="none">
                        <a:latin typeface="Comic Sans MS"/>
                        <a:ea typeface="Comic Sans MS"/>
                        <a:cs typeface="Comic Sans MS"/>
                        <a:sym typeface="Comic Sans MS"/>
                      </a:endParaRPr>
                    </a:p>
                  </a:txBody>
                  <a:tcPr marL="63500" marR="63500" marT="63500" marB="63500"/>
                </a:tc>
                <a:tc>
                  <a:txBody>
                    <a:bodyPr/>
                    <a:lstStyle/>
                    <a:p>
                      <a:pPr marL="0" marR="0" lvl="0" indent="0" algn="ctr" rtl="0">
                        <a:lnSpc>
                          <a:spcPct val="100000"/>
                        </a:lnSpc>
                        <a:spcBef>
                          <a:spcPts val="0"/>
                        </a:spcBef>
                        <a:spcAft>
                          <a:spcPts val="0"/>
                        </a:spcAft>
                        <a:buClr>
                          <a:srgbClr val="000000"/>
                        </a:buClr>
                        <a:buSzPts val="3200"/>
                        <a:buFont typeface="Arial"/>
                        <a:buNone/>
                      </a:pPr>
                      <a:r>
                        <a:rPr lang="en-US" sz="3200" u="sng" strike="noStrike" cap="none">
                          <a:latin typeface="Comic Sans MS"/>
                          <a:ea typeface="Comic Sans MS"/>
                          <a:cs typeface="Comic Sans MS"/>
                          <a:sym typeface="Comic Sans MS"/>
                        </a:rPr>
                        <a:t>profit</a:t>
                      </a:r>
                      <a:endParaRPr sz="3200" u="sng" strike="noStrike" cap="none">
                        <a:latin typeface="Comic Sans MS"/>
                        <a:ea typeface="Comic Sans MS"/>
                        <a:cs typeface="Comic Sans MS"/>
                        <a:sym typeface="Comic Sans MS"/>
                      </a:endParaRPr>
                    </a:p>
                  </a:txBody>
                  <a:tcPr marL="63500" marR="63500" marT="63500" marB="63500"/>
                </a:tc>
                <a:extLst>
                  <a:ext uri="{0D108BD9-81ED-4DB2-BD59-A6C34878D82A}">
                    <a16:rowId xmlns:a16="http://schemas.microsoft.com/office/drawing/2014/main" val="10000"/>
                  </a:ext>
                </a:extLst>
              </a:tr>
            </a:tbl>
          </a:graphicData>
        </a:graphic>
      </p:graphicFrame>
      <p:sp>
        <p:nvSpPr>
          <p:cNvPr id="329" name="Google Shape;329;ge20f75f889_0_270"/>
          <p:cNvSpPr txBox="1"/>
          <p:nvPr/>
        </p:nvSpPr>
        <p:spPr>
          <a:xfrm>
            <a:off x="965288" y="1915950"/>
            <a:ext cx="6239700" cy="708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US" sz="3400" b="0" i="0" u="none" strike="noStrike" cap="none">
                <a:solidFill>
                  <a:srgbClr val="000000"/>
                </a:solidFill>
                <a:latin typeface="Comic Sans MS"/>
                <a:ea typeface="Comic Sans MS"/>
                <a:cs typeface="Comic Sans MS"/>
                <a:sym typeface="Comic Sans MS"/>
              </a:rPr>
              <a:t>MOVIE NUMBERS </a:t>
            </a:r>
            <a:endParaRPr sz="3400" b="0" i="0" u="none" strike="noStrike" cap="none">
              <a:solidFill>
                <a:srgbClr val="000000"/>
              </a:solidFill>
              <a:latin typeface="Comic Sans MS"/>
              <a:ea typeface="Comic Sans MS"/>
              <a:cs typeface="Comic Sans MS"/>
              <a:sym typeface="Comic Sans MS"/>
            </a:endParaRPr>
          </a:p>
        </p:txBody>
      </p:sp>
      <p:sp>
        <p:nvSpPr>
          <p:cNvPr id="330" name="Google Shape;330;ge20f75f889_0_270"/>
          <p:cNvSpPr/>
          <p:nvPr/>
        </p:nvSpPr>
        <p:spPr>
          <a:xfrm>
            <a:off x="2544950" y="3482575"/>
            <a:ext cx="3719208" cy="2437800"/>
          </a:xfrm>
          <a:custGeom>
            <a:avLst/>
            <a:gdLst/>
            <a:ahLst/>
            <a:cxnLst/>
            <a:rect l="l" t="t" r="r" b="b"/>
            <a:pathLst>
              <a:path w="229829" h="97512" extrusionOk="0">
                <a:moveTo>
                  <a:pt x="0" y="97512"/>
                </a:moveTo>
                <a:cubicBezTo>
                  <a:pt x="34647" y="83403"/>
                  <a:pt x="170379" y="29111"/>
                  <a:pt x="207884" y="12859"/>
                </a:cubicBezTo>
                <a:cubicBezTo>
                  <a:pt x="245389" y="-3393"/>
                  <a:pt x="222172" y="2143"/>
                  <a:pt x="225029" y="0"/>
                </a:cubicBezTo>
              </a:path>
            </a:pathLst>
          </a:cu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ge20f75f889_0_270"/>
          <p:cNvSpPr/>
          <p:nvPr/>
        </p:nvSpPr>
        <p:spPr>
          <a:xfrm>
            <a:off x="3402200" y="3696900"/>
            <a:ext cx="6456175" cy="2384225"/>
          </a:xfrm>
          <a:custGeom>
            <a:avLst/>
            <a:gdLst/>
            <a:ahLst/>
            <a:cxnLst/>
            <a:rect l="l" t="t" r="r" b="b"/>
            <a:pathLst>
              <a:path w="258247" h="95369" extrusionOk="0">
                <a:moveTo>
                  <a:pt x="0" y="95369"/>
                </a:moveTo>
                <a:cubicBezTo>
                  <a:pt x="27861" y="84475"/>
                  <a:pt x="124123" y="45898"/>
                  <a:pt x="167164" y="30003"/>
                </a:cubicBezTo>
                <a:cubicBezTo>
                  <a:pt x="210205" y="14108"/>
                  <a:pt x="243067" y="5001"/>
                  <a:pt x="258247" y="0"/>
                </a:cubicBezTo>
              </a:path>
            </a:pathLst>
          </a:cu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ge20f75f889_0_270"/>
          <p:cNvSpPr/>
          <p:nvPr/>
        </p:nvSpPr>
        <p:spPr>
          <a:xfrm>
            <a:off x="3723675" y="3321850"/>
            <a:ext cx="11867550" cy="3053950"/>
          </a:xfrm>
          <a:custGeom>
            <a:avLst/>
            <a:gdLst/>
            <a:ahLst/>
            <a:cxnLst/>
            <a:rect l="l" t="t" r="r" b="b"/>
            <a:pathLst>
              <a:path w="474702" h="122158" extrusionOk="0">
                <a:moveTo>
                  <a:pt x="0" y="122158"/>
                </a:moveTo>
                <a:cubicBezTo>
                  <a:pt x="69294" y="108942"/>
                  <a:pt x="336649" y="63222"/>
                  <a:pt x="415766" y="42862"/>
                </a:cubicBezTo>
                <a:cubicBezTo>
                  <a:pt x="494883" y="22502"/>
                  <a:pt x="464879" y="7144"/>
                  <a:pt x="474702" y="0"/>
                </a:cubicBezTo>
              </a:path>
            </a:pathLst>
          </a:cu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ge20f75f889_0_270"/>
          <p:cNvSpPr txBox="1"/>
          <p:nvPr/>
        </p:nvSpPr>
        <p:spPr>
          <a:xfrm>
            <a:off x="9670850" y="6280303"/>
            <a:ext cx="13126800" cy="1708500"/>
          </a:xfrm>
          <a:prstGeom prst="rect">
            <a:avLst/>
          </a:prstGeom>
          <a:solidFill>
            <a:schemeClr val="lt1"/>
          </a:solidFill>
          <a:ln>
            <a:noFill/>
          </a:ln>
        </p:spPr>
        <p:txBody>
          <a:bodyPr spcFirstLastPara="1" wrap="square" lIns="91425" tIns="91425" rIns="91425" bIns="91425" anchor="t" anchorCtr="0">
            <a:spAutoFit/>
          </a:bodyPr>
          <a:lstStyle/>
          <a:p>
            <a:pPr marL="457200" marR="0" lvl="0" indent="-438150" algn="l" rtl="0">
              <a:lnSpc>
                <a:spcPct val="100000"/>
              </a:lnSpc>
              <a:spcBef>
                <a:spcPts val="0"/>
              </a:spcBef>
              <a:spcAft>
                <a:spcPts val="0"/>
              </a:spcAft>
              <a:buClr>
                <a:srgbClr val="000000"/>
              </a:buClr>
              <a:buSzPts val="3300"/>
              <a:buFont typeface="Comic Sans MS"/>
              <a:buChar char="●"/>
            </a:pPr>
            <a:r>
              <a:rPr lang="en-US" sz="3300" b="0" i="0" u="none" strike="noStrike" cap="none">
                <a:solidFill>
                  <a:srgbClr val="000000"/>
                </a:solidFill>
                <a:latin typeface="Comic Sans MS"/>
                <a:ea typeface="Comic Sans MS"/>
                <a:cs typeface="Comic Sans MS"/>
                <a:sym typeface="Comic Sans MS"/>
              </a:rPr>
              <a:t>is an identifying relationship between movies and gross market  as gross market do not have primary key so is a weak entity.</a:t>
            </a:r>
            <a:endParaRPr sz="3300" b="0" i="0" u="none" strike="noStrike" cap="none">
              <a:solidFill>
                <a:srgbClr val="000000"/>
              </a:solidFill>
              <a:latin typeface="Comic Sans MS"/>
              <a:ea typeface="Comic Sans MS"/>
              <a:cs typeface="Comic Sans MS"/>
              <a:sym typeface="Comic Sans MS"/>
            </a:endParaRPr>
          </a:p>
          <a:p>
            <a:pPr marL="457200" marR="0" lvl="0" indent="-438150" algn="l" rtl="0">
              <a:lnSpc>
                <a:spcPct val="100000"/>
              </a:lnSpc>
              <a:spcBef>
                <a:spcPts val="0"/>
              </a:spcBef>
              <a:spcAft>
                <a:spcPts val="0"/>
              </a:spcAft>
              <a:buClr>
                <a:srgbClr val="000000"/>
              </a:buClr>
              <a:buSzPts val="3300"/>
              <a:buFont typeface="Comic Sans MS"/>
              <a:buChar char="●"/>
            </a:pPr>
            <a:r>
              <a:rPr lang="en-US" sz="3300" b="0" i="0" u="none" strike="noStrike" cap="none">
                <a:solidFill>
                  <a:srgbClr val="000000"/>
                </a:solidFill>
                <a:latin typeface="Comic Sans MS"/>
                <a:ea typeface="Comic Sans MS"/>
                <a:cs typeface="Comic Sans MS"/>
                <a:sym typeface="Comic Sans MS"/>
              </a:rPr>
              <a:t>profit is a derived attribute of budget and collection </a:t>
            </a:r>
            <a:endParaRPr sz="3300" b="0" i="0" u="none" strike="noStrike" cap="none">
              <a:solidFill>
                <a:srgbClr val="000000"/>
              </a:solidFill>
              <a:latin typeface="Comic Sans MS"/>
              <a:ea typeface="Comic Sans MS"/>
              <a:cs typeface="Comic Sans MS"/>
              <a:sym typeface="Comic Sans MS"/>
            </a:endParaRPr>
          </a:p>
        </p:txBody>
      </p:sp>
      <p:sp>
        <p:nvSpPr>
          <p:cNvPr id="334" name="Google Shape;334;ge20f75f889_0_270"/>
          <p:cNvSpPr txBox="1"/>
          <p:nvPr/>
        </p:nvSpPr>
        <p:spPr>
          <a:xfrm>
            <a:off x="9670850" y="5587600"/>
            <a:ext cx="6549000" cy="692700"/>
          </a:xfrm>
          <a:prstGeom prst="rect">
            <a:avLst/>
          </a:prstGeom>
          <a:solidFill>
            <a:schemeClr val="accent6"/>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00000"/>
                </a:solidFill>
                <a:latin typeface="Roboto"/>
                <a:ea typeface="Roboto"/>
                <a:cs typeface="Roboto"/>
                <a:sym typeface="Roboto"/>
              </a:rPr>
              <a:t>Relation description</a:t>
            </a:r>
            <a:endParaRPr sz="3300" b="0" i="0" u="none" strike="noStrike" cap="none">
              <a:solidFill>
                <a:srgbClr val="000000"/>
              </a:solidFill>
              <a:latin typeface="Roboto"/>
              <a:ea typeface="Roboto"/>
              <a:cs typeface="Roboto"/>
              <a:sym typeface="Roboto"/>
            </a:endParaRPr>
          </a:p>
        </p:txBody>
      </p:sp>
      <p:pic>
        <p:nvPicPr>
          <p:cNvPr id="335" name="Google Shape;335;ge20f75f889_0_270"/>
          <p:cNvPicPr preferRelativeResize="0"/>
          <p:nvPr/>
        </p:nvPicPr>
        <p:blipFill rotWithShape="1">
          <a:blip r:embed="rId3">
            <a:alphaModFix/>
          </a:blip>
          <a:srcRect/>
          <a:stretch/>
        </p:blipFill>
        <p:spPr>
          <a:xfrm>
            <a:off x="1860650" y="8695872"/>
            <a:ext cx="20662702" cy="4775825"/>
          </a:xfrm>
          <a:prstGeom prst="rect">
            <a:avLst/>
          </a:prstGeom>
          <a:noFill/>
          <a:ln>
            <a:noFill/>
          </a:ln>
        </p:spPr>
      </p:pic>
      <p:sp>
        <p:nvSpPr>
          <p:cNvPr id="336" name="Google Shape;336;ge20f75f889_0_270"/>
          <p:cNvSpPr txBox="1"/>
          <p:nvPr/>
        </p:nvSpPr>
        <p:spPr>
          <a:xfrm>
            <a:off x="1071575" y="6831200"/>
            <a:ext cx="7527600" cy="115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337" name="Google Shape;337;ge20f75f889_0_270"/>
          <p:cNvSpPr txBox="1"/>
          <p:nvPr/>
        </p:nvSpPr>
        <p:spPr>
          <a:xfrm>
            <a:off x="269375" y="6650550"/>
            <a:ext cx="9132000" cy="1847100"/>
          </a:xfrm>
          <a:prstGeom prst="rect">
            <a:avLst/>
          </a:prstGeom>
          <a:solidFill>
            <a:srgbClr val="FFD966"/>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a:latin typeface="Roboto"/>
                <a:ea typeface="Roboto"/>
                <a:cs typeface="Roboto"/>
                <a:sym typeface="Roboto"/>
              </a:rPr>
              <a:t>This relation is redundant as it is identifying relation and the schema for gross market already contains all the information.</a:t>
            </a:r>
            <a:endParaRPr sz="36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341"/>
        <p:cNvGrpSpPr/>
        <p:nvPr/>
      </p:nvGrpSpPr>
      <p:grpSpPr>
        <a:xfrm>
          <a:off x="0" y="0"/>
          <a:ext cx="0" cy="0"/>
          <a:chOff x="0" y="0"/>
          <a:chExt cx="0" cy="0"/>
        </a:xfrm>
      </p:grpSpPr>
      <p:sp>
        <p:nvSpPr>
          <p:cNvPr id="342" name="Google Shape;342;ge219243424_1_0"/>
          <p:cNvSpPr txBox="1">
            <a:spLocks noGrp="1"/>
          </p:cNvSpPr>
          <p:nvPr>
            <p:ph type="title"/>
          </p:nvPr>
        </p:nvSpPr>
        <p:spPr>
          <a:xfrm>
            <a:off x="522700" y="5650325"/>
            <a:ext cx="21945600" cy="1727100"/>
          </a:xfrm>
          <a:prstGeom prst="rect">
            <a:avLst/>
          </a:prstGeom>
          <a:noFill/>
          <a:ln>
            <a:noFill/>
          </a:ln>
        </p:spPr>
        <p:txBody>
          <a:bodyPr spcFirstLastPara="1" wrap="square" lIns="50800" tIns="50800" rIns="50800" bIns="50800" anchor="t" anchorCtr="0">
            <a:normAutofit/>
          </a:bodyPr>
          <a:lstStyle/>
          <a:p>
            <a:pPr marL="3657600" lvl="0" indent="457200" algn="l" rtl="0">
              <a:lnSpc>
                <a:spcPct val="80000"/>
              </a:lnSpc>
              <a:spcBef>
                <a:spcPts val="0"/>
              </a:spcBef>
              <a:spcAft>
                <a:spcPts val="0"/>
              </a:spcAft>
              <a:buSzPts val="1800"/>
              <a:buNone/>
            </a:pPr>
            <a:r>
              <a:rPr lang="en-US" sz="9100" u="sng"/>
              <a:t>Relational and SQL Queries</a:t>
            </a:r>
            <a:endParaRPr sz="9100" u="sng"/>
          </a:p>
        </p:txBody>
      </p:sp>
      <p:sp>
        <p:nvSpPr>
          <p:cNvPr id="343" name="Google Shape;343;ge219243424_1_0"/>
          <p:cNvSpPr txBox="1"/>
          <p:nvPr/>
        </p:nvSpPr>
        <p:spPr>
          <a:xfrm>
            <a:off x="1979050" y="9537975"/>
            <a:ext cx="206976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b="1">
                <a:latin typeface="Roboto"/>
                <a:ea typeface="Roboto"/>
                <a:cs typeface="Roboto"/>
                <a:sym typeface="Roboto"/>
              </a:rPr>
              <a:t>Reference to Database  --- </a:t>
            </a:r>
            <a:r>
              <a:rPr lang="en-US" sz="2700" b="1" u="sng">
                <a:solidFill>
                  <a:schemeClr val="hlink"/>
                </a:solidFill>
                <a:latin typeface="Roboto"/>
                <a:ea typeface="Roboto"/>
                <a:cs typeface="Roboto"/>
                <a:sym typeface="Roboto"/>
                <a:hlinkClick r:id="rId3"/>
              </a:rPr>
              <a:t>https://docs.google.com/spreadsheets/d/1y6pNvims0cLEaLDi0VGMFPzczzdPLx_QJtuCmyfm-oY/edit#gid=0</a:t>
            </a:r>
            <a:endParaRPr sz="2700" b="1">
              <a:latin typeface="Roboto"/>
              <a:ea typeface="Roboto"/>
              <a:cs typeface="Roboto"/>
              <a:sym typeface="Roboto"/>
            </a:endParaRPr>
          </a:p>
          <a:p>
            <a:pPr marL="0" lvl="0" indent="0" algn="l" rtl="0">
              <a:spcBef>
                <a:spcPts val="0"/>
              </a:spcBef>
              <a:spcAft>
                <a:spcPts val="0"/>
              </a:spcAft>
              <a:buNone/>
            </a:pPr>
            <a:endParaRPr sz="2700" b="1">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347"/>
        <p:cNvGrpSpPr/>
        <p:nvPr/>
      </p:nvGrpSpPr>
      <p:grpSpPr>
        <a:xfrm>
          <a:off x="0" y="0"/>
          <a:ext cx="0" cy="0"/>
          <a:chOff x="0" y="0"/>
          <a:chExt cx="0" cy="0"/>
        </a:xfrm>
      </p:grpSpPr>
      <p:sp>
        <p:nvSpPr>
          <p:cNvPr id="348" name="Google Shape;348;ge41c51e032_0_0"/>
          <p:cNvSpPr txBox="1">
            <a:spLocks noGrp="1"/>
          </p:cNvSpPr>
          <p:nvPr>
            <p:ph type="title"/>
          </p:nvPr>
        </p:nvSpPr>
        <p:spPr>
          <a:xfrm>
            <a:off x="1219200" y="774700"/>
            <a:ext cx="21945600" cy="1727100"/>
          </a:xfrm>
          <a:prstGeom prst="rect">
            <a:avLst/>
          </a:prstGeom>
          <a:noFill/>
          <a:ln>
            <a:noFill/>
          </a:ln>
        </p:spPr>
        <p:txBody>
          <a:bodyPr spcFirstLastPara="1" wrap="square" lIns="50800" tIns="50800" rIns="50800" bIns="50800" anchor="t" anchorCtr="0">
            <a:normAutofit/>
          </a:bodyPr>
          <a:lstStyle/>
          <a:p>
            <a:pPr marL="0" lvl="0" indent="0" algn="l" rtl="0">
              <a:lnSpc>
                <a:spcPct val="115000"/>
              </a:lnSpc>
              <a:spcBef>
                <a:spcPts val="0"/>
              </a:spcBef>
              <a:spcAft>
                <a:spcPts val="0"/>
              </a:spcAft>
              <a:buNone/>
            </a:pPr>
            <a:r>
              <a:rPr lang="en-US" sz="4800" i="1">
                <a:solidFill>
                  <a:srgbClr val="000000"/>
                </a:solidFill>
                <a:latin typeface="Arial"/>
                <a:ea typeface="Arial"/>
                <a:cs typeface="Arial"/>
                <a:sym typeface="Arial"/>
              </a:rPr>
              <a:t>Q. Finding the movies directed by anurag before 2010</a:t>
            </a:r>
            <a:endParaRPr sz="11100" u="sng"/>
          </a:p>
        </p:txBody>
      </p:sp>
      <p:pic>
        <p:nvPicPr>
          <p:cNvPr id="349" name="Google Shape;349;ge41c51e032_0_0"/>
          <p:cNvPicPr preferRelativeResize="0"/>
          <p:nvPr/>
        </p:nvPicPr>
        <p:blipFill>
          <a:blip r:embed="rId3">
            <a:alphaModFix/>
          </a:blip>
          <a:stretch>
            <a:fillRect/>
          </a:stretch>
        </p:blipFill>
        <p:spPr>
          <a:xfrm>
            <a:off x="2544975" y="2501800"/>
            <a:ext cx="18538025" cy="10311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353"/>
        <p:cNvGrpSpPr/>
        <p:nvPr/>
      </p:nvGrpSpPr>
      <p:grpSpPr>
        <a:xfrm>
          <a:off x="0" y="0"/>
          <a:ext cx="0" cy="0"/>
          <a:chOff x="0" y="0"/>
          <a:chExt cx="0" cy="0"/>
        </a:xfrm>
      </p:grpSpPr>
      <p:pic>
        <p:nvPicPr>
          <p:cNvPr id="354" name="Google Shape;354;ge41c51e032_0_5"/>
          <p:cNvPicPr preferRelativeResize="0"/>
          <p:nvPr/>
        </p:nvPicPr>
        <p:blipFill>
          <a:blip r:embed="rId3">
            <a:alphaModFix/>
          </a:blip>
          <a:stretch>
            <a:fillRect/>
          </a:stretch>
        </p:blipFill>
        <p:spPr>
          <a:xfrm>
            <a:off x="160725" y="0"/>
            <a:ext cx="14305376" cy="13715999"/>
          </a:xfrm>
          <a:prstGeom prst="rect">
            <a:avLst/>
          </a:prstGeom>
          <a:noFill/>
          <a:ln>
            <a:noFill/>
          </a:ln>
        </p:spPr>
      </p:pic>
      <p:pic>
        <p:nvPicPr>
          <p:cNvPr id="355" name="Google Shape;355;ge41c51e032_0_5"/>
          <p:cNvPicPr preferRelativeResize="0"/>
          <p:nvPr/>
        </p:nvPicPr>
        <p:blipFill>
          <a:blip r:embed="rId4">
            <a:alphaModFix/>
          </a:blip>
          <a:stretch>
            <a:fillRect/>
          </a:stretch>
        </p:blipFill>
        <p:spPr>
          <a:xfrm>
            <a:off x="14832800" y="1384700"/>
            <a:ext cx="9223775" cy="10456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359"/>
        <p:cNvGrpSpPr/>
        <p:nvPr/>
      </p:nvGrpSpPr>
      <p:grpSpPr>
        <a:xfrm>
          <a:off x="0" y="0"/>
          <a:ext cx="0" cy="0"/>
          <a:chOff x="0" y="0"/>
          <a:chExt cx="0" cy="0"/>
        </a:xfrm>
      </p:grpSpPr>
      <p:sp>
        <p:nvSpPr>
          <p:cNvPr id="360" name="Google Shape;360;ge41c51e032_0_75"/>
          <p:cNvSpPr txBox="1">
            <a:spLocks noGrp="1"/>
          </p:cNvSpPr>
          <p:nvPr>
            <p:ph type="title"/>
          </p:nvPr>
        </p:nvSpPr>
        <p:spPr>
          <a:xfrm>
            <a:off x="1219200" y="774700"/>
            <a:ext cx="21945600" cy="1727100"/>
          </a:xfrm>
          <a:prstGeom prst="rect">
            <a:avLst/>
          </a:prstGeom>
          <a:noFill/>
          <a:ln>
            <a:noFill/>
          </a:ln>
        </p:spPr>
        <p:txBody>
          <a:bodyPr spcFirstLastPara="1" wrap="square" lIns="50800" tIns="50800" rIns="50800" bIns="50800" anchor="t" anchorCtr="0">
            <a:normAutofit/>
          </a:bodyPr>
          <a:lstStyle/>
          <a:p>
            <a:pPr marL="0" lvl="0" indent="0" algn="l" rtl="0">
              <a:lnSpc>
                <a:spcPct val="115000"/>
              </a:lnSpc>
              <a:spcBef>
                <a:spcPts val="0"/>
              </a:spcBef>
              <a:spcAft>
                <a:spcPts val="0"/>
              </a:spcAft>
              <a:buNone/>
            </a:pPr>
            <a:r>
              <a:rPr lang="en-US" sz="4800" i="1">
                <a:solidFill>
                  <a:srgbClr val="000000"/>
                </a:solidFill>
                <a:latin typeface="Arial"/>
                <a:ea typeface="Arial"/>
                <a:cs typeface="Arial"/>
                <a:sym typeface="Arial"/>
              </a:rPr>
              <a:t>Q. Finding the names of the movies with comedy genre</a:t>
            </a:r>
            <a:endParaRPr sz="4800" i="1">
              <a:solidFill>
                <a:srgbClr val="000000"/>
              </a:solidFill>
              <a:latin typeface="Arial"/>
              <a:ea typeface="Arial"/>
              <a:cs typeface="Arial"/>
              <a:sym typeface="Arial"/>
            </a:endParaRPr>
          </a:p>
        </p:txBody>
      </p:sp>
      <p:pic>
        <p:nvPicPr>
          <p:cNvPr id="361" name="Google Shape;361;ge41c51e032_0_75"/>
          <p:cNvPicPr preferRelativeResize="0"/>
          <p:nvPr/>
        </p:nvPicPr>
        <p:blipFill>
          <a:blip r:embed="rId3">
            <a:alphaModFix/>
          </a:blip>
          <a:stretch>
            <a:fillRect/>
          </a:stretch>
        </p:blipFill>
        <p:spPr>
          <a:xfrm>
            <a:off x="4304700" y="3698975"/>
            <a:ext cx="14447650" cy="6743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365"/>
        <p:cNvGrpSpPr/>
        <p:nvPr/>
      </p:nvGrpSpPr>
      <p:grpSpPr>
        <a:xfrm>
          <a:off x="0" y="0"/>
          <a:ext cx="0" cy="0"/>
          <a:chOff x="0" y="0"/>
          <a:chExt cx="0" cy="0"/>
        </a:xfrm>
      </p:grpSpPr>
      <p:pic>
        <p:nvPicPr>
          <p:cNvPr id="366" name="Google Shape;366;ge41c51e032_0_80"/>
          <p:cNvPicPr preferRelativeResize="0"/>
          <p:nvPr/>
        </p:nvPicPr>
        <p:blipFill>
          <a:blip r:embed="rId3">
            <a:alphaModFix/>
          </a:blip>
          <a:stretch>
            <a:fillRect/>
          </a:stretch>
        </p:blipFill>
        <p:spPr>
          <a:xfrm>
            <a:off x="152400" y="152400"/>
            <a:ext cx="24231599" cy="135636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370"/>
        <p:cNvGrpSpPr/>
        <p:nvPr/>
      </p:nvGrpSpPr>
      <p:grpSpPr>
        <a:xfrm>
          <a:off x="0" y="0"/>
          <a:ext cx="0" cy="0"/>
          <a:chOff x="0" y="0"/>
          <a:chExt cx="0" cy="0"/>
        </a:xfrm>
      </p:grpSpPr>
      <p:sp>
        <p:nvSpPr>
          <p:cNvPr id="371" name="Google Shape;371;ge219243424_1_4"/>
          <p:cNvSpPr txBox="1">
            <a:spLocks noGrp="1"/>
          </p:cNvSpPr>
          <p:nvPr>
            <p:ph type="title"/>
          </p:nvPr>
        </p:nvSpPr>
        <p:spPr>
          <a:xfrm>
            <a:off x="1219200" y="774700"/>
            <a:ext cx="21945600" cy="1727100"/>
          </a:xfrm>
          <a:prstGeom prst="rect">
            <a:avLst/>
          </a:prstGeom>
          <a:noFill/>
          <a:ln>
            <a:noFill/>
          </a:ln>
        </p:spPr>
        <p:txBody>
          <a:bodyPr spcFirstLastPara="1" wrap="square" lIns="50800" tIns="50800" rIns="50800" bIns="50800" anchor="t" anchorCtr="0">
            <a:normAutofit/>
          </a:bodyPr>
          <a:lstStyle/>
          <a:p>
            <a:pPr marL="0" lvl="0" indent="0" algn="l" rtl="0">
              <a:lnSpc>
                <a:spcPct val="115000"/>
              </a:lnSpc>
              <a:spcBef>
                <a:spcPts val="0"/>
              </a:spcBef>
              <a:spcAft>
                <a:spcPts val="0"/>
              </a:spcAft>
              <a:buNone/>
            </a:pPr>
            <a:r>
              <a:rPr lang="en-US" sz="4800" i="1">
                <a:solidFill>
                  <a:srgbClr val="000000"/>
                </a:solidFill>
                <a:latin typeface="Arial"/>
                <a:ea typeface="Arial"/>
                <a:cs typeface="Arial"/>
                <a:sym typeface="Arial"/>
              </a:rPr>
              <a:t>Q. Finding the names of the actors who were a part of a particular movie</a:t>
            </a:r>
            <a:endParaRPr sz="11100" u="sng"/>
          </a:p>
        </p:txBody>
      </p:sp>
      <p:pic>
        <p:nvPicPr>
          <p:cNvPr id="372" name="Google Shape;372;ge219243424_1_4"/>
          <p:cNvPicPr preferRelativeResize="0"/>
          <p:nvPr/>
        </p:nvPicPr>
        <p:blipFill rotWithShape="1">
          <a:blip r:embed="rId3">
            <a:alphaModFix/>
          </a:blip>
          <a:srcRect/>
          <a:stretch/>
        </p:blipFill>
        <p:spPr>
          <a:xfrm>
            <a:off x="152400" y="3217150"/>
            <a:ext cx="9357725" cy="7908650"/>
          </a:xfrm>
          <a:prstGeom prst="rect">
            <a:avLst/>
          </a:prstGeom>
          <a:noFill/>
          <a:ln w="19050" cap="flat" cmpd="sng">
            <a:solidFill>
              <a:srgbClr val="000000"/>
            </a:solidFill>
            <a:prstDash val="solid"/>
            <a:round/>
            <a:headEnd type="none" w="sm" len="sm"/>
            <a:tailEnd type="none" w="sm" len="sm"/>
          </a:ln>
        </p:spPr>
      </p:pic>
      <p:pic>
        <p:nvPicPr>
          <p:cNvPr id="373" name="Google Shape;373;ge219243424_1_4"/>
          <p:cNvPicPr preferRelativeResize="0"/>
          <p:nvPr/>
        </p:nvPicPr>
        <p:blipFill rotWithShape="1">
          <a:blip r:embed="rId4">
            <a:alphaModFix/>
          </a:blip>
          <a:srcRect/>
          <a:stretch/>
        </p:blipFill>
        <p:spPr>
          <a:xfrm>
            <a:off x="9751225" y="3167000"/>
            <a:ext cx="14466101" cy="10361475"/>
          </a:xfrm>
          <a:prstGeom prst="rect">
            <a:avLst/>
          </a:prstGeom>
          <a:noFill/>
          <a:ln w="19050" cap="flat" cmpd="sng">
            <a:solidFill>
              <a:srgbClr val="000000"/>
            </a:solidFill>
            <a:prstDash val="solid"/>
            <a:round/>
            <a:headEnd type="none" w="sm" len="sm"/>
            <a:tailEnd type="none" w="sm" len="sm"/>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377"/>
        <p:cNvGrpSpPr/>
        <p:nvPr/>
      </p:nvGrpSpPr>
      <p:grpSpPr>
        <a:xfrm>
          <a:off x="0" y="0"/>
          <a:ext cx="0" cy="0"/>
          <a:chOff x="0" y="0"/>
          <a:chExt cx="0" cy="0"/>
        </a:xfrm>
      </p:grpSpPr>
      <p:sp>
        <p:nvSpPr>
          <p:cNvPr id="378" name="Google Shape;378;ge219243424_1_10"/>
          <p:cNvSpPr txBox="1">
            <a:spLocks noGrp="1"/>
          </p:cNvSpPr>
          <p:nvPr>
            <p:ph type="title"/>
          </p:nvPr>
        </p:nvSpPr>
        <p:spPr>
          <a:xfrm>
            <a:off x="1219200" y="774700"/>
            <a:ext cx="21945600" cy="1727100"/>
          </a:xfrm>
          <a:prstGeom prst="rect">
            <a:avLst/>
          </a:prstGeom>
          <a:noFill/>
          <a:ln>
            <a:noFill/>
          </a:ln>
        </p:spPr>
        <p:txBody>
          <a:bodyPr spcFirstLastPara="1" wrap="square" lIns="50800" tIns="50800" rIns="50800" bIns="50800" anchor="t" anchorCtr="0">
            <a:noAutofit/>
          </a:bodyPr>
          <a:lstStyle/>
          <a:p>
            <a:pPr marL="0" lvl="0" indent="0" algn="l" rtl="0">
              <a:lnSpc>
                <a:spcPct val="115000"/>
              </a:lnSpc>
              <a:spcBef>
                <a:spcPts val="0"/>
              </a:spcBef>
              <a:spcAft>
                <a:spcPts val="0"/>
              </a:spcAft>
              <a:buNone/>
            </a:pPr>
            <a:r>
              <a:rPr lang="en-US" sz="4300" i="1">
                <a:solidFill>
                  <a:srgbClr val="000000"/>
                </a:solidFill>
                <a:latin typeface="Arial"/>
                <a:ea typeface="Arial"/>
                <a:cs typeface="Arial"/>
                <a:sym typeface="Arial"/>
              </a:rPr>
              <a:t>Q. Finding the movies with a total collection greater than 150cr</a:t>
            </a:r>
            <a:endParaRPr sz="4200">
              <a:solidFill>
                <a:srgbClr val="000000"/>
              </a:solidFill>
              <a:latin typeface="Arial"/>
              <a:ea typeface="Arial"/>
              <a:cs typeface="Arial"/>
              <a:sym typeface="Arial"/>
            </a:endParaRPr>
          </a:p>
          <a:p>
            <a:pPr marL="3657600" lvl="0" indent="457200" algn="l" rtl="0">
              <a:lnSpc>
                <a:spcPct val="80000"/>
              </a:lnSpc>
              <a:spcBef>
                <a:spcPts val="0"/>
              </a:spcBef>
              <a:spcAft>
                <a:spcPts val="0"/>
              </a:spcAft>
              <a:buSzPts val="1800"/>
              <a:buNone/>
            </a:pPr>
            <a:endParaRPr sz="7800" u="sng"/>
          </a:p>
        </p:txBody>
      </p:sp>
      <p:pic>
        <p:nvPicPr>
          <p:cNvPr id="379" name="Google Shape;379;ge219243424_1_10"/>
          <p:cNvPicPr preferRelativeResize="0"/>
          <p:nvPr/>
        </p:nvPicPr>
        <p:blipFill rotWithShape="1">
          <a:blip r:embed="rId3">
            <a:alphaModFix/>
          </a:blip>
          <a:srcRect/>
          <a:stretch/>
        </p:blipFill>
        <p:spPr>
          <a:xfrm>
            <a:off x="152400" y="3369550"/>
            <a:ext cx="11072225" cy="8605150"/>
          </a:xfrm>
          <a:prstGeom prst="rect">
            <a:avLst/>
          </a:prstGeom>
          <a:noFill/>
          <a:ln w="19050" cap="flat" cmpd="sng">
            <a:solidFill>
              <a:srgbClr val="000000"/>
            </a:solidFill>
            <a:prstDash val="solid"/>
            <a:round/>
            <a:headEnd type="none" w="sm" len="sm"/>
            <a:tailEnd type="none" w="sm" len="sm"/>
          </a:ln>
        </p:spPr>
      </p:pic>
      <p:pic>
        <p:nvPicPr>
          <p:cNvPr id="380" name="Google Shape;380;ge219243424_1_10"/>
          <p:cNvPicPr preferRelativeResize="0"/>
          <p:nvPr/>
        </p:nvPicPr>
        <p:blipFill rotWithShape="1">
          <a:blip r:embed="rId4">
            <a:alphaModFix/>
          </a:blip>
          <a:srcRect/>
          <a:stretch/>
        </p:blipFill>
        <p:spPr>
          <a:xfrm>
            <a:off x="13332627" y="2501806"/>
            <a:ext cx="10536425" cy="10959425"/>
          </a:xfrm>
          <a:prstGeom prst="rect">
            <a:avLst/>
          </a:prstGeom>
          <a:noFill/>
          <a:ln w="19050" cap="flat" cmpd="sng">
            <a:solidFill>
              <a:srgbClr val="000000"/>
            </a:solidFill>
            <a:prstDash val="solid"/>
            <a:round/>
            <a:headEnd type="none" w="sm" len="sm"/>
            <a:tailEnd type="none" w="sm" len="sm"/>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384"/>
        <p:cNvGrpSpPr/>
        <p:nvPr/>
      </p:nvGrpSpPr>
      <p:grpSpPr>
        <a:xfrm>
          <a:off x="0" y="0"/>
          <a:ext cx="0" cy="0"/>
          <a:chOff x="0" y="0"/>
          <a:chExt cx="0" cy="0"/>
        </a:xfrm>
      </p:grpSpPr>
      <p:pic>
        <p:nvPicPr>
          <p:cNvPr id="385" name="Google Shape;385;ge219243424_1_16"/>
          <p:cNvPicPr preferRelativeResize="0"/>
          <p:nvPr/>
        </p:nvPicPr>
        <p:blipFill rotWithShape="1">
          <a:blip r:embed="rId3">
            <a:alphaModFix/>
          </a:blip>
          <a:srcRect l="26152" t="606" r="1681"/>
          <a:stretch/>
        </p:blipFill>
        <p:spPr>
          <a:xfrm>
            <a:off x="231475" y="1065425"/>
            <a:ext cx="7712249" cy="11355775"/>
          </a:xfrm>
          <a:prstGeom prst="rect">
            <a:avLst/>
          </a:prstGeom>
          <a:noFill/>
          <a:ln w="19050" cap="flat" cmpd="sng">
            <a:solidFill>
              <a:srgbClr val="000000"/>
            </a:solidFill>
            <a:prstDash val="solid"/>
            <a:round/>
            <a:headEnd type="none" w="sm" len="sm"/>
            <a:tailEnd type="none" w="sm" len="sm"/>
          </a:ln>
        </p:spPr>
      </p:pic>
      <p:pic>
        <p:nvPicPr>
          <p:cNvPr id="386" name="Google Shape;386;ge219243424_1_16"/>
          <p:cNvPicPr preferRelativeResize="0"/>
          <p:nvPr/>
        </p:nvPicPr>
        <p:blipFill rotWithShape="1">
          <a:blip r:embed="rId4">
            <a:alphaModFix/>
          </a:blip>
          <a:srcRect r="7278"/>
          <a:stretch/>
        </p:blipFill>
        <p:spPr>
          <a:xfrm>
            <a:off x="8123200" y="1023775"/>
            <a:ext cx="7891726" cy="11355775"/>
          </a:xfrm>
          <a:prstGeom prst="rect">
            <a:avLst/>
          </a:prstGeom>
          <a:noFill/>
          <a:ln w="19050" cap="flat" cmpd="sng">
            <a:solidFill>
              <a:srgbClr val="000000"/>
            </a:solidFill>
            <a:prstDash val="solid"/>
            <a:round/>
            <a:headEnd type="none" w="sm" len="sm"/>
            <a:tailEnd type="none" w="sm" len="sm"/>
          </a:ln>
        </p:spPr>
      </p:pic>
      <p:pic>
        <p:nvPicPr>
          <p:cNvPr id="387" name="Google Shape;387;ge219243424_1_16"/>
          <p:cNvPicPr preferRelativeResize="0"/>
          <p:nvPr/>
        </p:nvPicPr>
        <p:blipFill rotWithShape="1">
          <a:blip r:embed="rId5">
            <a:alphaModFix/>
          </a:blip>
          <a:srcRect l="3790" t="606"/>
          <a:stretch/>
        </p:blipFill>
        <p:spPr>
          <a:xfrm>
            <a:off x="16194400" y="1065425"/>
            <a:ext cx="7958125" cy="11355774"/>
          </a:xfrm>
          <a:prstGeom prst="rect">
            <a:avLst/>
          </a:prstGeom>
          <a:noFill/>
          <a:ln w="19050" cap="flat" cmpd="sng">
            <a:solidFill>
              <a:srgbClr val="000000"/>
            </a:solidFill>
            <a:prstDash val="solid"/>
            <a:round/>
            <a:headEnd type="none" w="sm" len="sm"/>
            <a:tailEnd type="none" w="sm" len="sm"/>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391"/>
        <p:cNvGrpSpPr/>
        <p:nvPr/>
      </p:nvGrpSpPr>
      <p:grpSpPr>
        <a:xfrm>
          <a:off x="0" y="0"/>
          <a:ext cx="0" cy="0"/>
          <a:chOff x="0" y="0"/>
          <a:chExt cx="0" cy="0"/>
        </a:xfrm>
      </p:grpSpPr>
      <p:sp>
        <p:nvSpPr>
          <p:cNvPr id="392" name="Google Shape;392;ge219243424_1_22"/>
          <p:cNvSpPr txBox="1">
            <a:spLocks noGrp="1"/>
          </p:cNvSpPr>
          <p:nvPr>
            <p:ph type="title"/>
          </p:nvPr>
        </p:nvSpPr>
        <p:spPr>
          <a:xfrm>
            <a:off x="1219200" y="774700"/>
            <a:ext cx="21945600" cy="1727100"/>
          </a:xfrm>
          <a:prstGeom prst="rect">
            <a:avLst/>
          </a:prstGeom>
          <a:noFill/>
          <a:ln>
            <a:noFill/>
          </a:ln>
        </p:spPr>
        <p:txBody>
          <a:bodyPr spcFirstLastPara="1" wrap="square" lIns="50800" tIns="50800" rIns="50800" bIns="50800" anchor="t" anchorCtr="0">
            <a:normAutofit/>
          </a:bodyPr>
          <a:lstStyle/>
          <a:p>
            <a:pPr marL="0" lvl="0" indent="0" algn="l" rtl="0">
              <a:lnSpc>
                <a:spcPct val="115000"/>
              </a:lnSpc>
              <a:spcBef>
                <a:spcPts val="0"/>
              </a:spcBef>
              <a:spcAft>
                <a:spcPts val="0"/>
              </a:spcAft>
              <a:buNone/>
            </a:pPr>
            <a:r>
              <a:rPr lang="en-US" sz="4900" i="1">
                <a:solidFill>
                  <a:srgbClr val="000000"/>
                </a:solidFill>
                <a:latin typeface="Arial"/>
                <a:ea typeface="Arial"/>
                <a:cs typeface="Arial"/>
                <a:sym typeface="Arial"/>
              </a:rPr>
              <a:t>Q. Finding the genres of the movie</a:t>
            </a:r>
            <a:endParaRPr sz="11200" u="sng"/>
          </a:p>
        </p:txBody>
      </p:sp>
      <p:pic>
        <p:nvPicPr>
          <p:cNvPr id="393" name="Google Shape;393;ge219243424_1_22"/>
          <p:cNvPicPr preferRelativeResize="0"/>
          <p:nvPr/>
        </p:nvPicPr>
        <p:blipFill rotWithShape="1">
          <a:blip r:embed="rId3">
            <a:alphaModFix/>
          </a:blip>
          <a:srcRect/>
          <a:stretch/>
        </p:blipFill>
        <p:spPr>
          <a:xfrm>
            <a:off x="152400" y="2654200"/>
            <a:ext cx="10697175" cy="8222150"/>
          </a:xfrm>
          <a:prstGeom prst="rect">
            <a:avLst/>
          </a:prstGeom>
          <a:noFill/>
          <a:ln w="19050" cap="flat" cmpd="sng">
            <a:solidFill>
              <a:srgbClr val="000000"/>
            </a:solidFill>
            <a:prstDash val="solid"/>
            <a:round/>
            <a:headEnd type="none" w="sm" len="sm"/>
            <a:tailEnd type="none" w="sm" len="sm"/>
          </a:ln>
        </p:spPr>
      </p:pic>
      <p:pic>
        <p:nvPicPr>
          <p:cNvPr id="394" name="Google Shape;394;ge219243424_1_22"/>
          <p:cNvPicPr preferRelativeResize="0"/>
          <p:nvPr/>
        </p:nvPicPr>
        <p:blipFill rotWithShape="1">
          <a:blip r:embed="rId4">
            <a:alphaModFix/>
          </a:blip>
          <a:srcRect/>
          <a:stretch/>
        </p:blipFill>
        <p:spPr>
          <a:xfrm>
            <a:off x="11135925" y="2330650"/>
            <a:ext cx="12706350" cy="10913551"/>
          </a:xfrm>
          <a:prstGeom prst="rect">
            <a:avLst/>
          </a:prstGeom>
          <a:noFill/>
          <a:ln w="19050" cap="flat" cmpd="sng">
            <a:solidFill>
              <a:srgbClr val="000000"/>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100"/>
        <p:cNvGrpSpPr/>
        <p:nvPr/>
      </p:nvGrpSpPr>
      <p:grpSpPr>
        <a:xfrm>
          <a:off x="0" y="0"/>
          <a:ext cx="0" cy="0"/>
          <a:chOff x="0" y="0"/>
          <a:chExt cx="0" cy="0"/>
        </a:xfrm>
      </p:grpSpPr>
      <p:pic>
        <p:nvPicPr>
          <p:cNvPr id="101" name="Google Shape;101;ge1021d009d_3_0"/>
          <p:cNvPicPr preferRelativeResize="0"/>
          <p:nvPr/>
        </p:nvPicPr>
        <p:blipFill rotWithShape="1">
          <a:blip r:embed="rId3">
            <a:alphaModFix/>
          </a:blip>
          <a:srcRect/>
          <a:stretch/>
        </p:blipFill>
        <p:spPr>
          <a:xfrm>
            <a:off x="467275" y="2511500"/>
            <a:ext cx="13111302" cy="8046201"/>
          </a:xfrm>
          <a:prstGeom prst="rect">
            <a:avLst/>
          </a:prstGeom>
          <a:noFill/>
          <a:ln>
            <a:noFill/>
          </a:ln>
        </p:spPr>
      </p:pic>
      <p:pic>
        <p:nvPicPr>
          <p:cNvPr id="102" name="Google Shape;102;ge1021d009d_3_0"/>
          <p:cNvPicPr preferRelativeResize="0"/>
          <p:nvPr/>
        </p:nvPicPr>
        <p:blipFill rotWithShape="1">
          <a:blip r:embed="rId4">
            <a:alphaModFix/>
          </a:blip>
          <a:srcRect/>
          <a:stretch/>
        </p:blipFill>
        <p:spPr>
          <a:xfrm>
            <a:off x="16397200" y="647175"/>
            <a:ext cx="5482450" cy="5482450"/>
          </a:xfrm>
          <a:prstGeom prst="rect">
            <a:avLst/>
          </a:prstGeom>
          <a:noFill/>
          <a:ln>
            <a:noFill/>
          </a:ln>
        </p:spPr>
      </p:pic>
      <p:pic>
        <p:nvPicPr>
          <p:cNvPr id="103" name="Google Shape;103;ge1021d009d_3_0"/>
          <p:cNvPicPr preferRelativeResize="0"/>
          <p:nvPr/>
        </p:nvPicPr>
        <p:blipFill rotWithShape="1">
          <a:blip r:embed="rId5">
            <a:alphaModFix/>
          </a:blip>
          <a:srcRect/>
          <a:stretch/>
        </p:blipFill>
        <p:spPr>
          <a:xfrm>
            <a:off x="16287248" y="6941700"/>
            <a:ext cx="7763850" cy="58228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398"/>
        <p:cNvGrpSpPr/>
        <p:nvPr/>
      </p:nvGrpSpPr>
      <p:grpSpPr>
        <a:xfrm>
          <a:off x="0" y="0"/>
          <a:ext cx="0" cy="0"/>
          <a:chOff x="0" y="0"/>
          <a:chExt cx="0" cy="0"/>
        </a:xfrm>
      </p:grpSpPr>
      <p:sp>
        <p:nvSpPr>
          <p:cNvPr id="399" name="Google Shape;399;ge219243424_1_28"/>
          <p:cNvSpPr txBox="1">
            <a:spLocks noGrp="1"/>
          </p:cNvSpPr>
          <p:nvPr>
            <p:ph type="title"/>
          </p:nvPr>
        </p:nvSpPr>
        <p:spPr>
          <a:xfrm>
            <a:off x="1219200" y="774700"/>
            <a:ext cx="21945600" cy="1727100"/>
          </a:xfrm>
          <a:prstGeom prst="rect">
            <a:avLst/>
          </a:prstGeom>
          <a:noFill/>
          <a:ln>
            <a:noFill/>
          </a:ln>
        </p:spPr>
        <p:txBody>
          <a:bodyPr spcFirstLastPara="1" wrap="square" lIns="50800" tIns="50800" rIns="50800" bIns="50800" anchor="t" anchorCtr="0">
            <a:normAutofit/>
          </a:bodyPr>
          <a:lstStyle/>
          <a:p>
            <a:pPr marL="0" lvl="0" indent="0" algn="l" rtl="0">
              <a:lnSpc>
                <a:spcPct val="115000"/>
              </a:lnSpc>
              <a:spcBef>
                <a:spcPts val="0"/>
              </a:spcBef>
              <a:spcAft>
                <a:spcPts val="0"/>
              </a:spcAft>
              <a:buNone/>
            </a:pPr>
            <a:r>
              <a:rPr lang="en-US" sz="4200" i="1">
                <a:solidFill>
                  <a:srgbClr val="000000"/>
                </a:solidFill>
                <a:latin typeface="Arial"/>
                <a:ea typeface="Arial"/>
                <a:cs typeface="Arial"/>
                <a:sym typeface="Arial"/>
              </a:rPr>
              <a:t>Q. Finding the average ratings of  a movie</a:t>
            </a:r>
            <a:endParaRPr sz="10500" u="sng"/>
          </a:p>
        </p:txBody>
      </p:sp>
      <p:pic>
        <p:nvPicPr>
          <p:cNvPr id="400" name="Google Shape;400;ge219243424_1_28"/>
          <p:cNvPicPr preferRelativeResize="0"/>
          <p:nvPr/>
        </p:nvPicPr>
        <p:blipFill rotWithShape="1">
          <a:blip r:embed="rId3">
            <a:alphaModFix/>
          </a:blip>
          <a:srcRect r="8667"/>
          <a:stretch/>
        </p:blipFill>
        <p:spPr>
          <a:xfrm>
            <a:off x="152400" y="2501800"/>
            <a:ext cx="10723950" cy="7043450"/>
          </a:xfrm>
          <a:prstGeom prst="rect">
            <a:avLst/>
          </a:prstGeom>
          <a:noFill/>
          <a:ln w="19050" cap="flat" cmpd="sng">
            <a:solidFill>
              <a:srgbClr val="000000"/>
            </a:solidFill>
            <a:prstDash val="solid"/>
            <a:round/>
            <a:headEnd type="none" w="sm" len="sm"/>
            <a:tailEnd type="none" w="sm" len="sm"/>
          </a:ln>
        </p:spPr>
      </p:pic>
      <p:pic>
        <p:nvPicPr>
          <p:cNvPr id="401" name="Google Shape;401;ge219243424_1_28"/>
          <p:cNvPicPr preferRelativeResize="0"/>
          <p:nvPr/>
        </p:nvPicPr>
        <p:blipFill rotWithShape="1">
          <a:blip r:embed="rId4">
            <a:alphaModFix/>
          </a:blip>
          <a:srcRect l="1450" r="2497"/>
          <a:stretch/>
        </p:blipFill>
        <p:spPr>
          <a:xfrm>
            <a:off x="11145650" y="2501800"/>
            <a:ext cx="12768025" cy="11061801"/>
          </a:xfrm>
          <a:prstGeom prst="rect">
            <a:avLst/>
          </a:prstGeom>
          <a:noFill/>
          <a:ln w="19050" cap="flat" cmpd="sng">
            <a:solidFill>
              <a:srgbClr val="000000"/>
            </a:solidFill>
            <a:prstDash val="solid"/>
            <a:round/>
            <a:headEnd type="none" w="sm" len="sm"/>
            <a:tailEnd type="none" w="sm" len="sm"/>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405"/>
        <p:cNvGrpSpPr/>
        <p:nvPr/>
      </p:nvGrpSpPr>
      <p:grpSpPr>
        <a:xfrm>
          <a:off x="0" y="0"/>
          <a:ext cx="0" cy="0"/>
          <a:chOff x="0" y="0"/>
          <a:chExt cx="0" cy="0"/>
        </a:xfrm>
      </p:grpSpPr>
      <p:sp>
        <p:nvSpPr>
          <p:cNvPr id="406" name="Google Shape;406;ge219243424_1_34"/>
          <p:cNvSpPr txBox="1">
            <a:spLocks noGrp="1"/>
          </p:cNvSpPr>
          <p:nvPr>
            <p:ph type="title"/>
          </p:nvPr>
        </p:nvSpPr>
        <p:spPr>
          <a:xfrm>
            <a:off x="1219200" y="774700"/>
            <a:ext cx="21945600" cy="1727100"/>
          </a:xfrm>
          <a:prstGeom prst="rect">
            <a:avLst/>
          </a:prstGeom>
          <a:noFill/>
          <a:ln>
            <a:noFill/>
          </a:ln>
        </p:spPr>
        <p:txBody>
          <a:bodyPr spcFirstLastPara="1" wrap="square" lIns="50800" tIns="50800" rIns="50800" bIns="50800" anchor="t" anchorCtr="0">
            <a:normAutofit/>
          </a:bodyPr>
          <a:lstStyle/>
          <a:p>
            <a:pPr marL="0" lvl="0" indent="0" algn="l" rtl="0">
              <a:lnSpc>
                <a:spcPct val="115000"/>
              </a:lnSpc>
              <a:spcBef>
                <a:spcPts val="0"/>
              </a:spcBef>
              <a:spcAft>
                <a:spcPts val="0"/>
              </a:spcAft>
              <a:buNone/>
            </a:pPr>
            <a:r>
              <a:rPr lang="en-US" sz="4100" i="1">
                <a:solidFill>
                  <a:srgbClr val="000000"/>
                </a:solidFill>
                <a:latin typeface="Arial"/>
                <a:ea typeface="Arial"/>
                <a:cs typeface="Arial"/>
                <a:sym typeface="Arial"/>
              </a:rPr>
              <a:t>Q. Finding the names of the directors of a particular movie</a:t>
            </a:r>
            <a:endParaRPr sz="10400" u="sng"/>
          </a:p>
        </p:txBody>
      </p:sp>
      <p:pic>
        <p:nvPicPr>
          <p:cNvPr id="407" name="Google Shape;407;ge219243424_1_34"/>
          <p:cNvPicPr preferRelativeResize="0"/>
          <p:nvPr/>
        </p:nvPicPr>
        <p:blipFill rotWithShape="1">
          <a:blip r:embed="rId3">
            <a:alphaModFix/>
          </a:blip>
          <a:srcRect/>
          <a:stretch/>
        </p:blipFill>
        <p:spPr>
          <a:xfrm>
            <a:off x="152400" y="2654200"/>
            <a:ext cx="11366900" cy="7498850"/>
          </a:xfrm>
          <a:prstGeom prst="rect">
            <a:avLst/>
          </a:prstGeom>
          <a:noFill/>
          <a:ln w="19050" cap="flat" cmpd="sng">
            <a:solidFill>
              <a:srgbClr val="000000"/>
            </a:solidFill>
            <a:prstDash val="solid"/>
            <a:round/>
            <a:headEnd type="none" w="sm" len="sm"/>
            <a:tailEnd type="none" w="sm" len="sm"/>
          </a:ln>
        </p:spPr>
      </p:pic>
      <p:pic>
        <p:nvPicPr>
          <p:cNvPr id="408" name="Google Shape;408;ge219243424_1_34"/>
          <p:cNvPicPr preferRelativeResize="0"/>
          <p:nvPr/>
        </p:nvPicPr>
        <p:blipFill rotWithShape="1">
          <a:blip r:embed="rId4">
            <a:alphaModFix/>
          </a:blip>
          <a:srcRect t="5078" r="2837"/>
          <a:stretch/>
        </p:blipFill>
        <p:spPr>
          <a:xfrm>
            <a:off x="11781650" y="2654200"/>
            <a:ext cx="12351924" cy="10500025"/>
          </a:xfrm>
          <a:prstGeom prst="rect">
            <a:avLst/>
          </a:prstGeom>
          <a:noFill/>
          <a:ln w="19050" cap="flat" cmpd="sng">
            <a:solidFill>
              <a:srgbClr val="000000"/>
            </a:solidFill>
            <a:prstDash val="solid"/>
            <a:round/>
            <a:headEnd type="none" w="sm" len="sm"/>
            <a:tailEnd type="none" w="sm" len="sm"/>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412"/>
        <p:cNvGrpSpPr/>
        <p:nvPr/>
      </p:nvGrpSpPr>
      <p:grpSpPr>
        <a:xfrm>
          <a:off x="0" y="0"/>
          <a:ext cx="0" cy="0"/>
          <a:chOff x="0" y="0"/>
          <a:chExt cx="0" cy="0"/>
        </a:xfrm>
      </p:grpSpPr>
      <p:sp>
        <p:nvSpPr>
          <p:cNvPr id="413" name="Google Shape;413;ge219243424_1_40"/>
          <p:cNvSpPr txBox="1">
            <a:spLocks noGrp="1"/>
          </p:cNvSpPr>
          <p:nvPr>
            <p:ph type="title"/>
          </p:nvPr>
        </p:nvSpPr>
        <p:spPr>
          <a:xfrm>
            <a:off x="1219200" y="774700"/>
            <a:ext cx="21945600" cy="1727100"/>
          </a:xfrm>
          <a:prstGeom prst="rect">
            <a:avLst/>
          </a:prstGeom>
          <a:noFill/>
          <a:ln>
            <a:noFill/>
          </a:ln>
        </p:spPr>
        <p:txBody>
          <a:bodyPr spcFirstLastPara="1" wrap="square" lIns="50800" tIns="50800" rIns="50800" bIns="50800" anchor="t" anchorCtr="0">
            <a:normAutofit/>
          </a:bodyPr>
          <a:lstStyle/>
          <a:p>
            <a:pPr marL="0" lvl="0" indent="0" algn="l" rtl="0">
              <a:lnSpc>
                <a:spcPct val="115000"/>
              </a:lnSpc>
              <a:spcBef>
                <a:spcPts val="0"/>
              </a:spcBef>
              <a:spcAft>
                <a:spcPts val="0"/>
              </a:spcAft>
              <a:buNone/>
            </a:pPr>
            <a:r>
              <a:rPr lang="en-US" sz="4100" i="1">
                <a:solidFill>
                  <a:srgbClr val="000000"/>
                </a:solidFill>
                <a:latin typeface="Arial"/>
                <a:ea typeface="Arial"/>
                <a:cs typeface="Arial"/>
                <a:sym typeface="Arial"/>
              </a:rPr>
              <a:t>Q. Finding the number of movies that are in the database directed by a particular director</a:t>
            </a:r>
            <a:endParaRPr sz="10400" u="sng"/>
          </a:p>
        </p:txBody>
      </p:sp>
      <p:pic>
        <p:nvPicPr>
          <p:cNvPr id="414" name="Google Shape;414;ge219243424_1_40"/>
          <p:cNvPicPr preferRelativeResize="0"/>
          <p:nvPr/>
        </p:nvPicPr>
        <p:blipFill>
          <a:blip r:embed="rId3">
            <a:alphaModFix/>
          </a:blip>
          <a:stretch>
            <a:fillRect/>
          </a:stretch>
        </p:blipFill>
        <p:spPr>
          <a:xfrm>
            <a:off x="152400" y="2654200"/>
            <a:ext cx="11494600" cy="5794409"/>
          </a:xfrm>
          <a:prstGeom prst="rect">
            <a:avLst/>
          </a:prstGeom>
          <a:noFill/>
          <a:ln>
            <a:noFill/>
          </a:ln>
        </p:spPr>
      </p:pic>
      <p:pic>
        <p:nvPicPr>
          <p:cNvPr id="415" name="Google Shape;415;ge219243424_1_40"/>
          <p:cNvPicPr preferRelativeResize="0"/>
          <p:nvPr/>
        </p:nvPicPr>
        <p:blipFill>
          <a:blip r:embed="rId4">
            <a:alphaModFix/>
          </a:blip>
          <a:stretch>
            <a:fillRect/>
          </a:stretch>
        </p:blipFill>
        <p:spPr>
          <a:xfrm>
            <a:off x="11799400" y="2654200"/>
            <a:ext cx="12584601" cy="1018295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419"/>
        <p:cNvGrpSpPr/>
        <p:nvPr/>
      </p:nvGrpSpPr>
      <p:grpSpPr>
        <a:xfrm>
          <a:off x="0" y="0"/>
          <a:ext cx="0" cy="0"/>
          <a:chOff x="0" y="0"/>
          <a:chExt cx="0" cy="0"/>
        </a:xfrm>
      </p:grpSpPr>
      <p:sp>
        <p:nvSpPr>
          <p:cNvPr id="420" name="Google Shape;420;ge219243424_0_0"/>
          <p:cNvSpPr txBox="1">
            <a:spLocks noGrp="1"/>
          </p:cNvSpPr>
          <p:nvPr>
            <p:ph type="title"/>
          </p:nvPr>
        </p:nvSpPr>
        <p:spPr>
          <a:xfrm>
            <a:off x="1219200" y="774700"/>
            <a:ext cx="21945600" cy="1727100"/>
          </a:xfrm>
          <a:prstGeom prst="rect">
            <a:avLst/>
          </a:prstGeom>
          <a:noFill/>
          <a:ln>
            <a:noFill/>
          </a:ln>
        </p:spPr>
        <p:txBody>
          <a:bodyPr spcFirstLastPara="1" wrap="square" lIns="50800" tIns="50800" rIns="50800" bIns="50800" anchor="t" anchorCtr="0">
            <a:noAutofit/>
          </a:bodyPr>
          <a:lstStyle/>
          <a:p>
            <a:pPr marL="0" lvl="0" indent="0" algn="l" rtl="0">
              <a:lnSpc>
                <a:spcPct val="115000"/>
              </a:lnSpc>
              <a:spcBef>
                <a:spcPts val="0"/>
              </a:spcBef>
              <a:spcAft>
                <a:spcPts val="0"/>
              </a:spcAft>
              <a:buNone/>
            </a:pPr>
            <a:endParaRPr sz="42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US" sz="4300" i="1">
                <a:solidFill>
                  <a:srgbClr val="000000"/>
                </a:solidFill>
                <a:latin typeface="Arial"/>
                <a:ea typeface="Arial"/>
                <a:cs typeface="Arial"/>
                <a:sym typeface="Arial"/>
              </a:rPr>
              <a:t>Q. Finding the total collection of the movie “dil chahta hai”</a:t>
            </a:r>
            <a:endParaRPr sz="4200">
              <a:solidFill>
                <a:srgbClr val="000000"/>
              </a:solidFill>
              <a:latin typeface="Arial"/>
              <a:ea typeface="Arial"/>
              <a:cs typeface="Arial"/>
              <a:sym typeface="Arial"/>
            </a:endParaRPr>
          </a:p>
          <a:p>
            <a:pPr marL="3657600" lvl="0" indent="457200" algn="l" rtl="0">
              <a:spcBef>
                <a:spcPts val="0"/>
              </a:spcBef>
              <a:spcAft>
                <a:spcPts val="0"/>
              </a:spcAft>
              <a:buSzPts val="1800"/>
              <a:buNone/>
            </a:pPr>
            <a:endParaRPr sz="10600" u="sng"/>
          </a:p>
        </p:txBody>
      </p:sp>
      <p:pic>
        <p:nvPicPr>
          <p:cNvPr id="421" name="Google Shape;421;ge219243424_0_0"/>
          <p:cNvPicPr preferRelativeResize="0"/>
          <p:nvPr/>
        </p:nvPicPr>
        <p:blipFill>
          <a:blip r:embed="rId3">
            <a:alphaModFix/>
          </a:blip>
          <a:stretch>
            <a:fillRect/>
          </a:stretch>
        </p:blipFill>
        <p:spPr>
          <a:xfrm>
            <a:off x="696200" y="4738800"/>
            <a:ext cx="22643500" cy="70134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425"/>
        <p:cNvGrpSpPr/>
        <p:nvPr/>
      </p:nvGrpSpPr>
      <p:grpSpPr>
        <a:xfrm>
          <a:off x="0" y="0"/>
          <a:ext cx="0" cy="0"/>
          <a:chOff x="0" y="0"/>
          <a:chExt cx="0" cy="0"/>
        </a:xfrm>
      </p:grpSpPr>
      <p:pic>
        <p:nvPicPr>
          <p:cNvPr id="426" name="Google Shape;426;ge219243424_0_70"/>
          <p:cNvPicPr preferRelativeResize="0"/>
          <p:nvPr/>
        </p:nvPicPr>
        <p:blipFill>
          <a:blip r:embed="rId3">
            <a:alphaModFix/>
          </a:blip>
          <a:stretch>
            <a:fillRect/>
          </a:stretch>
        </p:blipFill>
        <p:spPr>
          <a:xfrm>
            <a:off x="1966100" y="841987"/>
            <a:ext cx="20451800" cy="120320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430"/>
        <p:cNvGrpSpPr/>
        <p:nvPr/>
      </p:nvGrpSpPr>
      <p:grpSpPr>
        <a:xfrm>
          <a:off x="0" y="0"/>
          <a:ext cx="0" cy="0"/>
          <a:chOff x="0" y="0"/>
          <a:chExt cx="0" cy="0"/>
        </a:xfrm>
      </p:grpSpPr>
      <p:sp>
        <p:nvSpPr>
          <p:cNvPr id="431" name="Google Shape;431;ge219243424_1_55"/>
          <p:cNvSpPr txBox="1">
            <a:spLocks noGrp="1"/>
          </p:cNvSpPr>
          <p:nvPr>
            <p:ph type="title"/>
          </p:nvPr>
        </p:nvSpPr>
        <p:spPr>
          <a:xfrm>
            <a:off x="1416500" y="640775"/>
            <a:ext cx="21945600" cy="1727100"/>
          </a:xfrm>
          <a:prstGeom prst="rect">
            <a:avLst/>
          </a:prstGeom>
          <a:noFill/>
          <a:ln>
            <a:noFill/>
          </a:ln>
        </p:spPr>
        <p:txBody>
          <a:bodyPr spcFirstLastPara="1" wrap="square" lIns="50800" tIns="50800" rIns="50800" bIns="50800" anchor="t" anchorCtr="0">
            <a:normAutofit/>
          </a:bodyPr>
          <a:lstStyle/>
          <a:p>
            <a:pPr marL="0" lvl="0" indent="0" algn="l" rtl="0">
              <a:lnSpc>
                <a:spcPct val="115000"/>
              </a:lnSpc>
              <a:spcBef>
                <a:spcPts val="0"/>
              </a:spcBef>
              <a:spcAft>
                <a:spcPts val="0"/>
              </a:spcAft>
              <a:buNone/>
            </a:pPr>
            <a:r>
              <a:rPr lang="en-US" sz="4500" i="1">
                <a:solidFill>
                  <a:srgbClr val="000000"/>
                </a:solidFill>
                <a:latin typeface="Arial"/>
                <a:ea typeface="Arial"/>
                <a:cs typeface="Arial"/>
                <a:sym typeface="Arial"/>
              </a:rPr>
              <a:t>Q. Finding the names of the movies in which a particular actor worked on</a:t>
            </a:r>
            <a:endParaRPr sz="10800" u="sng"/>
          </a:p>
        </p:txBody>
      </p:sp>
      <p:pic>
        <p:nvPicPr>
          <p:cNvPr id="432" name="Google Shape;432;ge219243424_1_55"/>
          <p:cNvPicPr preferRelativeResize="0"/>
          <p:nvPr/>
        </p:nvPicPr>
        <p:blipFill rotWithShape="1">
          <a:blip r:embed="rId3">
            <a:alphaModFix/>
          </a:blip>
          <a:srcRect l="2607" t="8908" r="4256"/>
          <a:stretch/>
        </p:blipFill>
        <p:spPr>
          <a:xfrm>
            <a:off x="1219200" y="3710725"/>
            <a:ext cx="22340200" cy="7782725"/>
          </a:xfrm>
          <a:prstGeom prst="rect">
            <a:avLst/>
          </a:prstGeom>
          <a:noFill/>
          <a:ln w="19050" cap="flat" cmpd="sng">
            <a:solidFill>
              <a:srgbClr val="000000"/>
            </a:solidFill>
            <a:prstDash val="solid"/>
            <a:round/>
            <a:headEnd type="none" w="sm" len="sm"/>
            <a:tailEnd type="none" w="sm" len="sm"/>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436"/>
        <p:cNvGrpSpPr/>
        <p:nvPr/>
      </p:nvGrpSpPr>
      <p:grpSpPr>
        <a:xfrm>
          <a:off x="0" y="0"/>
          <a:ext cx="0" cy="0"/>
          <a:chOff x="0" y="0"/>
          <a:chExt cx="0" cy="0"/>
        </a:xfrm>
      </p:grpSpPr>
      <p:pic>
        <p:nvPicPr>
          <p:cNvPr id="437" name="Google Shape;437;ge219243424_1_60"/>
          <p:cNvPicPr preferRelativeResize="0"/>
          <p:nvPr/>
        </p:nvPicPr>
        <p:blipFill rotWithShape="1">
          <a:blip r:embed="rId3">
            <a:alphaModFix/>
          </a:blip>
          <a:srcRect/>
          <a:stretch/>
        </p:blipFill>
        <p:spPr>
          <a:xfrm>
            <a:off x="381000" y="1206400"/>
            <a:ext cx="13885074" cy="10472451"/>
          </a:xfrm>
          <a:prstGeom prst="rect">
            <a:avLst/>
          </a:prstGeom>
          <a:noFill/>
          <a:ln w="19050" cap="flat" cmpd="sng">
            <a:solidFill>
              <a:srgbClr val="000000"/>
            </a:solidFill>
            <a:prstDash val="solid"/>
            <a:round/>
            <a:headEnd type="none" w="sm" len="sm"/>
            <a:tailEnd type="none" w="sm" len="sm"/>
          </a:ln>
        </p:spPr>
      </p:pic>
      <p:pic>
        <p:nvPicPr>
          <p:cNvPr id="438" name="Google Shape;438;ge219243424_1_60"/>
          <p:cNvPicPr preferRelativeResize="0"/>
          <p:nvPr/>
        </p:nvPicPr>
        <p:blipFill rotWithShape="1">
          <a:blip r:embed="rId4">
            <a:alphaModFix/>
          </a:blip>
          <a:srcRect/>
          <a:stretch/>
        </p:blipFill>
        <p:spPr>
          <a:xfrm>
            <a:off x="14418473" y="1206400"/>
            <a:ext cx="9611228" cy="10472449"/>
          </a:xfrm>
          <a:prstGeom prst="rect">
            <a:avLst/>
          </a:prstGeom>
          <a:noFill/>
          <a:ln w="19050" cap="flat" cmpd="sng">
            <a:solidFill>
              <a:srgbClr val="000000"/>
            </a:solidFill>
            <a:prstDash val="solid"/>
            <a:round/>
            <a:headEnd type="none" w="sm" len="sm"/>
            <a:tailEnd type="none" w="sm" len="sm"/>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442"/>
        <p:cNvGrpSpPr/>
        <p:nvPr/>
      </p:nvGrpSpPr>
      <p:grpSpPr>
        <a:xfrm>
          <a:off x="0" y="0"/>
          <a:ext cx="0" cy="0"/>
          <a:chOff x="0" y="0"/>
          <a:chExt cx="0" cy="0"/>
        </a:xfrm>
      </p:grpSpPr>
      <p:sp>
        <p:nvSpPr>
          <p:cNvPr id="443" name="Google Shape;443;ge219243424_1_65"/>
          <p:cNvSpPr txBox="1">
            <a:spLocks noGrp="1"/>
          </p:cNvSpPr>
          <p:nvPr>
            <p:ph type="title"/>
          </p:nvPr>
        </p:nvSpPr>
        <p:spPr>
          <a:xfrm>
            <a:off x="1219200" y="774700"/>
            <a:ext cx="21945600" cy="1727100"/>
          </a:xfrm>
          <a:prstGeom prst="rect">
            <a:avLst/>
          </a:prstGeom>
          <a:noFill/>
          <a:ln>
            <a:noFill/>
          </a:ln>
        </p:spPr>
        <p:txBody>
          <a:bodyPr spcFirstLastPara="1" wrap="square" lIns="50800" tIns="50800" rIns="50800" bIns="50800" anchor="t" anchorCtr="0">
            <a:noAutofit/>
          </a:bodyPr>
          <a:lstStyle/>
          <a:p>
            <a:pPr marL="3200400" lvl="0" indent="457200" algn="l" rtl="0">
              <a:lnSpc>
                <a:spcPct val="80000"/>
              </a:lnSpc>
              <a:spcBef>
                <a:spcPts val="0"/>
              </a:spcBef>
              <a:spcAft>
                <a:spcPts val="0"/>
              </a:spcAft>
              <a:buSzPts val="1620"/>
              <a:buNone/>
            </a:pPr>
            <a:r>
              <a:rPr lang="en-US" sz="9750" u="sng"/>
              <a:t> </a:t>
            </a:r>
            <a:endParaRPr sz="9750" u="sng"/>
          </a:p>
          <a:p>
            <a:pPr marL="0" lvl="0" indent="0" algn="l" rtl="0">
              <a:lnSpc>
                <a:spcPct val="115000"/>
              </a:lnSpc>
              <a:spcBef>
                <a:spcPts val="0"/>
              </a:spcBef>
              <a:spcAft>
                <a:spcPts val="0"/>
              </a:spcAft>
              <a:buSzPts val="990"/>
              <a:buNone/>
            </a:pPr>
            <a:endParaRPr sz="3990">
              <a:solidFill>
                <a:srgbClr val="000000"/>
              </a:solidFill>
              <a:latin typeface="Arial"/>
              <a:ea typeface="Arial"/>
              <a:cs typeface="Arial"/>
              <a:sym typeface="Arial"/>
            </a:endParaRPr>
          </a:p>
          <a:p>
            <a:pPr marL="0" lvl="0" indent="0" algn="l" rtl="0">
              <a:lnSpc>
                <a:spcPct val="115000"/>
              </a:lnSpc>
              <a:spcBef>
                <a:spcPts val="0"/>
              </a:spcBef>
              <a:spcAft>
                <a:spcPts val="0"/>
              </a:spcAft>
              <a:buSzPts val="990"/>
              <a:buNone/>
            </a:pPr>
            <a:r>
              <a:rPr lang="en-US" sz="4080" i="1">
                <a:solidFill>
                  <a:srgbClr val="000000"/>
                </a:solidFill>
                <a:latin typeface="Arial"/>
                <a:ea typeface="Arial"/>
                <a:cs typeface="Arial"/>
                <a:sym typeface="Arial"/>
              </a:rPr>
              <a:t>Q. Finding the platform name on which a particular movie is available</a:t>
            </a:r>
            <a:endParaRPr sz="3990">
              <a:solidFill>
                <a:srgbClr val="000000"/>
              </a:solidFill>
              <a:latin typeface="Arial"/>
              <a:ea typeface="Arial"/>
              <a:cs typeface="Arial"/>
              <a:sym typeface="Arial"/>
            </a:endParaRPr>
          </a:p>
          <a:p>
            <a:pPr marL="3657600" lvl="0" indent="457200" algn="l" rtl="0">
              <a:lnSpc>
                <a:spcPct val="80000"/>
              </a:lnSpc>
              <a:spcBef>
                <a:spcPts val="0"/>
              </a:spcBef>
              <a:spcAft>
                <a:spcPts val="0"/>
              </a:spcAft>
              <a:buSzPts val="1620"/>
              <a:buNone/>
            </a:pPr>
            <a:endParaRPr sz="9750" u="sng"/>
          </a:p>
        </p:txBody>
      </p:sp>
      <p:pic>
        <p:nvPicPr>
          <p:cNvPr id="444" name="Google Shape;444;ge219243424_1_65"/>
          <p:cNvPicPr preferRelativeResize="0"/>
          <p:nvPr/>
        </p:nvPicPr>
        <p:blipFill>
          <a:blip r:embed="rId3">
            <a:alphaModFix/>
          </a:blip>
          <a:stretch>
            <a:fillRect/>
          </a:stretch>
        </p:blipFill>
        <p:spPr>
          <a:xfrm>
            <a:off x="514925" y="4557500"/>
            <a:ext cx="22791851" cy="71947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448"/>
        <p:cNvGrpSpPr/>
        <p:nvPr/>
      </p:nvGrpSpPr>
      <p:grpSpPr>
        <a:xfrm>
          <a:off x="0" y="0"/>
          <a:ext cx="0" cy="0"/>
          <a:chOff x="0" y="0"/>
          <a:chExt cx="0" cy="0"/>
        </a:xfrm>
      </p:grpSpPr>
      <p:pic>
        <p:nvPicPr>
          <p:cNvPr id="449" name="Google Shape;449;ge219243424_1_70"/>
          <p:cNvPicPr preferRelativeResize="0"/>
          <p:nvPr/>
        </p:nvPicPr>
        <p:blipFill>
          <a:blip r:embed="rId3">
            <a:alphaModFix/>
          </a:blip>
          <a:stretch>
            <a:fillRect/>
          </a:stretch>
        </p:blipFill>
        <p:spPr>
          <a:xfrm>
            <a:off x="990600" y="304800"/>
            <a:ext cx="21932176" cy="131449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453"/>
        <p:cNvGrpSpPr/>
        <p:nvPr/>
      </p:nvGrpSpPr>
      <p:grpSpPr>
        <a:xfrm>
          <a:off x="0" y="0"/>
          <a:ext cx="0" cy="0"/>
          <a:chOff x="0" y="0"/>
          <a:chExt cx="0" cy="0"/>
        </a:xfrm>
      </p:grpSpPr>
      <p:sp>
        <p:nvSpPr>
          <p:cNvPr id="454" name="Google Shape;454;ge219243424_1_74"/>
          <p:cNvSpPr txBox="1">
            <a:spLocks noGrp="1"/>
          </p:cNvSpPr>
          <p:nvPr>
            <p:ph type="title"/>
          </p:nvPr>
        </p:nvSpPr>
        <p:spPr>
          <a:xfrm>
            <a:off x="1219200" y="774700"/>
            <a:ext cx="21945600" cy="1727100"/>
          </a:xfrm>
          <a:prstGeom prst="rect">
            <a:avLst/>
          </a:prstGeom>
          <a:noFill/>
          <a:ln>
            <a:noFill/>
          </a:ln>
        </p:spPr>
        <p:txBody>
          <a:bodyPr spcFirstLastPara="1" wrap="square" lIns="50800" tIns="50800" rIns="50800" bIns="50800" anchor="t" anchorCtr="0">
            <a:normAutofit/>
          </a:bodyPr>
          <a:lstStyle/>
          <a:p>
            <a:pPr marL="0" lvl="0" indent="0" algn="l" rtl="0">
              <a:lnSpc>
                <a:spcPct val="115000"/>
              </a:lnSpc>
              <a:spcBef>
                <a:spcPts val="0"/>
              </a:spcBef>
              <a:spcAft>
                <a:spcPts val="0"/>
              </a:spcAft>
              <a:buNone/>
            </a:pPr>
            <a:r>
              <a:rPr lang="en-US" sz="4500" i="1">
                <a:solidFill>
                  <a:srgbClr val="000000"/>
                </a:solidFill>
                <a:latin typeface="Arial"/>
                <a:ea typeface="Arial"/>
                <a:cs typeface="Arial"/>
                <a:sym typeface="Arial"/>
              </a:rPr>
              <a:t>Q. Finding the movie name of the movies that were released after 2015 and before 2021</a:t>
            </a:r>
            <a:endParaRPr sz="10800" u="sng"/>
          </a:p>
        </p:txBody>
      </p:sp>
      <p:pic>
        <p:nvPicPr>
          <p:cNvPr id="455" name="Google Shape;455;ge219243424_1_74"/>
          <p:cNvPicPr preferRelativeResize="0"/>
          <p:nvPr/>
        </p:nvPicPr>
        <p:blipFill>
          <a:blip r:embed="rId3">
            <a:alphaModFix/>
          </a:blip>
          <a:stretch>
            <a:fillRect/>
          </a:stretch>
        </p:blipFill>
        <p:spPr>
          <a:xfrm>
            <a:off x="1219200" y="3590750"/>
            <a:ext cx="21945600" cy="735966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107"/>
        <p:cNvGrpSpPr/>
        <p:nvPr/>
      </p:nvGrpSpPr>
      <p:grpSpPr>
        <a:xfrm>
          <a:off x="0" y="0"/>
          <a:ext cx="0" cy="0"/>
          <a:chOff x="0" y="0"/>
          <a:chExt cx="0" cy="0"/>
        </a:xfrm>
      </p:grpSpPr>
      <p:sp>
        <p:nvSpPr>
          <p:cNvPr id="108" name="Google Shape;108;ge1021d009d_4_12"/>
          <p:cNvSpPr txBox="1"/>
          <p:nvPr/>
        </p:nvSpPr>
        <p:spPr>
          <a:xfrm>
            <a:off x="1219200" y="774700"/>
            <a:ext cx="21945600" cy="1727100"/>
          </a:xfrm>
          <a:prstGeom prst="rect">
            <a:avLst/>
          </a:prstGeom>
          <a:noFill/>
          <a:ln>
            <a:noFill/>
          </a:ln>
        </p:spPr>
        <p:txBody>
          <a:bodyPr spcFirstLastPara="1" wrap="square" lIns="50800" tIns="50800" rIns="50800" bIns="50800" anchor="t" anchorCtr="0">
            <a:normAutofit/>
          </a:bodyPr>
          <a:lstStyle/>
          <a:p>
            <a:pPr marL="0" marR="0" lvl="0" indent="0" algn="ctr" rtl="0">
              <a:lnSpc>
                <a:spcPct val="80000"/>
              </a:lnSpc>
              <a:spcBef>
                <a:spcPts val="0"/>
              </a:spcBef>
              <a:spcAft>
                <a:spcPts val="0"/>
              </a:spcAft>
              <a:buClr>
                <a:srgbClr val="000000"/>
              </a:buClr>
              <a:buSzPts val="7500"/>
              <a:buFont typeface="Arial"/>
              <a:buNone/>
            </a:pPr>
            <a:r>
              <a:rPr lang="en-US" sz="7500" b="0" i="0" u="sng" strike="noStrike" cap="none">
                <a:solidFill>
                  <a:srgbClr val="002F4A"/>
                </a:solidFill>
                <a:latin typeface="Merriweather"/>
                <a:ea typeface="Merriweather"/>
                <a:cs typeface="Merriweather"/>
                <a:sym typeface="Merriweather"/>
              </a:rPr>
              <a:t>Project Description</a:t>
            </a:r>
            <a:endParaRPr sz="7500" b="0" i="0" u="sng" strike="noStrike" cap="none">
              <a:solidFill>
                <a:srgbClr val="002F4A"/>
              </a:solidFill>
              <a:latin typeface="Merriweather"/>
              <a:ea typeface="Merriweather"/>
              <a:cs typeface="Merriweather"/>
              <a:sym typeface="Merriweather"/>
            </a:endParaRPr>
          </a:p>
        </p:txBody>
      </p:sp>
      <p:sp>
        <p:nvSpPr>
          <p:cNvPr id="109" name="Google Shape;109;ge1021d009d_4_12"/>
          <p:cNvSpPr txBox="1"/>
          <p:nvPr/>
        </p:nvSpPr>
        <p:spPr>
          <a:xfrm>
            <a:off x="494775" y="2831150"/>
            <a:ext cx="23648400" cy="10472700"/>
          </a:xfrm>
          <a:prstGeom prst="rect">
            <a:avLst/>
          </a:prstGeom>
          <a:noFill/>
          <a:ln w="19050" cap="flat" cmpd="sng">
            <a:solidFill>
              <a:srgbClr val="000000"/>
            </a:solidFill>
            <a:prstDash val="solid"/>
            <a:round/>
            <a:headEnd type="none" w="sm" len="sm"/>
            <a:tailEnd type="none" w="sm" len="sm"/>
          </a:ln>
        </p:spPr>
        <p:txBody>
          <a:bodyPr spcFirstLastPara="1" wrap="square" lIns="50800" tIns="50800" rIns="50800" bIns="50800" anchor="t" anchorCtr="0">
            <a:noAutofit/>
          </a:bodyPr>
          <a:lstStyle/>
          <a:p>
            <a:pPr marL="0" marR="0" lvl="0" indent="0" algn="l" rtl="0">
              <a:lnSpc>
                <a:spcPct val="115000"/>
              </a:lnSpc>
              <a:spcBef>
                <a:spcPts val="1200"/>
              </a:spcBef>
              <a:spcAft>
                <a:spcPts val="0"/>
              </a:spcAft>
              <a:buClr>
                <a:srgbClr val="000000"/>
              </a:buClr>
              <a:buSzPts val="4100"/>
              <a:buFont typeface="Arial"/>
              <a:buNone/>
            </a:pPr>
            <a:r>
              <a:rPr lang="en-US" sz="4100" b="1" i="1" u="none" strike="noStrike" cap="none">
                <a:solidFill>
                  <a:srgbClr val="FF0000"/>
                </a:solidFill>
                <a:highlight>
                  <a:srgbClr val="FFFFFF"/>
                </a:highlight>
                <a:latin typeface="EB Garamond"/>
                <a:ea typeface="EB Garamond"/>
                <a:cs typeface="EB Garamond"/>
                <a:sym typeface="EB Garamond"/>
              </a:rPr>
              <a:t>   </a:t>
            </a:r>
            <a:r>
              <a:rPr lang="en-US" sz="4000" b="0" i="1" u="none" strike="noStrike" cap="none">
                <a:solidFill>
                  <a:srgbClr val="000000"/>
                </a:solidFill>
                <a:latin typeface="Times New Roman"/>
                <a:ea typeface="Times New Roman"/>
                <a:cs typeface="Times New Roman"/>
                <a:sym typeface="Times New Roman"/>
              </a:rPr>
              <a:t>This project is about creating the database about  Movie Recommendation System.</a:t>
            </a:r>
            <a:endParaRPr sz="4000" b="0" i="1"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1200"/>
              </a:spcBef>
              <a:spcAft>
                <a:spcPts val="0"/>
              </a:spcAft>
              <a:buClr>
                <a:srgbClr val="000000"/>
              </a:buClr>
              <a:buSzPts val="4000"/>
              <a:buFont typeface="Arial"/>
              <a:buNone/>
            </a:pPr>
            <a:r>
              <a:rPr lang="en-US" sz="4000" b="0" i="1" u="none" strike="noStrike" cap="none">
                <a:solidFill>
                  <a:srgbClr val="000000"/>
                </a:solidFill>
                <a:latin typeface="Times New Roman"/>
                <a:ea typeface="Times New Roman"/>
                <a:cs typeface="Times New Roman"/>
                <a:sym typeface="Times New Roman"/>
              </a:rPr>
              <a:t>  The movie recommendation system facilitates the audience to view and research about the movies  available on       the basis of genre type, language, release year, also they can search according to their favorite actors or directors etc. The aim this project is to design and develop a database maintaining the records of different   movies, specifications etc.. The record of movies includes its release year, name, platform, language, actor directors, genre , ratings , gross market. </a:t>
            </a:r>
            <a:endParaRPr sz="4000" b="0" i="1"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1200"/>
              </a:spcBef>
              <a:spcAft>
                <a:spcPts val="0"/>
              </a:spcAft>
              <a:buClr>
                <a:srgbClr val="000000"/>
              </a:buClr>
              <a:buSzPts val="4000"/>
              <a:buFont typeface="Arial"/>
              <a:buNone/>
            </a:pPr>
            <a:r>
              <a:rPr lang="en-US" sz="4000" b="0" i="1" u="none" strike="noStrike" cap="none">
                <a:solidFill>
                  <a:srgbClr val="000000"/>
                </a:solidFill>
                <a:latin typeface="Times New Roman"/>
                <a:ea typeface="Times New Roman"/>
                <a:cs typeface="Times New Roman"/>
                <a:sym typeface="Times New Roman"/>
              </a:rPr>
              <a:t>Viewers can look for movies with different kind of customised searches. </a:t>
            </a:r>
            <a:r>
              <a:rPr lang="en-US" sz="4000" b="1" i="1">
                <a:solidFill>
                  <a:srgbClr val="FF0000"/>
                </a:solidFill>
                <a:latin typeface="Times New Roman"/>
                <a:ea typeface="Times New Roman"/>
                <a:cs typeface="Times New Roman"/>
                <a:sym typeface="Times New Roman"/>
              </a:rPr>
              <a:t>For recomendation</a:t>
            </a:r>
            <a:r>
              <a:rPr lang="en-US" sz="4000" b="0" i="1" u="none" strike="noStrike" cap="none">
                <a:solidFill>
                  <a:srgbClr val="000000"/>
                </a:solidFill>
                <a:latin typeface="Times New Roman"/>
                <a:ea typeface="Times New Roman"/>
                <a:cs typeface="Times New Roman"/>
                <a:sym typeface="Times New Roman"/>
              </a:rPr>
              <a:t>, </a:t>
            </a:r>
            <a:r>
              <a:rPr lang="en-US" sz="4000" b="1" i="1">
                <a:solidFill>
                  <a:srgbClr val="FF0000"/>
                </a:solidFill>
                <a:latin typeface="Times New Roman"/>
                <a:ea typeface="Times New Roman"/>
                <a:cs typeface="Times New Roman"/>
                <a:sym typeface="Times New Roman"/>
              </a:rPr>
              <a:t>viewers has to provide the desired industry or genre etc in the form of queries</a:t>
            </a:r>
            <a:r>
              <a:rPr lang="en-US" sz="4000" b="0" i="1" u="none" strike="noStrike" cap="none">
                <a:solidFill>
                  <a:srgbClr val="000000"/>
                </a:solidFill>
                <a:latin typeface="Times New Roman"/>
                <a:ea typeface="Times New Roman"/>
                <a:cs typeface="Times New Roman"/>
                <a:sym typeface="Times New Roman"/>
              </a:rPr>
              <a:t>. Before displaying  a movies for a viewer, the availability of movie checked. Similarly, all the search commands are executed and movies are filtered out.. If such combination exist, the list of movies is shown for the viewer to choose.. </a:t>
            </a:r>
            <a:endParaRPr sz="4000" b="0" i="1"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1200"/>
              </a:spcBef>
              <a:spcAft>
                <a:spcPts val="1200"/>
              </a:spcAft>
              <a:buClr>
                <a:srgbClr val="000000"/>
              </a:buClr>
              <a:buSzPts val="4000"/>
              <a:buFont typeface="Arial"/>
              <a:buNone/>
            </a:pPr>
            <a:r>
              <a:rPr lang="en-US" sz="4000" b="0" i="1" u="none" strike="noStrike" cap="none">
                <a:solidFill>
                  <a:srgbClr val="000000"/>
                </a:solidFill>
                <a:latin typeface="Times New Roman"/>
                <a:ea typeface="Times New Roman"/>
                <a:cs typeface="Times New Roman"/>
                <a:sym typeface="Times New Roman"/>
              </a:rPr>
              <a:t>Some of assumption and exceptions are also taken since the movie database is  very large in reality, it is not feasible to develop the case study to that extent and prepare documentation at that level. Therefore, a small sample database has been created to demonstrate the working  of the Movie Recommendation System. </a:t>
            </a:r>
            <a:endParaRPr sz="6100" b="0" i="1" u="none" strike="noStrike" cap="none">
              <a:solidFill>
                <a:srgbClr val="666666"/>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459"/>
        <p:cNvGrpSpPr/>
        <p:nvPr/>
      </p:nvGrpSpPr>
      <p:grpSpPr>
        <a:xfrm>
          <a:off x="0" y="0"/>
          <a:ext cx="0" cy="0"/>
          <a:chOff x="0" y="0"/>
          <a:chExt cx="0" cy="0"/>
        </a:xfrm>
      </p:grpSpPr>
      <p:pic>
        <p:nvPicPr>
          <p:cNvPr id="460" name="Google Shape;460;ge219243424_1_79"/>
          <p:cNvPicPr preferRelativeResize="0"/>
          <p:nvPr/>
        </p:nvPicPr>
        <p:blipFill>
          <a:blip r:embed="rId3">
            <a:alphaModFix/>
          </a:blip>
          <a:stretch>
            <a:fillRect/>
          </a:stretch>
        </p:blipFill>
        <p:spPr>
          <a:xfrm>
            <a:off x="666000" y="877475"/>
            <a:ext cx="14409526" cy="12324925"/>
          </a:xfrm>
          <a:prstGeom prst="rect">
            <a:avLst/>
          </a:prstGeom>
          <a:noFill/>
          <a:ln>
            <a:noFill/>
          </a:ln>
        </p:spPr>
      </p:pic>
      <p:pic>
        <p:nvPicPr>
          <p:cNvPr id="461" name="Google Shape;461;ge219243424_1_79"/>
          <p:cNvPicPr preferRelativeResize="0"/>
          <p:nvPr/>
        </p:nvPicPr>
        <p:blipFill>
          <a:blip r:embed="rId4">
            <a:alphaModFix/>
          </a:blip>
          <a:stretch>
            <a:fillRect/>
          </a:stretch>
        </p:blipFill>
        <p:spPr>
          <a:xfrm>
            <a:off x="15560250" y="877475"/>
            <a:ext cx="7611925" cy="121134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465"/>
        <p:cNvGrpSpPr/>
        <p:nvPr/>
      </p:nvGrpSpPr>
      <p:grpSpPr>
        <a:xfrm>
          <a:off x="0" y="0"/>
          <a:ext cx="0" cy="0"/>
          <a:chOff x="0" y="0"/>
          <a:chExt cx="0" cy="0"/>
        </a:xfrm>
      </p:grpSpPr>
      <p:sp>
        <p:nvSpPr>
          <p:cNvPr id="466" name="Google Shape;466;ge219243424_2_0"/>
          <p:cNvSpPr txBox="1">
            <a:spLocks noGrp="1"/>
          </p:cNvSpPr>
          <p:nvPr>
            <p:ph type="title"/>
          </p:nvPr>
        </p:nvSpPr>
        <p:spPr>
          <a:xfrm>
            <a:off x="1219200" y="774700"/>
            <a:ext cx="21945600" cy="1727100"/>
          </a:xfrm>
          <a:prstGeom prst="rect">
            <a:avLst/>
          </a:prstGeom>
          <a:noFill/>
          <a:ln>
            <a:noFill/>
          </a:ln>
        </p:spPr>
        <p:txBody>
          <a:bodyPr spcFirstLastPara="1" wrap="square" lIns="50800" tIns="50800" rIns="50800" bIns="50800" anchor="t" anchorCtr="0">
            <a:normAutofit/>
          </a:bodyPr>
          <a:lstStyle/>
          <a:p>
            <a:pPr marL="0" lvl="0" indent="0" algn="l" rtl="0">
              <a:lnSpc>
                <a:spcPct val="115000"/>
              </a:lnSpc>
              <a:spcBef>
                <a:spcPts val="0"/>
              </a:spcBef>
              <a:spcAft>
                <a:spcPts val="0"/>
              </a:spcAft>
              <a:buNone/>
            </a:pPr>
            <a:r>
              <a:rPr lang="en-US" sz="4200" i="1">
                <a:solidFill>
                  <a:srgbClr val="000000"/>
                </a:solidFill>
                <a:latin typeface="Arial"/>
                <a:ea typeface="Arial"/>
                <a:cs typeface="Arial"/>
                <a:sym typeface="Arial"/>
              </a:rPr>
              <a:t>Q. Finding the names of the movies for which the director’s first name was ‘rohit’  but the actor with first name ‘ajay’ was not a part of the movie.</a:t>
            </a:r>
            <a:endParaRPr sz="10500" u="sng"/>
          </a:p>
        </p:txBody>
      </p:sp>
      <p:pic>
        <p:nvPicPr>
          <p:cNvPr id="467" name="Google Shape;467;ge219243424_2_0"/>
          <p:cNvPicPr preferRelativeResize="0"/>
          <p:nvPr/>
        </p:nvPicPr>
        <p:blipFill>
          <a:blip r:embed="rId3">
            <a:alphaModFix/>
          </a:blip>
          <a:stretch>
            <a:fillRect/>
          </a:stretch>
        </p:blipFill>
        <p:spPr>
          <a:xfrm>
            <a:off x="1063225" y="3859725"/>
            <a:ext cx="22684325" cy="77935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471"/>
        <p:cNvGrpSpPr/>
        <p:nvPr/>
      </p:nvGrpSpPr>
      <p:grpSpPr>
        <a:xfrm>
          <a:off x="0" y="0"/>
          <a:ext cx="0" cy="0"/>
          <a:chOff x="0" y="0"/>
          <a:chExt cx="0" cy="0"/>
        </a:xfrm>
      </p:grpSpPr>
      <p:pic>
        <p:nvPicPr>
          <p:cNvPr id="472" name="Google Shape;472;ge219243424_2_5"/>
          <p:cNvPicPr preferRelativeResize="0"/>
          <p:nvPr/>
        </p:nvPicPr>
        <p:blipFill>
          <a:blip r:embed="rId3">
            <a:alphaModFix/>
          </a:blip>
          <a:stretch>
            <a:fillRect/>
          </a:stretch>
        </p:blipFill>
        <p:spPr>
          <a:xfrm>
            <a:off x="152400" y="285150"/>
            <a:ext cx="15653151" cy="13145699"/>
          </a:xfrm>
          <a:prstGeom prst="rect">
            <a:avLst/>
          </a:prstGeom>
          <a:noFill/>
          <a:ln>
            <a:noFill/>
          </a:ln>
        </p:spPr>
      </p:pic>
      <p:pic>
        <p:nvPicPr>
          <p:cNvPr id="473" name="Google Shape;473;ge219243424_2_5"/>
          <p:cNvPicPr preferRelativeResize="0"/>
          <p:nvPr/>
        </p:nvPicPr>
        <p:blipFill>
          <a:blip r:embed="rId4">
            <a:alphaModFix/>
          </a:blip>
          <a:stretch>
            <a:fillRect/>
          </a:stretch>
        </p:blipFill>
        <p:spPr>
          <a:xfrm>
            <a:off x="17002725" y="4438650"/>
            <a:ext cx="6062650" cy="62662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9" name="Google Shape;479;gb800e00da7_1_6"/>
          <p:cNvSpPr txBox="1">
            <a:spLocks noGrp="1"/>
          </p:cNvSpPr>
          <p:nvPr>
            <p:ph type="body" idx="1"/>
          </p:nvPr>
        </p:nvSpPr>
        <p:spPr>
          <a:xfrm>
            <a:off x="1219200" y="4013200"/>
            <a:ext cx="21948600" cy="8483700"/>
          </a:xfrm>
          <a:prstGeom prst="rect">
            <a:avLst/>
          </a:prstGeom>
          <a:solidFill>
            <a:schemeClr val="lt1"/>
          </a:solidFill>
        </p:spPr>
        <p:txBody>
          <a:bodyPr spcFirstLastPara="1" wrap="square" lIns="50800" tIns="50800" rIns="50800" bIns="50800" anchor="t" anchorCtr="0">
            <a:normAutofit/>
          </a:bodyPr>
          <a:lstStyle/>
          <a:p>
            <a:pPr marL="0" lvl="0" indent="0" algn="l" rtl="0">
              <a:spcBef>
                <a:spcPts val="2400"/>
              </a:spcBef>
              <a:spcAft>
                <a:spcPts val="0"/>
              </a:spcAft>
              <a:buNone/>
            </a:pPr>
            <a:r>
              <a:rPr lang="en-US"/>
              <a:t>                               </a:t>
            </a:r>
            <a:r>
              <a:rPr lang="en-US" b="1">
                <a:latin typeface="Comic Sans MS"/>
                <a:ea typeface="Comic Sans MS"/>
                <a:cs typeface="Comic Sans MS"/>
                <a:sym typeface="Comic Sans MS"/>
              </a:rPr>
              <a:t>                 </a:t>
            </a:r>
            <a:r>
              <a:rPr lang="en-US" sz="12400" b="1" u="sng">
                <a:solidFill>
                  <a:srgbClr val="FF0000"/>
                </a:solidFill>
                <a:latin typeface="Comic Sans MS"/>
                <a:ea typeface="Comic Sans MS"/>
                <a:cs typeface="Comic Sans MS"/>
                <a:sym typeface="Comic Sans MS"/>
              </a:rPr>
              <a:t>Thank You</a:t>
            </a:r>
            <a:endParaRPr sz="12400" b="1" u="sng">
              <a:solidFill>
                <a:srgbClr val="FF0000"/>
              </a:solidFill>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4C2F4"/>
        </a:solidFill>
        <a:effectLst/>
      </p:bgPr>
    </p:bg>
    <p:spTree>
      <p:nvGrpSpPr>
        <p:cNvPr id="1" name="Shape 113"/>
        <p:cNvGrpSpPr/>
        <p:nvPr/>
      </p:nvGrpSpPr>
      <p:grpSpPr>
        <a:xfrm>
          <a:off x="0" y="0"/>
          <a:ext cx="0" cy="0"/>
          <a:chOff x="0" y="0"/>
          <a:chExt cx="0" cy="0"/>
        </a:xfrm>
      </p:grpSpPr>
      <p:sp>
        <p:nvSpPr>
          <p:cNvPr id="114" name="Google Shape;114;ge1021d009d_4_18"/>
          <p:cNvSpPr txBox="1"/>
          <p:nvPr/>
        </p:nvSpPr>
        <p:spPr>
          <a:xfrm>
            <a:off x="1219200" y="774700"/>
            <a:ext cx="21945600" cy="1727100"/>
          </a:xfrm>
          <a:prstGeom prst="rect">
            <a:avLst/>
          </a:prstGeom>
          <a:noFill/>
          <a:ln>
            <a:noFill/>
          </a:ln>
        </p:spPr>
        <p:txBody>
          <a:bodyPr spcFirstLastPara="1" wrap="square" lIns="50800" tIns="50800" rIns="50800" bIns="50800" anchor="t" anchorCtr="0">
            <a:normAutofit fontScale="77500" lnSpcReduction="20000"/>
          </a:bodyPr>
          <a:lstStyle/>
          <a:p>
            <a:pPr marL="0" marR="0" lvl="0" indent="0" algn="ctr" rtl="0">
              <a:lnSpc>
                <a:spcPct val="80000"/>
              </a:lnSpc>
              <a:spcBef>
                <a:spcPts val="0"/>
              </a:spcBef>
              <a:spcAft>
                <a:spcPts val="0"/>
              </a:spcAft>
              <a:buClr>
                <a:srgbClr val="000000"/>
              </a:buClr>
              <a:buSzPct val="100000"/>
              <a:buFont typeface="Arial"/>
              <a:buNone/>
            </a:pPr>
            <a:r>
              <a:rPr lang="en-US" sz="7500" b="1" i="0" u="sng" strike="noStrike" cap="none">
                <a:solidFill>
                  <a:srgbClr val="002F4A"/>
                </a:solidFill>
                <a:latin typeface="Merriweather"/>
                <a:ea typeface="Merriweather"/>
                <a:cs typeface="Merriweather"/>
                <a:sym typeface="Merriweather"/>
              </a:rPr>
              <a:t>Entities and Attributes</a:t>
            </a:r>
            <a:endParaRPr sz="7500" b="1" i="0" u="sng" strike="noStrike" cap="none">
              <a:solidFill>
                <a:srgbClr val="002F4A"/>
              </a:solidFill>
              <a:latin typeface="Merriweather"/>
              <a:ea typeface="Merriweather"/>
              <a:cs typeface="Merriweather"/>
              <a:sym typeface="Merriweather"/>
            </a:endParaRPr>
          </a:p>
          <a:p>
            <a:pPr marL="0" marR="0" lvl="0" indent="0" algn="ctr" rtl="0">
              <a:lnSpc>
                <a:spcPct val="80000"/>
              </a:lnSpc>
              <a:spcBef>
                <a:spcPts val="0"/>
              </a:spcBef>
              <a:spcAft>
                <a:spcPts val="0"/>
              </a:spcAft>
              <a:buClr>
                <a:srgbClr val="000000"/>
              </a:buClr>
              <a:buSzPct val="100000"/>
              <a:buFont typeface="Arial"/>
              <a:buNone/>
            </a:pPr>
            <a:endParaRPr sz="7500" b="0" i="0" u="none" strike="noStrike" cap="none">
              <a:solidFill>
                <a:srgbClr val="002F4A"/>
              </a:solidFill>
              <a:latin typeface="Merriweather"/>
              <a:ea typeface="Merriweather"/>
              <a:cs typeface="Merriweather"/>
              <a:sym typeface="Merriweather"/>
            </a:endParaRPr>
          </a:p>
          <a:p>
            <a:pPr marL="0" marR="0" lvl="0" indent="0" algn="ctr" rtl="0">
              <a:lnSpc>
                <a:spcPct val="80000"/>
              </a:lnSpc>
              <a:spcBef>
                <a:spcPts val="0"/>
              </a:spcBef>
              <a:spcAft>
                <a:spcPts val="0"/>
              </a:spcAft>
              <a:buClr>
                <a:srgbClr val="000000"/>
              </a:buClr>
              <a:buSzPct val="100000"/>
              <a:buFont typeface="Arial"/>
              <a:buNone/>
            </a:pPr>
            <a:endParaRPr sz="7500" b="0" i="0" u="none" strike="noStrike" cap="none">
              <a:solidFill>
                <a:srgbClr val="002F4A"/>
              </a:solidFill>
              <a:latin typeface="Merriweather"/>
              <a:ea typeface="Merriweather"/>
              <a:cs typeface="Merriweather"/>
              <a:sym typeface="Merriweather"/>
            </a:endParaRPr>
          </a:p>
        </p:txBody>
      </p:sp>
      <p:sp>
        <p:nvSpPr>
          <p:cNvPr id="115" name="Google Shape;115;ge1021d009d_4_18"/>
          <p:cNvSpPr txBox="1"/>
          <p:nvPr/>
        </p:nvSpPr>
        <p:spPr>
          <a:xfrm>
            <a:off x="3956900" y="2501800"/>
            <a:ext cx="4584000" cy="7448400"/>
          </a:xfrm>
          <a:prstGeom prst="rect">
            <a:avLst/>
          </a:prstGeom>
          <a:noFill/>
          <a:ln>
            <a:noFill/>
          </a:ln>
        </p:spPr>
        <p:txBody>
          <a:bodyPr spcFirstLastPara="1" wrap="square" lIns="50800" tIns="50800" rIns="50800" bIns="50800" anchor="t" anchorCtr="0">
            <a:normAutofit/>
          </a:bodyPr>
          <a:lstStyle/>
          <a:p>
            <a:pPr marL="0" marR="0" lvl="0" indent="0" algn="l" rtl="0">
              <a:lnSpc>
                <a:spcPct val="100000"/>
              </a:lnSpc>
              <a:spcBef>
                <a:spcPts val="0"/>
              </a:spcBef>
              <a:spcAft>
                <a:spcPts val="0"/>
              </a:spcAft>
              <a:buClr>
                <a:srgbClr val="000000"/>
              </a:buClr>
              <a:buSzPts val="5400"/>
              <a:buFont typeface="Arial"/>
              <a:buNone/>
            </a:pPr>
            <a:r>
              <a:rPr lang="en-US" sz="5400" b="0" i="0" u="none" strike="noStrike" cap="none">
                <a:solidFill>
                  <a:srgbClr val="666666"/>
                </a:solidFill>
                <a:latin typeface="Arial"/>
                <a:ea typeface="Arial"/>
                <a:cs typeface="Arial"/>
                <a:sym typeface="Arial"/>
              </a:rPr>
              <a:t> </a:t>
            </a:r>
            <a:r>
              <a:rPr lang="en-US" sz="5400" b="1" i="0" u="sng" strike="noStrike" cap="none">
                <a:solidFill>
                  <a:srgbClr val="000000"/>
                </a:solidFill>
                <a:latin typeface="Lora"/>
                <a:ea typeface="Lora"/>
                <a:cs typeface="Lora"/>
                <a:sym typeface="Lora"/>
              </a:rPr>
              <a:t>Entities</a:t>
            </a:r>
            <a:endParaRPr sz="5400" b="1" i="0" u="sng" strike="noStrike" cap="none">
              <a:solidFill>
                <a:srgbClr val="000000"/>
              </a:solidFill>
              <a:latin typeface="Lora"/>
              <a:ea typeface="Lora"/>
              <a:cs typeface="Lora"/>
              <a:sym typeface="Lora"/>
            </a:endParaRPr>
          </a:p>
          <a:p>
            <a:pPr marL="0" marR="0" lvl="0" indent="0" algn="l" rtl="0">
              <a:lnSpc>
                <a:spcPct val="100000"/>
              </a:lnSpc>
              <a:spcBef>
                <a:spcPts val="0"/>
              </a:spcBef>
              <a:spcAft>
                <a:spcPts val="0"/>
              </a:spcAft>
              <a:buClr>
                <a:srgbClr val="000000"/>
              </a:buClr>
              <a:buSzPts val="5400"/>
              <a:buFont typeface="Arial"/>
              <a:buNone/>
            </a:pPr>
            <a:endParaRPr sz="5400" b="1" i="0" u="sng" strike="noStrike" cap="none">
              <a:solidFill>
                <a:srgbClr val="000000"/>
              </a:solidFill>
              <a:latin typeface="Lora"/>
              <a:ea typeface="Lora"/>
              <a:cs typeface="Lora"/>
              <a:sym typeface="Lora"/>
            </a:endParaRPr>
          </a:p>
          <a:p>
            <a:pPr marL="457200" marR="0" lvl="0" indent="-457200" algn="l" rtl="0">
              <a:lnSpc>
                <a:spcPct val="100000"/>
              </a:lnSpc>
              <a:spcBef>
                <a:spcPts val="0"/>
              </a:spcBef>
              <a:spcAft>
                <a:spcPts val="0"/>
              </a:spcAft>
              <a:buClr>
                <a:srgbClr val="31394D"/>
              </a:buClr>
              <a:buSzPts val="4600"/>
              <a:buFont typeface="Comic Sans MS"/>
              <a:buChar char="❏"/>
            </a:pPr>
            <a:r>
              <a:rPr lang="en-US" sz="4600" b="0" i="0" u="none" strike="noStrike" cap="none">
                <a:solidFill>
                  <a:srgbClr val="31394D"/>
                </a:solidFill>
                <a:latin typeface="Comic Sans MS"/>
                <a:ea typeface="Comic Sans MS"/>
                <a:cs typeface="Comic Sans MS"/>
                <a:sym typeface="Comic Sans MS"/>
              </a:rPr>
              <a:t>Movies</a:t>
            </a:r>
            <a:endParaRPr sz="4600" b="0" i="0" u="none" strike="noStrike" cap="none">
              <a:solidFill>
                <a:srgbClr val="31394D"/>
              </a:solidFill>
              <a:latin typeface="Comic Sans MS"/>
              <a:ea typeface="Comic Sans MS"/>
              <a:cs typeface="Comic Sans MS"/>
              <a:sym typeface="Comic Sans MS"/>
            </a:endParaRPr>
          </a:p>
          <a:p>
            <a:pPr marL="457200" marR="0" lvl="0" indent="-457200" algn="l" rtl="0">
              <a:lnSpc>
                <a:spcPct val="100000"/>
              </a:lnSpc>
              <a:spcBef>
                <a:spcPts val="0"/>
              </a:spcBef>
              <a:spcAft>
                <a:spcPts val="0"/>
              </a:spcAft>
              <a:buClr>
                <a:srgbClr val="31394D"/>
              </a:buClr>
              <a:buSzPts val="4600"/>
              <a:buFont typeface="Comic Sans MS"/>
              <a:buChar char="❏"/>
            </a:pPr>
            <a:r>
              <a:rPr lang="en-US" sz="4600" b="0" i="0" u="none" strike="noStrike" cap="none">
                <a:solidFill>
                  <a:srgbClr val="31394D"/>
                </a:solidFill>
                <a:latin typeface="Comic Sans MS"/>
                <a:ea typeface="Comic Sans MS"/>
                <a:cs typeface="Comic Sans MS"/>
                <a:sym typeface="Comic Sans MS"/>
              </a:rPr>
              <a:t>Actors</a:t>
            </a:r>
            <a:endParaRPr sz="4600" b="0" i="0" u="none" strike="noStrike" cap="none">
              <a:solidFill>
                <a:srgbClr val="31394D"/>
              </a:solidFill>
              <a:latin typeface="Comic Sans MS"/>
              <a:ea typeface="Comic Sans MS"/>
              <a:cs typeface="Comic Sans MS"/>
              <a:sym typeface="Comic Sans MS"/>
            </a:endParaRPr>
          </a:p>
          <a:p>
            <a:pPr marL="457200" marR="0" lvl="0" indent="-457200" algn="l" rtl="0">
              <a:lnSpc>
                <a:spcPct val="100000"/>
              </a:lnSpc>
              <a:spcBef>
                <a:spcPts val="0"/>
              </a:spcBef>
              <a:spcAft>
                <a:spcPts val="0"/>
              </a:spcAft>
              <a:buClr>
                <a:srgbClr val="31394D"/>
              </a:buClr>
              <a:buSzPts val="4600"/>
              <a:buFont typeface="Comic Sans MS"/>
              <a:buChar char="❏"/>
            </a:pPr>
            <a:r>
              <a:rPr lang="en-US" sz="4600" b="0" i="0" u="none" strike="noStrike" cap="none">
                <a:solidFill>
                  <a:srgbClr val="31394D"/>
                </a:solidFill>
                <a:latin typeface="Comic Sans MS"/>
                <a:ea typeface="Comic Sans MS"/>
                <a:cs typeface="Comic Sans MS"/>
                <a:sym typeface="Comic Sans MS"/>
              </a:rPr>
              <a:t>Directors</a:t>
            </a:r>
            <a:endParaRPr sz="4600" b="0" i="0" u="none" strike="noStrike" cap="none">
              <a:solidFill>
                <a:srgbClr val="31394D"/>
              </a:solidFill>
              <a:latin typeface="Comic Sans MS"/>
              <a:ea typeface="Comic Sans MS"/>
              <a:cs typeface="Comic Sans MS"/>
              <a:sym typeface="Comic Sans MS"/>
            </a:endParaRPr>
          </a:p>
          <a:p>
            <a:pPr marL="457200" marR="0" lvl="0" indent="-457200" algn="l" rtl="0">
              <a:lnSpc>
                <a:spcPct val="100000"/>
              </a:lnSpc>
              <a:spcBef>
                <a:spcPts val="0"/>
              </a:spcBef>
              <a:spcAft>
                <a:spcPts val="0"/>
              </a:spcAft>
              <a:buClr>
                <a:srgbClr val="31394D"/>
              </a:buClr>
              <a:buSzPts val="4600"/>
              <a:buFont typeface="Comic Sans MS"/>
              <a:buChar char="❏"/>
            </a:pPr>
            <a:r>
              <a:rPr lang="en-US" sz="4600" b="0" i="0" u="none" strike="noStrike" cap="none">
                <a:solidFill>
                  <a:srgbClr val="31394D"/>
                </a:solidFill>
                <a:latin typeface="Comic Sans MS"/>
                <a:ea typeface="Comic Sans MS"/>
                <a:cs typeface="Comic Sans MS"/>
                <a:sym typeface="Comic Sans MS"/>
              </a:rPr>
              <a:t>Platform</a:t>
            </a:r>
            <a:endParaRPr sz="4600" b="0" i="0" u="none" strike="noStrike" cap="none">
              <a:solidFill>
                <a:srgbClr val="31394D"/>
              </a:solidFill>
              <a:latin typeface="Comic Sans MS"/>
              <a:ea typeface="Comic Sans MS"/>
              <a:cs typeface="Comic Sans MS"/>
              <a:sym typeface="Comic Sans MS"/>
            </a:endParaRPr>
          </a:p>
          <a:p>
            <a:pPr marL="457200" marR="0" lvl="0" indent="-457200" algn="l" rtl="0">
              <a:lnSpc>
                <a:spcPct val="100000"/>
              </a:lnSpc>
              <a:spcBef>
                <a:spcPts val="0"/>
              </a:spcBef>
              <a:spcAft>
                <a:spcPts val="0"/>
              </a:spcAft>
              <a:buClr>
                <a:srgbClr val="31394D"/>
              </a:buClr>
              <a:buSzPts val="4600"/>
              <a:buFont typeface="Comic Sans MS"/>
              <a:buChar char="❏"/>
            </a:pPr>
            <a:r>
              <a:rPr lang="en-US" sz="4600" b="0" i="0" u="none" strike="noStrike" cap="none">
                <a:solidFill>
                  <a:srgbClr val="31394D"/>
                </a:solidFill>
                <a:latin typeface="Comic Sans MS"/>
                <a:ea typeface="Comic Sans MS"/>
                <a:cs typeface="Comic Sans MS"/>
                <a:sym typeface="Comic Sans MS"/>
              </a:rPr>
              <a:t>Genre</a:t>
            </a:r>
            <a:endParaRPr sz="4600" b="0" i="0" u="none" strike="noStrike" cap="none">
              <a:solidFill>
                <a:srgbClr val="31394D"/>
              </a:solidFill>
              <a:latin typeface="Comic Sans MS"/>
              <a:ea typeface="Comic Sans MS"/>
              <a:cs typeface="Comic Sans MS"/>
              <a:sym typeface="Comic Sans MS"/>
            </a:endParaRPr>
          </a:p>
          <a:p>
            <a:pPr marL="457200" marR="0" lvl="0" indent="-457200" algn="l" rtl="0">
              <a:lnSpc>
                <a:spcPct val="100000"/>
              </a:lnSpc>
              <a:spcBef>
                <a:spcPts val="0"/>
              </a:spcBef>
              <a:spcAft>
                <a:spcPts val="0"/>
              </a:spcAft>
              <a:buClr>
                <a:srgbClr val="31394D"/>
              </a:buClr>
              <a:buSzPts val="4600"/>
              <a:buFont typeface="Comic Sans MS"/>
              <a:buChar char="❏"/>
            </a:pPr>
            <a:r>
              <a:rPr lang="en-US" sz="4600" b="0" i="0" u="none" strike="noStrike" cap="none">
                <a:solidFill>
                  <a:srgbClr val="31394D"/>
                </a:solidFill>
                <a:latin typeface="Comic Sans MS"/>
                <a:ea typeface="Comic Sans MS"/>
                <a:cs typeface="Comic Sans MS"/>
                <a:sym typeface="Comic Sans MS"/>
              </a:rPr>
              <a:t>Ratings</a:t>
            </a:r>
            <a:endParaRPr sz="4600" b="0" i="0" u="none" strike="noStrike" cap="none">
              <a:solidFill>
                <a:srgbClr val="31394D"/>
              </a:solidFill>
              <a:latin typeface="Comic Sans MS"/>
              <a:ea typeface="Comic Sans MS"/>
              <a:cs typeface="Comic Sans MS"/>
              <a:sym typeface="Comic Sans MS"/>
            </a:endParaRPr>
          </a:p>
          <a:p>
            <a:pPr marL="457200" marR="0" lvl="0" indent="-457200" algn="l" rtl="0">
              <a:lnSpc>
                <a:spcPct val="100000"/>
              </a:lnSpc>
              <a:spcBef>
                <a:spcPts val="0"/>
              </a:spcBef>
              <a:spcAft>
                <a:spcPts val="0"/>
              </a:spcAft>
              <a:buClr>
                <a:srgbClr val="31394D"/>
              </a:buClr>
              <a:buSzPts val="4600"/>
              <a:buFont typeface="Comic Sans MS"/>
              <a:buChar char="❏"/>
            </a:pPr>
            <a:r>
              <a:rPr lang="en-US" sz="4600" b="0" i="0" u="none" strike="noStrike" cap="none">
                <a:solidFill>
                  <a:srgbClr val="31394D"/>
                </a:solidFill>
                <a:latin typeface="Comic Sans MS"/>
                <a:ea typeface="Comic Sans MS"/>
                <a:cs typeface="Comic Sans MS"/>
                <a:sym typeface="Comic Sans MS"/>
              </a:rPr>
              <a:t>Gross Market</a:t>
            </a:r>
            <a:endParaRPr sz="4600" b="0" i="0" u="none" strike="noStrike" cap="none">
              <a:solidFill>
                <a:srgbClr val="31394D"/>
              </a:solidFill>
              <a:latin typeface="Comic Sans MS"/>
              <a:ea typeface="Comic Sans MS"/>
              <a:cs typeface="Comic Sans MS"/>
              <a:sym typeface="Comic Sans MS"/>
            </a:endParaRPr>
          </a:p>
        </p:txBody>
      </p:sp>
      <p:sp>
        <p:nvSpPr>
          <p:cNvPr id="116" name="Google Shape;116;ge1021d009d_4_18"/>
          <p:cNvSpPr/>
          <p:nvPr/>
        </p:nvSpPr>
        <p:spPr>
          <a:xfrm>
            <a:off x="2796250" y="3626600"/>
            <a:ext cx="5607300" cy="6129500"/>
          </a:xfrm>
          <a:prstGeom prst="flowChartProcess">
            <a:avLst/>
          </a:prstGeom>
          <a:solidFill>
            <a:srgbClr val="626B73"/>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ge1021d009d_4_18"/>
          <p:cNvSpPr txBox="1"/>
          <p:nvPr/>
        </p:nvSpPr>
        <p:spPr>
          <a:xfrm>
            <a:off x="3435875" y="4013100"/>
            <a:ext cx="5105100" cy="5356500"/>
          </a:xfrm>
          <a:prstGeom prst="rect">
            <a:avLst/>
          </a:prstGeom>
          <a:noFill/>
          <a:ln>
            <a:noFill/>
          </a:ln>
        </p:spPr>
        <p:txBody>
          <a:bodyPr spcFirstLastPara="1" wrap="square" lIns="91425" tIns="91425" rIns="91425" bIns="91425" anchor="t" anchorCtr="0">
            <a:spAutoFit/>
          </a:bodyPr>
          <a:lstStyle/>
          <a:p>
            <a:pPr marL="457200" marR="0" lvl="0" indent="-457200" algn="l" rtl="0">
              <a:lnSpc>
                <a:spcPct val="100000"/>
              </a:lnSpc>
              <a:spcBef>
                <a:spcPts val="0"/>
              </a:spcBef>
              <a:spcAft>
                <a:spcPts val="0"/>
              </a:spcAft>
              <a:buClr>
                <a:srgbClr val="FFFFFF"/>
              </a:buClr>
              <a:buSzPts val="4600"/>
              <a:buFont typeface="Comic Sans MS"/>
              <a:buChar char="❏"/>
            </a:pPr>
            <a:r>
              <a:rPr lang="en-US" sz="4600" b="0" i="0" u="none" strike="noStrike" cap="none">
                <a:solidFill>
                  <a:srgbClr val="FFFFFF"/>
                </a:solidFill>
                <a:latin typeface="Comic Sans MS"/>
                <a:ea typeface="Comic Sans MS"/>
                <a:cs typeface="Comic Sans MS"/>
                <a:sym typeface="Comic Sans MS"/>
              </a:rPr>
              <a:t>Movies</a:t>
            </a:r>
            <a:endParaRPr sz="4600" b="0" i="0" u="none" strike="noStrike" cap="none">
              <a:solidFill>
                <a:srgbClr val="FFFFFF"/>
              </a:solidFill>
              <a:latin typeface="Comic Sans MS"/>
              <a:ea typeface="Comic Sans MS"/>
              <a:cs typeface="Comic Sans MS"/>
              <a:sym typeface="Comic Sans MS"/>
            </a:endParaRPr>
          </a:p>
          <a:p>
            <a:pPr marL="457200" marR="0" lvl="0" indent="-457200" algn="l" rtl="0">
              <a:lnSpc>
                <a:spcPct val="100000"/>
              </a:lnSpc>
              <a:spcBef>
                <a:spcPts val="0"/>
              </a:spcBef>
              <a:spcAft>
                <a:spcPts val="0"/>
              </a:spcAft>
              <a:buClr>
                <a:srgbClr val="FFFFFF"/>
              </a:buClr>
              <a:buSzPts val="4600"/>
              <a:buFont typeface="Comic Sans MS"/>
              <a:buChar char="❏"/>
            </a:pPr>
            <a:r>
              <a:rPr lang="en-US" sz="4600" b="0" i="0" u="none" strike="noStrike" cap="none">
                <a:solidFill>
                  <a:srgbClr val="FFFFFF"/>
                </a:solidFill>
                <a:latin typeface="Comic Sans MS"/>
                <a:ea typeface="Comic Sans MS"/>
                <a:cs typeface="Comic Sans MS"/>
                <a:sym typeface="Comic Sans MS"/>
              </a:rPr>
              <a:t>Actors</a:t>
            </a:r>
            <a:endParaRPr sz="4600" b="0" i="0" u="none" strike="noStrike" cap="none">
              <a:solidFill>
                <a:srgbClr val="FFFFFF"/>
              </a:solidFill>
              <a:latin typeface="Comic Sans MS"/>
              <a:ea typeface="Comic Sans MS"/>
              <a:cs typeface="Comic Sans MS"/>
              <a:sym typeface="Comic Sans MS"/>
            </a:endParaRPr>
          </a:p>
          <a:p>
            <a:pPr marL="457200" marR="0" lvl="0" indent="-457200" algn="l" rtl="0">
              <a:lnSpc>
                <a:spcPct val="100000"/>
              </a:lnSpc>
              <a:spcBef>
                <a:spcPts val="0"/>
              </a:spcBef>
              <a:spcAft>
                <a:spcPts val="0"/>
              </a:spcAft>
              <a:buClr>
                <a:srgbClr val="FFFFFF"/>
              </a:buClr>
              <a:buSzPts val="4600"/>
              <a:buFont typeface="Comic Sans MS"/>
              <a:buChar char="❏"/>
            </a:pPr>
            <a:r>
              <a:rPr lang="en-US" sz="4600" b="0" i="0" u="none" strike="noStrike" cap="none">
                <a:solidFill>
                  <a:srgbClr val="FFFFFF"/>
                </a:solidFill>
                <a:latin typeface="Comic Sans MS"/>
                <a:ea typeface="Comic Sans MS"/>
                <a:cs typeface="Comic Sans MS"/>
                <a:sym typeface="Comic Sans MS"/>
              </a:rPr>
              <a:t>Directors</a:t>
            </a:r>
            <a:endParaRPr sz="4600" b="0" i="0" u="none" strike="noStrike" cap="none">
              <a:solidFill>
                <a:srgbClr val="FFFFFF"/>
              </a:solidFill>
              <a:latin typeface="Comic Sans MS"/>
              <a:ea typeface="Comic Sans MS"/>
              <a:cs typeface="Comic Sans MS"/>
              <a:sym typeface="Comic Sans MS"/>
            </a:endParaRPr>
          </a:p>
          <a:p>
            <a:pPr marL="457200" marR="0" lvl="0" indent="-457200" algn="l" rtl="0">
              <a:lnSpc>
                <a:spcPct val="100000"/>
              </a:lnSpc>
              <a:spcBef>
                <a:spcPts val="0"/>
              </a:spcBef>
              <a:spcAft>
                <a:spcPts val="0"/>
              </a:spcAft>
              <a:buClr>
                <a:srgbClr val="FFFFFF"/>
              </a:buClr>
              <a:buSzPts val="4600"/>
              <a:buFont typeface="Comic Sans MS"/>
              <a:buChar char="❏"/>
            </a:pPr>
            <a:r>
              <a:rPr lang="en-US" sz="4600" b="0" i="0" u="none" strike="noStrike" cap="none">
                <a:solidFill>
                  <a:srgbClr val="FFFFFF"/>
                </a:solidFill>
                <a:latin typeface="Comic Sans MS"/>
                <a:ea typeface="Comic Sans MS"/>
                <a:cs typeface="Comic Sans MS"/>
                <a:sym typeface="Comic Sans MS"/>
              </a:rPr>
              <a:t>Platform</a:t>
            </a:r>
            <a:endParaRPr sz="4600" b="0" i="0" u="none" strike="noStrike" cap="none">
              <a:solidFill>
                <a:srgbClr val="FFFFFF"/>
              </a:solidFill>
              <a:latin typeface="Comic Sans MS"/>
              <a:ea typeface="Comic Sans MS"/>
              <a:cs typeface="Comic Sans MS"/>
              <a:sym typeface="Comic Sans MS"/>
            </a:endParaRPr>
          </a:p>
          <a:p>
            <a:pPr marL="457200" marR="0" lvl="0" indent="-457200" algn="l" rtl="0">
              <a:lnSpc>
                <a:spcPct val="100000"/>
              </a:lnSpc>
              <a:spcBef>
                <a:spcPts val="0"/>
              </a:spcBef>
              <a:spcAft>
                <a:spcPts val="0"/>
              </a:spcAft>
              <a:buClr>
                <a:srgbClr val="FFFFFF"/>
              </a:buClr>
              <a:buSzPts val="4600"/>
              <a:buFont typeface="Comic Sans MS"/>
              <a:buChar char="❏"/>
            </a:pPr>
            <a:r>
              <a:rPr lang="en-US" sz="4600" b="0" i="0" u="none" strike="noStrike" cap="none">
                <a:solidFill>
                  <a:srgbClr val="FFFFFF"/>
                </a:solidFill>
                <a:latin typeface="Comic Sans MS"/>
                <a:ea typeface="Comic Sans MS"/>
                <a:cs typeface="Comic Sans MS"/>
                <a:sym typeface="Comic Sans MS"/>
              </a:rPr>
              <a:t>Genre</a:t>
            </a:r>
            <a:endParaRPr sz="4600" b="0" i="0" u="none" strike="noStrike" cap="none">
              <a:solidFill>
                <a:srgbClr val="FFFFFF"/>
              </a:solidFill>
              <a:latin typeface="Comic Sans MS"/>
              <a:ea typeface="Comic Sans MS"/>
              <a:cs typeface="Comic Sans MS"/>
              <a:sym typeface="Comic Sans MS"/>
            </a:endParaRPr>
          </a:p>
          <a:p>
            <a:pPr marL="457200" marR="0" lvl="0" indent="-457200" algn="l" rtl="0">
              <a:lnSpc>
                <a:spcPct val="100000"/>
              </a:lnSpc>
              <a:spcBef>
                <a:spcPts val="0"/>
              </a:spcBef>
              <a:spcAft>
                <a:spcPts val="0"/>
              </a:spcAft>
              <a:buClr>
                <a:srgbClr val="FFFFFF"/>
              </a:buClr>
              <a:buSzPts val="4600"/>
              <a:buFont typeface="Comic Sans MS"/>
              <a:buChar char="❏"/>
            </a:pPr>
            <a:r>
              <a:rPr lang="en-US" sz="4600" b="0" i="0" u="none" strike="noStrike" cap="none">
                <a:solidFill>
                  <a:srgbClr val="FFFFFF"/>
                </a:solidFill>
                <a:latin typeface="Comic Sans MS"/>
                <a:ea typeface="Comic Sans MS"/>
                <a:cs typeface="Comic Sans MS"/>
                <a:sym typeface="Comic Sans MS"/>
              </a:rPr>
              <a:t>Ratings</a:t>
            </a:r>
            <a:endParaRPr sz="4600" b="0" i="0" u="none" strike="noStrike" cap="none">
              <a:solidFill>
                <a:srgbClr val="FFFFFF"/>
              </a:solidFill>
              <a:latin typeface="Comic Sans MS"/>
              <a:ea typeface="Comic Sans MS"/>
              <a:cs typeface="Comic Sans MS"/>
              <a:sym typeface="Comic Sans MS"/>
            </a:endParaRPr>
          </a:p>
          <a:p>
            <a:pPr marL="457200" marR="0" lvl="0" indent="-457200" algn="l" rtl="0">
              <a:lnSpc>
                <a:spcPct val="100000"/>
              </a:lnSpc>
              <a:spcBef>
                <a:spcPts val="0"/>
              </a:spcBef>
              <a:spcAft>
                <a:spcPts val="0"/>
              </a:spcAft>
              <a:buClr>
                <a:srgbClr val="FFFFFF"/>
              </a:buClr>
              <a:buSzPts val="4600"/>
              <a:buFont typeface="Comic Sans MS"/>
              <a:buChar char="❏"/>
            </a:pPr>
            <a:r>
              <a:rPr lang="en-US" sz="4600" b="0" i="0" u="none" strike="noStrike" cap="none">
                <a:solidFill>
                  <a:srgbClr val="FFFFFF"/>
                </a:solidFill>
                <a:latin typeface="Comic Sans MS"/>
                <a:ea typeface="Comic Sans MS"/>
                <a:cs typeface="Comic Sans MS"/>
                <a:sym typeface="Comic Sans MS"/>
              </a:rPr>
              <a:t>Gross Market</a:t>
            </a:r>
            <a:endParaRPr sz="4600" b="0" i="0" u="none" strike="noStrike" cap="none">
              <a:solidFill>
                <a:srgbClr val="FFFFFF"/>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18" name="Google Shape;118;ge1021d009d_4_18"/>
          <p:cNvSpPr/>
          <p:nvPr/>
        </p:nvSpPr>
        <p:spPr>
          <a:xfrm>
            <a:off x="11242175" y="3408375"/>
            <a:ext cx="11791800" cy="9675300"/>
          </a:xfrm>
          <a:prstGeom prst="rect">
            <a:avLst/>
          </a:prstGeom>
          <a:solidFill>
            <a:srgbClr val="626B73"/>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ge1021d009d_4_18"/>
          <p:cNvSpPr txBox="1"/>
          <p:nvPr/>
        </p:nvSpPr>
        <p:spPr>
          <a:xfrm>
            <a:off x="14450675" y="2074100"/>
            <a:ext cx="4048200" cy="1139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Roboto"/>
                <a:ea typeface="Roboto"/>
                <a:cs typeface="Roboto"/>
                <a:sym typeface="Roboto"/>
              </a:rPr>
              <a:t>\</a:t>
            </a:r>
            <a:endParaRPr sz="14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4800"/>
              <a:buFont typeface="Arial"/>
              <a:buNone/>
            </a:pPr>
            <a:r>
              <a:rPr lang="en-US" sz="4800" b="1" i="0" u="sng" strike="noStrike" cap="none">
                <a:solidFill>
                  <a:srgbClr val="000000"/>
                </a:solidFill>
                <a:latin typeface="Lora"/>
                <a:ea typeface="Lora"/>
                <a:cs typeface="Lora"/>
                <a:sym typeface="Lora"/>
              </a:rPr>
              <a:t>Attributes</a:t>
            </a:r>
            <a:endParaRPr sz="1400" b="0" i="0" u="none" strike="noStrike" cap="none">
              <a:solidFill>
                <a:srgbClr val="000000"/>
              </a:solidFill>
              <a:latin typeface="Roboto"/>
              <a:ea typeface="Roboto"/>
              <a:cs typeface="Roboto"/>
              <a:sym typeface="Roboto"/>
            </a:endParaRPr>
          </a:p>
        </p:txBody>
      </p:sp>
      <p:sp>
        <p:nvSpPr>
          <p:cNvPr id="120" name="Google Shape;120;ge1021d009d_4_18"/>
          <p:cNvSpPr txBox="1"/>
          <p:nvPr/>
        </p:nvSpPr>
        <p:spPr>
          <a:xfrm>
            <a:off x="11984300" y="3626600"/>
            <a:ext cx="4892700" cy="828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5100"/>
              <a:buFont typeface="Arial"/>
              <a:buNone/>
            </a:pPr>
            <a:endParaRPr sz="5100" b="1" i="0" u="sng" strike="noStrike" cap="none">
              <a:solidFill>
                <a:srgbClr val="000000"/>
              </a:solidFill>
              <a:latin typeface="Lora"/>
              <a:ea typeface="Lora"/>
              <a:cs typeface="Lora"/>
              <a:sym typeface="Lora"/>
            </a:endParaRPr>
          </a:p>
          <a:p>
            <a:pPr marL="0" marR="0" lvl="0" indent="0" algn="l" rtl="0">
              <a:lnSpc>
                <a:spcPct val="100000"/>
              </a:lnSpc>
              <a:spcBef>
                <a:spcPts val="0"/>
              </a:spcBef>
              <a:spcAft>
                <a:spcPts val="0"/>
              </a:spcAft>
              <a:buClr>
                <a:srgbClr val="000000"/>
              </a:buClr>
              <a:buSzPts val="5100"/>
              <a:buFont typeface="Arial"/>
              <a:buNone/>
            </a:pPr>
            <a:endParaRPr sz="5100" b="1" i="0" u="sng" strike="noStrike" cap="none">
              <a:solidFill>
                <a:srgbClr val="FFFFFF"/>
              </a:solidFill>
              <a:latin typeface="Lora"/>
              <a:ea typeface="Lora"/>
              <a:cs typeface="Lora"/>
              <a:sym typeface="Lora"/>
            </a:endParaRPr>
          </a:p>
          <a:p>
            <a:pPr marL="457200" marR="0" lvl="0" indent="-457200" algn="l" rtl="0">
              <a:lnSpc>
                <a:spcPct val="100000"/>
              </a:lnSpc>
              <a:spcBef>
                <a:spcPts val="0"/>
              </a:spcBef>
              <a:spcAft>
                <a:spcPts val="0"/>
              </a:spcAft>
              <a:buClr>
                <a:srgbClr val="FFFFFF"/>
              </a:buClr>
              <a:buSzPts val="4100"/>
              <a:buFont typeface="Arial"/>
              <a:buChar char="●"/>
            </a:pPr>
            <a:r>
              <a:rPr lang="en-US" sz="4100" b="0" i="0" u="none" strike="noStrike" cap="none">
                <a:solidFill>
                  <a:srgbClr val="FFFFFF"/>
                </a:solidFill>
                <a:latin typeface="Roboto"/>
                <a:ea typeface="Roboto"/>
                <a:cs typeface="Roboto"/>
                <a:sym typeface="Roboto"/>
              </a:rPr>
              <a:t>m</a:t>
            </a:r>
            <a:r>
              <a:rPr lang="en-US" sz="4100" b="0" i="0" u="none" strike="noStrike" cap="none">
                <a:solidFill>
                  <a:srgbClr val="FFFFFF"/>
                </a:solidFill>
                <a:latin typeface="Comic Sans MS"/>
                <a:ea typeface="Comic Sans MS"/>
                <a:cs typeface="Comic Sans MS"/>
                <a:sym typeface="Comic Sans MS"/>
              </a:rPr>
              <a:t>ovie_id</a:t>
            </a:r>
            <a:endParaRPr sz="4100" b="0" i="0" u="none" strike="noStrike" cap="none">
              <a:solidFill>
                <a:srgbClr val="FFFFFF"/>
              </a:solidFill>
              <a:latin typeface="Comic Sans MS"/>
              <a:ea typeface="Comic Sans MS"/>
              <a:cs typeface="Comic Sans MS"/>
              <a:sym typeface="Comic Sans MS"/>
            </a:endParaRPr>
          </a:p>
          <a:p>
            <a:pPr marL="457200" marR="0" lvl="0" indent="-457200" algn="l" rtl="0">
              <a:lnSpc>
                <a:spcPct val="100000"/>
              </a:lnSpc>
              <a:spcBef>
                <a:spcPts val="0"/>
              </a:spcBef>
              <a:spcAft>
                <a:spcPts val="0"/>
              </a:spcAft>
              <a:buClr>
                <a:srgbClr val="FFFFFF"/>
              </a:buClr>
              <a:buSzPts val="4100"/>
              <a:buFont typeface="Comic Sans MS"/>
              <a:buChar char="●"/>
            </a:pPr>
            <a:r>
              <a:rPr lang="en-US" sz="4100" b="0" i="0" u="none" strike="noStrike" cap="none">
                <a:solidFill>
                  <a:srgbClr val="FFFFFF"/>
                </a:solidFill>
                <a:latin typeface="Comic Sans MS"/>
                <a:ea typeface="Comic Sans MS"/>
                <a:cs typeface="Comic Sans MS"/>
                <a:sym typeface="Comic Sans MS"/>
              </a:rPr>
              <a:t>movie_name</a:t>
            </a:r>
            <a:endParaRPr sz="4100" b="0" i="0" u="none" strike="noStrike" cap="none">
              <a:solidFill>
                <a:srgbClr val="FFFFFF"/>
              </a:solidFill>
              <a:latin typeface="Comic Sans MS"/>
              <a:ea typeface="Comic Sans MS"/>
              <a:cs typeface="Comic Sans MS"/>
              <a:sym typeface="Comic Sans MS"/>
            </a:endParaRPr>
          </a:p>
          <a:p>
            <a:pPr marL="457200" marR="0" lvl="0" indent="-457200" algn="l" rtl="0">
              <a:lnSpc>
                <a:spcPct val="100000"/>
              </a:lnSpc>
              <a:spcBef>
                <a:spcPts val="0"/>
              </a:spcBef>
              <a:spcAft>
                <a:spcPts val="0"/>
              </a:spcAft>
              <a:buClr>
                <a:srgbClr val="FFFFFF"/>
              </a:buClr>
              <a:buSzPts val="4100"/>
              <a:buFont typeface="Comic Sans MS"/>
              <a:buChar char="●"/>
            </a:pPr>
            <a:r>
              <a:rPr lang="en-US" sz="4100" b="0" i="0" u="none" strike="noStrike" cap="none">
                <a:solidFill>
                  <a:srgbClr val="FFFFFF"/>
                </a:solidFill>
                <a:latin typeface="Comic Sans MS"/>
                <a:ea typeface="Comic Sans MS"/>
                <a:cs typeface="Comic Sans MS"/>
                <a:sym typeface="Comic Sans MS"/>
              </a:rPr>
              <a:t>release_year</a:t>
            </a:r>
            <a:endParaRPr sz="4100" b="0" i="0" u="none" strike="noStrike" cap="none">
              <a:solidFill>
                <a:srgbClr val="FFFFFF"/>
              </a:solidFill>
              <a:latin typeface="Comic Sans MS"/>
              <a:ea typeface="Comic Sans MS"/>
              <a:cs typeface="Comic Sans MS"/>
              <a:sym typeface="Comic Sans MS"/>
            </a:endParaRPr>
          </a:p>
          <a:p>
            <a:pPr marL="457200" marR="0" lvl="0" indent="-457200" algn="l" rtl="0">
              <a:lnSpc>
                <a:spcPct val="100000"/>
              </a:lnSpc>
              <a:spcBef>
                <a:spcPts val="0"/>
              </a:spcBef>
              <a:spcAft>
                <a:spcPts val="0"/>
              </a:spcAft>
              <a:buClr>
                <a:srgbClr val="FFFFFF"/>
              </a:buClr>
              <a:buSzPts val="4100"/>
              <a:buFont typeface="Comic Sans MS"/>
              <a:buChar char="●"/>
            </a:pPr>
            <a:r>
              <a:rPr lang="en-US" sz="4100" b="0" i="0" u="none" strike="noStrike" cap="none">
                <a:solidFill>
                  <a:srgbClr val="FFFFFF"/>
                </a:solidFill>
                <a:latin typeface="Comic Sans MS"/>
                <a:ea typeface="Comic Sans MS"/>
                <a:cs typeface="Comic Sans MS"/>
                <a:sym typeface="Comic Sans MS"/>
              </a:rPr>
              <a:t>industry</a:t>
            </a:r>
            <a:endParaRPr sz="4100" b="0" i="0" u="none" strike="noStrike" cap="none">
              <a:solidFill>
                <a:srgbClr val="FFFFFF"/>
              </a:solidFill>
              <a:latin typeface="Comic Sans MS"/>
              <a:ea typeface="Comic Sans MS"/>
              <a:cs typeface="Comic Sans MS"/>
              <a:sym typeface="Comic Sans MS"/>
            </a:endParaRPr>
          </a:p>
          <a:p>
            <a:pPr marL="457200" marR="0" lvl="0" indent="-457200" algn="l" rtl="0">
              <a:lnSpc>
                <a:spcPct val="100000"/>
              </a:lnSpc>
              <a:spcBef>
                <a:spcPts val="0"/>
              </a:spcBef>
              <a:spcAft>
                <a:spcPts val="0"/>
              </a:spcAft>
              <a:buClr>
                <a:srgbClr val="FFFFFF"/>
              </a:buClr>
              <a:buSzPts val="4100"/>
              <a:buFont typeface="Comic Sans MS"/>
              <a:buChar char="●"/>
            </a:pPr>
            <a:r>
              <a:rPr lang="en-US" sz="4100" b="0" i="0" u="none" strike="noStrike" cap="none">
                <a:solidFill>
                  <a:srgbClr val="FFFFFF"/>
                </a:solidFill>
                <a:latin typeface="Comic Sans MS"/>
                <a:ea typeface="Comic Sans MS"/>
                <a:cs typeface="Comic Sans MS"/>
                <a:sym typeface="Comic Sans MS"/>
              </a:rPr>
              <a:t>duration</a:t>
            </a:r>
            <a:endParaRPr sz="4100" b="0" i="0" u="none" strike="noStrike" cap="none">
              <a:solidFill>
                <a:srgbClr val="FFFFFF"/>
              </a:solidFill>
              <a:latin typeface="Comic Sans MS"/>
              <a:ea typeface="Comic Sans MS"/>
              <a:cs typeface="Comic Sans MS"/>
              <a:sym typeface="Comic Sans MS"/>
            </a:endParaRPr>
          </a:p>
          <a:p>
            <a:pPr marL="457200" marR="0" lvl="0" indent="-457200" algn="l" rtl="0">
              <a:lnSpc>
                <a:spcPct val="100000"/>
              </a:lnSpc>
              <a:spcBef>
                <a:spcPts val="0"/>
              </a:spcBef>
              <a:spcAft>
                <a:spcPts val="0"/>
              </a:spcAft>
              <a:buClr>
                <a:srgbClr val="FFFFFF"/>
              </a:buClr>
              <a:buSzPts val="4100"/>
              <a:buFont typeface="Comic Sans MS"/>
              <a:buChar char="●"/>
            </a:pPr>
            <a:r>
              <a:rPr lang="en-US" sz="4100" b="0" i="0" u="none" strike="noStrike" cap="none">
                <a:solidFill>
                  <a:srgbClr val="FFFFFF"/>
                </a:solidFill>
                <a:latin typeface="Comic Sans MS"/>
                <a:ea typeface="Comic Sans MS"/>
                <a:cs typeface="Comic Sans MS"/>
                <a:sym typeface="Comic Sans MS"/>
              </a:rPr>
              <a:t>actor_id</a:t>
            </a:r>
            <a:endParaRPr sz="4100" b="0" i="0" u="none" strike="noStrike" cap="none">
              <a:solidFill>
                <a:srgbClr val="FFFFFF"/>
              </a:solidFill>
              <a:latin typeface="Comic Sans MS"/>
              <a:ea typeface="Comic Sans MS"/>
              <a:cs typeface="Comic Sans MS"/>
              <a:sym typeface="Comic Sans MS"/>
            </a:endParaRPr>
          </a:p>
          <a:p>
            <a:pPr marL="457200" marR="0" lvl="0" indent="-457200" algn="l" rtl="0">
              <a:lnSpc>
                <a:spcPct val="100000"/>
              </a:lnSpc>
              <a:spcBef>
                <a:spcPts val="0"/>
              </a:spcBef>
              <a:spcAft>
                <a:spcPts val="0"/>
              </a:spcAft>
              <a:buClr>
                <a:srgbClr val="FFFFFF"/>
              </a:buClr>
              <a:buSzPts val="4100"/>
              <a:buFont typeface="Comic Sans MS"/>
              <a:buChar char="●"/>
            </a:pPr>
            <a:r>
              <a:rPr lang="en-US" sz="4100" b="0" i="0" u="none" strike="noStrike" cap="none">
                <a:solidFill>
                  <a:srgbClr val="FFFFFF"/>
                </a:solidFill>
                <a:latin typeface="Comic Sans MS"/>
                <a:ea typeface="Comic Sans MS"/>
                <a:cs typeface="Comic Sans MS"/>
                <a:sym typeface="Comic Sans MS"/>
              </a:rPr>
              <a:t>actor_name</a:t>
            </a:r>
            <a:endParaRPr sz="4100" b="0" i="0" u="none" strike="noStrike" cap="none">
              <a:solidFill>
                <a:srgbClr val="FFFFFF"/>
              </a:solidFill>
              <a:latin typeface="Comic Sans MS"/>
              <a:ea typeface="Comic Sans MS"/>
              <a:cs typeface="Comic Sans MS"/>
              <a:sym typeface="Comic Sans MS"/>
            </a:endParaRPr>
          </a:p>
          <a:p>
            <a:pPr marL="457200" marR="0" lvl="0" indent="-457200" algn="l" rtl="0">
              <a:lnSpc>
                <a:spcPct val="100000"/>
              </a:lnSpc>
              <a:spcBef>
                <a:spcPts val="0"/>
              </a:spcBef>
              <a:spcAft>
                <a:spcPts val="0"/>
              </a:spcAft>
              <a:buClr>
                <a:srgbClr val="FFFFFF"/>
              </a:buClr>
              <a:buSzPts val="4100"/>
              <a:buFont typeface="Comic Sans MS"/>
              <a:buChar char="●"/>
            </a:pPr>
            <a:r>
              <a:rPr lang="en-US" sz="4100" b="0" i="0" u="none" strike="noStrike" cap="none">
                <a:solidFill>
                  <a:srgbClr val="FFFFFF"/>
                </a:solidFill>
                <a:latin typeface="Comic Sans MS"/>
                <a:ea typeface="Comic Sans MS"/>
                <a:cs typeface="Comic Sans MS"/>
                <a:sym typeface="Comic Sans MS"/>
              </a:rPr>
              <a:t>director_id</a:t>
            </a:r>
            <a:endParaRPr sz="4100" b="0" i="0" u="none" strike="noStrike" cap="none">
              <a:solidFill>
                <a:srgbClr val="FFFFFF"/>
              </a:solidFill>
              <a:latin typeface="Comic Sans MS"/>
              <a:ea typeface="Comic Sans MS"/>
              <a:cs typeface="Comic Sans MS"/>
              <a:sym typeface="Comic Sans MS"/>
            </a:endParaRPr>
          </a:p>
          <a:p>
            <a:pPr marL="457200" marR="0" lvl="0" indent="-457200" algn="l" rtl="0">
              <a:lnSpc>
                <a:spcPct val="100000"/>
              </a:lnSpc>
              <a:spcBef>
                <a:spcPts val="0"/>
              </a:spcBef>
              <a:spcAft>
                <a:spcPts val="0"/>
              </a:spcAft>
              <a:buClr>
                <a:srgbClr val="FFFFFF"/>
              </a:buClr>
              <a:buSzPts val="4100"/>
              <a:buFont typeface="Comic Sans MS"/>
              <a:buChar char="●"/>
            </a:pPr>
            <a:r>
              <a:rPr lang="en-US" sz="4100" b="0" i="0" u="none" strike="noStrike" cap="none">
                <a:solidFill>
                  <a:srgbClr val="FFFFFF"/>
                </a:solidFill>
                <a:latin typeface="Comic Sans MS"/>
                <a:ea typeface="Comic Sans MS"/>
                <a:cs typeface="Comic Sans MS"/>
                <a:sym typeface="Comic Sans MS"/>
              </a:rPr>
              <a:t>director_name</a:t>
            </a:r>
            <a:endParaRPr sz="4100" b="0" i="0" u="none" strike="noStrike" cap="none">
              <a:solidFill>
                <a:srgbClr val="FFFFFF"/>
              </a:solidFill>
              <a:latin typeface="Comic Sans MS"/>
              <a:ea typeface="Comic Sans MS"/>
              <a:cs typeface="Comic Sans MS"/>
              <a:sym typeface="Comic Sans MS"/>
            </a:endParaRPr>
          </a:p>
          <a:p>
            <a:pPr marL="457200" marR="0" lvl="0" indent="-457200" algn="l" rtl="0">
              <a:lnSpc>
                <a:spcPct val="100000"/>
              </a:lnSpc>
              <a:spcBef>
                <a:spcPts val="0"/>
              </a:spcBef>
              <a:spcAft>
                <a:spcPts val="0"/>
              </a:spcAft>
              <a:buClr>
                <a:srgbClr val="FFFFFF"/>
              </a:buClr>
              <a:buSzPts val="4100"/>
              <a:buFont typeface="Comic Sans MS"/>
              <a:buChar char="●"/>
            </a:pPr>
            <a:r>
              <a:rPr lang="en-US" sz="4100" b="0" i="0" u="none" strike="noStrike" cap="none">
                <a:solidFill>
                  <a:srgbClr val="FFFFFF"/>
                </a:solidFill>
                <a:latin typeface="Comic Sans MS"/>
                <a:ea typeface="Comic Sans MS"/>
                <a:cs typeface="Comic Sans MS"/>
                <a:sym typeface="Comic Sans MS"/>
              </a:rPr>
              <a:t>platform_id</a:t>
            </a:r>
            <a:endParaRPr sz="4100" b="0" i="0" u="none" strike="noStrike" cap="none">
              <a:solidFill>
                <a:srgbClr val="FFFFFF"/>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1" name="Google Shape;121;ge1021d009d_4_18"/>
          <p:cNvSpPr txBox="1"/>
          <p:nvPr/>
        </p:nvSpPr>
        <p:spPr>
          <a:xfrm>
            <a:off x="16877000" y="5057650"/>
            <a:ext cx="5827200" cy="7911600"/>
          </a:xfrm>
          <a:prstGeom prst="rect">
            <a:avLst/>
          </a:prstGeom>
          <a:noFill/>
          <a:ln>
            <a:noFill/>
          </a:ln>
        </p:spPr>
        <p:txBody>
          <a:bodyPr spcFirstLastPara="1" wrap="square" lIns="91425" tIns="91425" rIns="91425" bIns="91425" anchor="t" anchorCtr="0">
            <a:spAutoFit/>
          </a:bodyPr>
          <a:lstStyle/>
          <a:p>
            <a:pPr marL="457200" marR="0" lvl="0" indent="-457200" algn="l" rtl="0">
              <a:lnSpc>
                <a:spcPct val="100000"/>
              </a:lnSpc>
              <a:spcBef>
                <a:spcPts val="0"/>
              </a:spcBef>
              <a:spcAft>
                <a:spcPts val="0"/>
              </a:spcAft>
              <a:buClr>
                <a:srgbClr val="FFFFFF"/>
              </a:buClr>
              <a:buSzPts val="4200"/>
              <a:buFont typeface="Comic Sans MS"/>
              <a:buChar char="●"/>
            </a:pPr>
            <a:r>
              <a:rPr lang="en-US" sz="4200" b="0" i="0" u="none" strike="noStrike" cap="none">
                <a:solidFill>
                  <a:srgbClr val="FFFFFF"/>
                </a:solidFill>
                <a:latin typeface="Comic Sans MS"/>
                <a:ea typeface="Comic Sans MS"/>
                <a:cs typeface="Comic Sans MS"/>
                <a:sym typeface="Comic Sans MS"/>
              </a:rPr>
              <a:t>platform_name</a:t>
            </a:r>
            <a:endParaRPr sz="4200" b="0" i="0" u="none" strike="noStrike" cap="none">
              <a:solidFill>
                <a:srgbClr val="FFFFFF"/>
              </a:solidFill>
              <a:latin typeface="Comic Sans MS"/>
              <a:ea typeface="Comic Sans MS"/>
              <a:cs typeface="Comic Sans MS"/>
              <a:sym typeface="Comic Sans MS"/>
            </a:endParaRPr>
          </a:p>
          <a:p>
            <a:pPr marL="457200" marR="0" lvl="0" indent="-457200" algn="l" rtl="0">
              <a:lnSpc>
                <a:spcPct val="100000"/>
              </a:lnSpc>
              <a:spcBef>
                <a:spcPts val="0"/>
              </a:spcBef>
              <a:spcAft>
                <a:spcPts val="0"/>
              </a:spcAft>
              <a:buClr>
                <a:srgbClr val="FFFFFF"/>
              </a:buClr>
              <a:buSzPts val="4200"/>
              <a:buFont typeface="Comic Sans MS"/>
              <a:buChar char="●"/>
            </a:pPr>
            <a:r>
              <a:rPr lang="en-US" sz="4200" b="0" i="0" u="none" strike="noStrike" cap="none">
                <a:solidFill>
                  <a:srgbClr val="FFFFFF"/>
                </a:solidFill>
                <a:latin typeface="Comic Sans MS"/>
                <a:ea typeface="Comic Sans MS"/>
                <a:cs typeface="Comic Sans MS"/>
                <a:sym typeface="Comic Sans MS"/>
              </a:rPr>
              <a:t>genre_id</a:t>
            </a:r>
            <a:endParaRPr sz="4200" b="0" i="0" u="none" strike="noStrike" cap="none">
              <a:solidFill>
                <a:srgbClr val="FFFFFF"/>
              </a:solidFill>
              <a:latin typeface="Comic Sans MS"/>
              <a:ea typeface="Comic Sans MS"/>
              <a:cs typeface="Comic Sans MS"/>
              <a:sym typeface="Comic Sans MS"/>
            </a:endParaRPr>
          </a:p>
          <a:p>
            <a:pPr marL="457200" marR="0" lvl="0" indent="-457200" algn="l" rtl="0">
              <a:lnSpc>
                <a:spcPct val="100000"/>
              </a:lnSpc>
              <a:spcBef>
                <a:spcPts val="0"/>
              </a:spcBef>
              <a:spcAft>
                <a:spcPts val="0"/>
              </a:spcAft>
              <a:buClr>
                <a:srgbClr val="FFFFFF"/>
              </a:buClr>
              <a:buSzPts val="4200"/>
              <a:buFont typeface="Comic Sans MS"/>
              <a:buChar char="●"/>
            </a:pPr>
            <a:r>
              <a:rPr lang="en-US" sz="4200" b="0" i="0" u="none" strike="noStrike" cap="none">
                <a:solidFill>
                  <a:srgbClr val="FFFFFF"/>
                </a:solidFill>
                <a:latin typeface="Comic Sans MS"/>
                <a:ea typeface="Comic Sans MS"/>
                <a:cs typeface="Comic Sans MS"/>
                <a:sym typeface="Comic Sans MS"/>
              </a:rPr>
              <a:t>genre_name</a:t>
            </a:r>
            <a:endParaRPr sz="4200" b="0" i="0" u="none" strike="noStrike" cap="none">
              <a:solidFill>
                <a:srgbClr val="FFFFFF"/>
              </a:solidFill>
              <a:latin typeface="Comic Sans MS"/>
              <a:ea typeface="Comic Sans MS"/>
              <a:cs typeface="Comic Sans MS"/>
              <a:sym typeface="Comic Sans MS"/>
            </a:endParaRPr>
          </a:p>
          <a:p>
            <a:pPr marL="457200" marR="0" lvl="0" indent="-457200" algn="l" rtl="0">
              <a:lnSpc>
                <a:spcPct val="100000"/>
              </a:lnSpc>
              <a:spcBef>
                <a:spcPts val="0"/>
              </a:spcBef>
              <a:spcAft>
                <a:spcPts val="0"/>
              </a:spcAft>
              <a:buClr>
                <a:srgbClr val="FFFFFF"/>
              </a:buClr>
              <a:buSzPts val="4200"/>
              <a:buFont typeface="Comic Sans MS"/>
              <a:buChar char="●"/>
            </a:pPr>
            <a:r>
              <a:rPr lang="en-US" sz="4200" b="0" i="0" u="none" strike="noStrike" cap="none">
                <a:solidFill>
                  <a:srgbClr val="FFFFFF"/>
                </a:solidFill>
                <a:latin typeface="Comic Sans MS"/>
                <a:ea typeface="Comic Sans MS"/>
                <a:cs typeface="Comic Sans MS"/>
                <a:sym typeface="Comic Sans MS"/>
              </a:rPr>
              <a:t>critics_review</a:t>
            </a:r>
            <a:endParaRPr sz="4200" b="0" i="0" u="none" strike="noStrike" cap="none">
              <a:solidFill>
                <a:srgbClr val="FFFFFF"/>
              </a:solidFill>
              <a:latin typeface="Comic Sans MS"/>
              <a:ea typeface="Comic Sans MS"/>
              <a:cs typeface="Comic Sans MS"/>
              <a:sym typeface="Comic Sans MS"/>
            </a:endParaRPr>
          </a:p>
          <a:p>
            <a:pPr marL="457200" marR="0" lvl="0" indent="-457200" algn="l" rtl="0">
              <a:lnSpc>
                <a:spcPct val="100000"/>
              </a:lnSpc>
              <a:spcBef>
                <a:spcPts val="0"/>
              </a:spcBef>
              <a:spcAft>
                <a:spcPts val="0"/>
              </a:spcAft>
              <a:buClr>
                <a:srgbClr val="FFFFFF"/>
              </a:buClr>
              <a:buSzPts val="4200"/>
              <a:buFont typeface="Comic Sans MS"/>
              <a:buChar char="●"/>
            </a:pPr>
            <a:r>
              <a:rPr lang="en-US" sz="4200" b="0" i="0" u="none" strike="noStrike" cap="none">
                <a:solidFill>
                  <a:srgbClr val="FFFFFF"/>
                </a:solidFill>
                <a:latin typeface="Comic Sans MS"/>
                <a:ea typeface="Comic Sans MS"/>
                <a:cs typeface="Comic Sans MS"/>
                <a:sym typeface="Comic Sans MS"/>
              </a:rPr>
              <a:t>no_of_stars</a:t>
            </a:r>
            <a:endParaRPr sz="4200" b="0" i="0" u="none" strike="noStrike" cap="none">
              <a:solidFill>
                <a:srgbClr val="FFFFFF"/>
              </a:solidFill>
              <a:latin typeface="Comic Sans MS"/>
              <a:ea typeface="Comic Sans MS"/>
              <a:cs typeface="Comic Sans MS"/>
              <a:sym typeface="Comic Sans MS"/>
            </a:endParaRPr>
          </a:p>
          <a:p>
            <a:pPr marL="457200" marR="0" lvl="0" indent="-457200" algn="l" rtl="0">
              <a:lnSpc>
                <a:spcPct val="100000"/>
              </a:lnSpc>
              <a:spcBef>
                <a:spcPts val="0"/>
              </a:spcBef>
              <a:spcAft>
                <a:spcPts val="0"/>
              </a:spcAft>
              <a:buClr>
                <a:srgbClr val="FFFFFF"/>
              </a:buClr>
              <a:buSzPts val="4200"/>
              <a:buFont typeface="Comic Sans MS"/>
              <a:buChar char="●"/>
            </a:pPr>
            <a:r>
              <a:rPr lang="en-US" sz="4200" b="0" i="0" u="none" strike="noStrike" cap="none">
                <a:solidFill>
                  <a:srgbClr val="FFFFFF"/>
                </a:solidFill>
                <a:latin typeface="Comic Sans MS"/>
                <a:ea typeface="Comic Sans MS"/>
                <a:cs typeface="Comic Sans MS"/>
                <a:sym typeface="Comic Sans MS"/>
              </a:rPr>
              <a:t>average_rating</a:t>
            </a:r>
            <a:endParaRPr sz="4200" b="0" i="0" u="none" strike="noStrike" cap="none">
              <a:solidFill>
                <a:srgbClr val="FFFFFF"/>
              </a:solidFill>
              <a:latin typeface="Comic Sans MS"/>
              <a:ea typeface="Comic Sans MS"/>
              <a:cs typeface="Comic Sans MS"/>
              <a:sym typeface="Comic Sans MS"/>
            </a:endParaRPr>
          </a:p>
          <a:p>
            <a:pPr marL="457200" marR="0" lvl="0" indent="-457200" algn="l" rtl="0">
              <a:lnSpc>
                <a:spcPct val="100000"/>
              </a:lnSpc>
              <a:spcBef>
                <a:spcPts val="0"/>
              </a:spcBef>
              <a:spcAft>
                <a:spcPts val="0"/>
              </a:spcAft>
              <a:buClr>
                <a:srgbClr val="FFFFFF"/>
              </a:buClr>
              <a:buSzPts val="4200"/>
              <a:buFont typeface="Comic Sans MS"/>
              <a:buChar char="●"/>
            </a:pPr>
            <a:r>
              <a:rPr lang="en-US" sz="4200" b="0" i="0" u="none" strike="noStrike" cap="none">
                <a:solidFill>
                  <a:srgbClr val="FFFFFF"/>
                </a:solidFill>
                <a:latin typeface="Comic Sans MS"/>
                <a:ea typeface="Comic Sans MS"/>
                <a:cs typeface="Comic Sans MS"/>
                <a:sym typeface="Comic Sans MS"/>
              </a:rPr>
              <a:t>total_votes</a:t>
            </a:r>
            <a:endParaRPr sz="4200" b="0" i="0" u="none" strike="noStrike" cap="none">
              <a:solidFill>
                <a:srgbClr val="FFFFFF"/>
              </a:solidFill>
              <a:latin typeface="Comic Sans MS"/>
              <a:ea typeface="Comic Sans MS"/>
              <a:cs typeface="Comic Sans MS"/>
              <a:sym typeface="Comic Sans MS"/>
            </a:endParaRPr>
          </a:p>
          <a:p>
            <a:pPr marL="457200" marR="0" lvl="0" indent="-457200" algn="l" rtl="0">
              <a:lnSpc>
                <a:spcPct val="100000"/>
              </a:lnSpc>
              <a:spcBef>
                <a:spcPts val="0"/>
              </a:spcBef>
              <a:spcAft>
                <a:spcPts val="0"/>
              </a:spcAft>
              <a:buClr>
                <a:srgbClr val="FFFFFF"/>
              </a:buClr>
              <a:buSzPts val="4200"/>
              <a:buFont typeface="Comic Sans MS"/>
              <a:buChar char="●"/>
            </a:pPr>
            <a:r>
              <a:rPr lang="en-US" sz="4200" b="0" i="0" u="none" strike="noStrike" cap="none">
                <a:solidFill>
                  <a:srgbClr val="FFFFFF"/>
                </a:solidFill>
                <a:latin typeface="Comic Sans MS"/>
                <a:ea typeface="Comic Sans MS"/>
                <a:cs typeface="Comic Sans MS"/>
                <a:sym typeface="Comic Sans MS"/>
              </a:rPr>
              <a:t>total_collection</a:t>
            </a:r>
            <a:endParaRPr sz="4200" b="0" i="0" u="none" strike="noStrike" cap="none">
              <a:solidFill>
                <a:srgbClr val="FFFFFF"/>
              </a:solidFill>
              <a:latin typeface="Comic Sans MS"/>
              <a:ea typeface="Comic Sans MS"/>
              <a:cs typeface="Comic Sans MS"/>
              <a:sym typeface="Comic Sans MS"/>
            </a:endParaRPr>
          </a:p>
          <a:p>
            <a:pPr marL="457200" marR="0" lvl="0" indent="-457200" algn="l" rtl="0">
              <a:lnSpc>
                <a:spcPct val="100000"/>
              </a:lnSpc>
              <a:spcBef>
                <a:spcPts val="0"/>
              </a:spcBef>
              <a:spcAft>
                <a:spcPts val="0"/>
              </a:spcAft>
              <a:buClr>
                <a:srgbClr val="FFFFFF"/>
              </a:buClr>
              <a:buSzPts val="4200"/>
              <a:buFont typeface="Comic Sans MS"/>
              <a:buChar char="●"/>
            </a:pPr>
            <a:r>
              <a:rPr lang="en-US" sz="4200" b="0" i="0" u="none" strike="noStrike" cap="none">
                <a:solidFill>
                  <a:srgbClr val="FFFFFF"/>
                </a:solidFill>
                <a:latin typeface="Comic Sans MS"/>
                <a:ea typeface="Comic Sans MS"/>
                <a:cs typeface="Comic Sans MS"/>
                <a:sym typeface="Comic Sans MS"/>
              </a:rPr>
              <a:t>movie_budget</a:t>
            </a:r>
            <a:endParaRPr sz="4200" b="0" i="0" u="none" strike="noStrike" cap="none">
              <a:solidFill>
                <a:srgbClr val="FFFFFF"/>
              </a:solidFill>
              <a:latin typeface="Comic Sans MS"/>
              <a:ea typeface="Comic Sans MS"/>
              <a:cs typeface="Comic Sans MS"/>
              <a:sym typeface="Comic Sans MS"/>
            </a:endParaRPr>
          </a:p>
          <a:p>
            <a:pPr marL="457200" marR="0" lvl="0" indent="-457200" algn="l" rtl="0">
              <a:lnSpc>
                <a:spcPct val="100000"/>
              </a:lnSpc>
              <a:spcBef>
                <a:spcPts val="0"/>
              </a:spcBef>
              <a:spcAft>
                <a:spcPts val="0"/>
              </a:spcAft>
              <a:buClr>
                <a:srgbClr val="FFFFFF"/>
              </a:buClr>
              <a:buSzPts val="4200"/>
              <a:buFont typeface="Comic Sans MS"/>
              <a:buChar char="●"/>
            </a:pPr>
            <a:r>
              <a:rPr lang="en-US" sz="4200" b="0" i="0" u="none" strike="noStrike" cap="none">
                <a:solidFill>
                  <a:srgbClr val="FFFFFF"/>
                </a:solidFill>
                <a:latin typeface="Comic Sans MS"/>
                <a:ea typeface="Comic Sans MS"/>
                <a:cs typeface="Comic Sans MS"/>
                <a:sym typeface="Comic Sans MS"/>
              </a:rPr>
              <a:t>profit</a:t>
            </a:r>
            <a:endParaRPr sz="4200" b="0" i="0" u="none" strike="noStrike" cap="none">
              <a:solidFill>
                <a:srgbClr val="FFFFFF"/>
              </a:solidFill>
              <a:latin typeface="Comic Sans MS"/>
              <a:ea typeface="Comic Sans MS"/>
              <a:cs typeface="Comic Sans MS"/>
              <a:sym typeface="Comic Sans MS"/>
            </a:endParaRPr>
          </a:p>
          <a:p>
            <a:pPr marL="457200" marR="0" lvl="0" indent="0" algn="l" rtl="0">
              <a:lnSpc>
                <a:spcPct val="100000"/>
              </a:lnSpc>
              <a:spcBef>
                <a:spcPts val="0"/>
              </a:spcBef>
              <a:spcAft>
                <a:spcPts val="0"/>
              </a:spcAft>
              <a:buClr>
                <a:srgbClr val="000000"/>
              </a:buClr>
              <a:buSzPts val="4800"/>
              <a:buFont typeface="Arial"/>
              <a:buNone/>
            </a:pPr>
            <a:endParaRPr sz="4800" b="0" i="0" u="none" strike="noStrike" cap="none">
              <a:solidFill>
                <a:srgbClr val="000000"/>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125"/>
        <p:cNvGrpSpPr/>
        <p:nvPr/>
      </p:nvGrpSpPr>
      <p:grpSpPr>
        <a:xfrm>
          <a:off x="0" y="0"/>
          <a:ext cx="0" cy="0"/>
          <a:chOff x="0" y="0"/>
          <a:chExt cx="0" cy="0"/>
        </a:xfrm>
      </p:grpSpPr>
      <p:sp>
        <p:nvSpPr>
          <p:cNvPr id="126" name="Google Shape;126;ge1021d009d_4_24"/>
          <p:cNvSpPr txBox="1"/>
          <p:nvPr/>
        </p:nvSpPr>
        <p:spPr>
          <a:xfrm>
            <a:off x="1219200" y="5633950"/>
            <a:ext cx="21945600" cy="1727100"/>
          </a:xfrm>
          <a:prstGeom prst="rect">
            <a:avLst/>
          </a:prstGeom>
          <a:noFill/>
          <a:ln>
            <a:noFill/>
          </a:ln>
        </p:spPr>
        <p:txBody>
          <a:bodyPr spcFirstLastPara="1" wrap="square" lIns="50800" tIns="50800" rIns="50800" bIns="50800" anchor="t" anchorCtr="0">
            <a:normAutofit/>
          </a:bodyPr>
          <a:lstStyle/>
          <a:p>
            <a:pPr marL="0" marR="0" lvl="0" indent="0" algn="ctr" rtl="0">
              <a:lnSpc>
                <a:spcPct val="80000"/>
              </a:lnSpc>
              <a:spcBef>
                <a:spcPts val="0"/>
              </a:spcBef>
              <a:spcAft>
                <a:spcPts val="0"/>
              </a:spcAft>
              <a:buClr>
                <a:srgbClr val="000000"/>
              </a:buClr>
              <a:buSzPts val="8000"/>
              <a:buFont typeface="Arial"/>
              <a:buNone/>
            </a:pPr>
            <a:r>
              <a:rPr lang="en-US" sz="8000" b="0" i="0" u="sng" strike="noStrike" cap="none">
                <a:solidFill>
                  <a:srgbClr val="002F4A"/>
                </a:solidFill>
                <a:latin typeface="Georgia"/>
                <a:ea typeface="Georgia"/>
                <a:cs typeface="Georgia"/>
                <a:sym typeface="Georgia"/>
              </a:rPr>
              <a:t>ER Diagram</a:t>
            </a:r>
            <a:endParaRPr sz="8000" b="0" i="0" u="sng" strike="noStrike" cap="none">
              <a:solidFill>
                <a:srgbClr val="002F4A"/>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130"/>
        <p:cNvGrpSpPr/>
        <p:nvPr/>
      </p:nvGrpSpPr>
      <p:grpSpPr>
        <a:xfrm>
          <a:off x="0" y="0"/>
          <a:ext cx="0" cy="0"/>
          <a:chOff x="0" y="0"/>
          <a:chExt cx="0" cy="0"/>
        </a:xfrm>
      </p:grpSpPr>
      <p:pic>
        <p:nvPicPr>
          <p:cNvPr id="131" name="Google Shape;131;ge2192432ce_0_3"/>
          <p:cNvPicPr preferRelativeResize="0"/>
          <p:nvPr/>
        </p:nvPicPr>
        <p:blipFill>
          <a:blip r:embed="rId3">
            <a:alphaModFix/>
          </a:blip>
          <a:stretch>
            <a:fillRect/>
          </a:stretch>
        </p:blipFill>
        <p:spPr>
          <a:xfrm>
            <a:off x="152400" y="0"/>
            <a:ext cx="24118498" cy="13715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135"/>
        <p:cNvGrpSpPr/>
        <p:nvPr/>
      </p:nvGrpSpPr>
      <p:grpSpPr>
        <a:xfrm>
          <a:off x="0" y="0"/>
          <a:ext cx="0" cy="0"/>
          <a:chOff x="0" y="0"/>
          <a:chExt cx="0" cy="0"/>
        </a:xfrm>
      </p:grpSpPr>
      <p:sp>
        <p:nvSpPr>
          <p:cNvPr id="136" name="Google Shape;136;ge28b60f82c_0_3"/>
          <p:cNvSpPr txBox="1">
            <a:spLocks noGrp="1"/>
          </p:cNvSpPr>
          <p:nvPr>
            <p:ph type="title"/>
          </p:nvPr>
        </p:nvSpPr>
        <p:spPr>
          <a:xfrm>
            <a:off x="1219200" y="361900"/>
            <a:ext cx="21945600" cy="1727100"/>
          </a:xfrm>
          <a:prstGeom prst="rect">
            <a:avLst/>
          </a:prstGeom>
          <a:noFill/>
          <a:ln>
            <a:noFill/>
          </a:ln>
        </p:spPr>
        <p:txBody>
          <a:bodyPr spcFirstLastPara="1" wrap="square" lIns="50800" tIns="50800" rIns="50800" bIns="50800" anchor="t" anchorCtr="0">
            <a:normAutofit/>
          </a:bodyPr>
          <a:lstStyle/>
          <a:p>
            <a:pPr marL="0" lvl="0" indent="0" algn="ctr" rtl="0">
              <a:lnSpc>
                <a:spcPct val="80000"/>
              </a:lnSpc>
              <a:spcBef>
                <a:spcPts val="0"/>
              </a:spcBef>
              <a:spcAft>
                <a:spcPts val="0"/>
              </a:spcAft>
              <a:buSzPts val="1800"/>
              <a:buNone/>
            </a:pPr>
            <a:r>
              <a:rPr lang="en-US" sz="7800" u="sng">
                <a:latin typeface="Comic Sans MS"/>
                <a:ea typeface="Comic Sans MS"/>
                <a:cs typeface="Comic Sans MS"/>
                <a:sym typeface="Comic Sans MS"/>
              </a:rPr>
              <a:t>Schema Diagram</a:t>
            </a:r>
            <a:endParaRPr sz="7800" u="sng">
              <a:latin typeface="Comic Sans MS"/>
              <a:ea typeface="Comic Sans MS"/>
              <a:cs typeface="Comic Sans MS"/>
              <a:sym typeface="Comic Sans MS"/>
            </a:endParaRPr>
          </a:p>
        </p:txBody>
      </p:sp>
      <p:graphicFrame>
        <p:nvGraphicFramePr>
          <p:cNvPr id="137" name="Google Shape;137;ge28b60f82c_0_3"/>
          <p:cNvGraphicFramePr/>
          <p:nvPr/>
        </p:nvGraphicFramePr>
        <p:xfrm>
          <a:off x="965288" y="1515100"/>
          <a:ext cx="3000000" cy="3000000"/>
        </p:xfrm>
        <a:graphic>
          <a:graphicData uri="http://schemas.openxmlformats.org/drawingml/2006/table">
            <a:tbl>
              <a:tblPr>
                <a:noFill/>
                <a:tableStyleId>{9F64E993-EE2A-4E5F-A678-3CB5C7BEDE64}</a:tableStyleId>
              </a:tblPr>
              <a:tblGrid>
                <a:gridCol w="3602425">
                  <a:extLst>
                    <a:ext uri="{9D8B030D-6E8A-4147-A177-3AD203B41FA5}">
                      <a16:colId xmlns:a16="http://schemas.microsoft.com/office/drawing/2014/main" val="20000"/>
                    </a:ext>
                  </a:extLst>
                </a:gridCol>
                <a:gridCol w="3602425">
                  <a:extLst>
                    <a:ext uri="{9D8B030D-6E8A-4147-A177-3AD203B41FA5}">
                      <a16:colId xmlns:a16="http://schemas.microsoft.com/office/drawing/2014/main" val="20001"/>
                    </a:ext>
                  </a:extLst>
                </a:gridCol>
                <a:gridCol w="3602425">
                  <a:extLst>
                    <a:ext uri="{9D8B030D-6E8A-4147-A177-3AD203B41FA5}">
                      <a16:colId xmlns:a16="http://schemas.microsoft.com/office/drawing/2014/main" val="20002"/>
                    </a:ext>
                  </a:extLst>
                </a:gridCol>
                <a:gridCol w="3602425">
                  <a:extLst>
                    <a:ext uri="{9D8B030D-6E8A-4147-A177-3AD203B41FA5}">
                      <a16:colId xmlns:a16="http://schemas.microsoft.com/office/drawing/2014/main" val="20003"/>
                    </a:ext>
                  </a:extLst>
                </a:gridCol>
                <a:gridCol w="3602425">
                  <a:extLst>
                    <a:ext uri="{9D8B030D-6E8A-4147-A177-3AD203B41FA5}">
                      <a16:colId xmlns:a16="http://schemas.microsoft.com/office/drawing/2014/main" val="20004"/>
                    </a:ext>
                  </a:extLst>
                </a:gridCol>
              </a:tblGrid>
              <a:tr h="804450">
                <a:tc>
                  <a:txBody>
                    <a:bodyPr/>
                    <a:lstStyle/>
                    <a:p>
                      <a:pPr marL="0" marR="0" lvl="0" indent="0" algn="ctr" rtl="0">
                        <a:lnSpc>
                          <a:spcPct val="100000"/>
                        </a:lnSpc>
                        <a:spcBef>
                          <a:spcPts val="0"/>
                        </a:spcBef>
                        <a:spcAft>
                          <a:spcPts val="0"/>
                        </a:spcAft>
                        <a:buClr>
                          <a:srgbClr val="000000"/>
                        </a:buClr>
                        <a:buSzPts val="3000"/>
                        <a:buFont typeface="Arial"/>
                        <a:buNone/>
                      </a:pPr>
                      <a:r>
                        <a:rPr lang="en-US" sz="3000" u="sng" strike="noStrike" cap="none">
                          <a:latin typeface="Comic Sans MS"/>
                          <a:ea typeface="Comic Sans MS"/>
                          <a:cs typeface="Comic Sans MS"/>
                          <a:sym typeface="Comic Sans MS"/>
                        </a:rPr>
                        <a:t>movie_id</a:t>
                      </a:r>
                      <a:endParaRPr sz="3000" u="sng" strike="noStrike" cap="none">
                        <a:latin typeface="Comic Sans MS"/>
                        <a:ea typeface="Comic Sans MS"/>
                        <a:cs typeface="Comic Sans MS"/>
                        <a:sym typeface="Comic Sans MS"/>
                      </a:endParaRPr>
                    </a:p>
                  </a:txBody>
                  <a:tcPr marL="63500" marR="63500" marT="63500" marB="63500" anchor="ctr">
                    <a:solidFill>
                      <a:srgbClr val="FFFF00"/>
                    </a:solidFill>
                  </a:tcPr>
                </a:tc>
                <a:tc>
                  <a:txBody>
                    <a:bodyPr/>
                    <a:lstStyle/>
                    <a:p>
                      <a:pPr marL="0" marR="0" lvl="0" indent="0" algn="ctr" rtl="0">
                        <a:lnSpc>
                          <a:spcPct val="100000"/>
                        </a:lnSpc>
                        <a:spcBef>
                          <a:spcPts val="0"/>
                        </a:spcBef>
                        <a:spcAft>
                          <a:spcPts val="0"/>
                        </a:spcAft>
                        <a:buClr>
                          <a:srgbClr val="000000"/>
                        </a:buClr>
                        <a:buSzPts val="3000"/>
                        <a:buFont typeface="Arial"/>
                        <a:buNone/>
                      </a:pPr>
                      <a:r>
                        <a:rPr lang="en-US" sz="3000" u="none" strike="noStrike" cap="none">
                          <a:latin typeface="Comic Sans MS"/>
                          <a:ea typeface="Comic Sans MS"/>
                          <a:cs typeface="Comic Sans MS"/>
                          <a:sym typeface="Comic Sans MS"/>
                        </a:rPr>
                        <a:t>movie_name</a:t>
                      </a:r>
                      <a:endParaRPr sz="3000" u="none" strike="noStrike" cap="none">
                        <a:latin typeface="Comic Sans MS"/>
                        <a:ea typeface="Comic Sans MS"/>
                        <a:cs typeface="Comic Sans MS"/>
                        <a:sym typeface="Comic Sans MS"/>
                      </a:endParaRPr>
                    </a:p>
                  </a:txBody>
                  <a:tcPr marL="63500" marR="63500" marT="63500" marB="63500" anchor="ctr"/>
                </a:tc>
                <a:tc>
                  <a:txBody>
                    <a:bodyPr/>
                    <a:lstStyle/>
                    <a:p>
                      <a:pPr marL="0" marR="0" lvl="0" indent="0" algn="ctr" rtl="0">
                        <a:lnSpc>
                          <a:spcPct val="100000"/>
                        </a:lnSpc>
                        <a:spcBef>
                          <a:spcPts val="0"/>
                        </a:spcBef>
                        <a:spcAft>
                          <a:spcPts val="0"/>
                        </a:spcAft>
                        <a:buClr>
                          <a:srgbClr val="000000"/>
                        </a:buClr>
                        <a:buSzPts val="3000"/>
                        <a:buFont typeface="Arial"/>
                        <a:buNone/>
                      </a:pPr>
                      <a:r>
                        <a:rPr lang="en-US" sz="3000" u="none" strike="noStrike" cap="none">
                          <a:latin typeface="Comic Sans MS"/>
                          <a:ea typeface="Comic Sans MS"/>
                          <a:cs typeface="Comic Sans MS"/>
                          <a:sym typeface="Comic Sans MS"/>
                        </a:rPr>
                        <a:t>release_year</a:t>
                      </a:r>
                      <a:endParaRPr sz="3000" u="none" strike="noStrike" cap="none">
                        <a:latin typeface="Comic Sans MS"/>
                        <a:ea typeface="Comic Sans MS"/>
                        <a:cs typeface="Comic Sans MS"/>
                        <a:sym typeface="Comic Sans MS"/>
                      </a:endParaRPr>
                    </a:p>
                  </a:txBody>
                  <a:tcPr marL="63500" marR="63500" marT="63500" marB="63500" anchor="ctr"/>
                </a:tc>
                <a:tc>
                  <a:txBody>
                    <a:bodyPr/>
                    <a:lstStyle/>
                    <a:p>
                      <a:pPr marL="0" marR="0" lvl="0" indent="0" algn="ctr" rtl="0">
                        <a:lnSpc>
                          <a:spcPct val="100000"/>
                        </a:lnSpc>
                        <a:spcBef>
                          <a:spcPts val="0"/>
                        </a:spcBef>
                        <a:spcAft>
                          <a:spcPts val="0"/>
                        </a:spcAft>
                        <a:buClr>
                          <a:srgbClr val="000000"/>
                        </a:buClr>
                        <a:buSzPts val="3000"/>
                        <a:buFont typeface="Arial"/>
                        <a:buNone/>
                      </a:pPr>
                      <a:r>
                        <a:rPr lang="en-US" sz="3000" u="none" strike="noStrike" cap="none">
                          <a:latin typeface="Comic Sans MS"/>
                          <a:ea typeface="Comic Sans MS"/>
                          <a:cs typeface="Comic Sans MS"/>
                          <a:sym typeface="Comic Sans MS"/>
                        </a:rPr>
                        <a:t>industry</a:t>
                      </a:r>
                      <a:endParaRPr sz="3000" u="none" strike="noStrike" cap="none">
                        <a:latin typeface="Comic Sans MS"/>
                        <a:ea typeface="Comic Sans MS"/>
                        <a:cs typeface="Comic Sans MS"/>
                        <a:sym typeface="Comic Sans MS"/>
                      </a:endParaRPr>
                    </a:p>
                  </a:txBody>
                  <a:tcPr marL="63500" marR="63500" marT="63500" marB="63500" anchor="ctr"/>
                </a:tc>
                <a:tc>
                  <a:txBody>
                    <a:bodyPr/>
                    <a:lstStyle/>
                    <a:p>
                      <a:pPr marL="0" marR="0" lvl="0" indent="0" algn="ctr" rtl="0">
                        <a:lnSpc>
                          <a:spcPct val="100000"/>
                        </a:lnSpc>
                        <a:spcBef>
                          <a:spcPts val="0"/>
                        </a:spcBef>
                        <a:spcAft>
                          <a:spcPts val="0"/>
                        </a:spcAft>
                        <a:buClr>
                          <a:srgbClr val="000000"/>
                        </a:buClr>
                        <a:buSzPts val="3000"/>
                        <a:buFont typeface="Arial"/>
                        <a:buNone/>
                      </a:pPr>
                      <a:r>
                        <a:rPr lang="en-US" sz="3000" u="none" strike="noStrike" cap="none">
                          <a:latin typeface="Comic Sans MS"/>
                          <a:ea typeface="Comic Sans MS"/>
                          <a:cs typeface="Comic Sans MS"/>
                          <a:sym typeface="Comic Sans MS"/>
                        </a:rPr>
                        <a:t>duration</a:t>
                      </a:r>
                      <a:endParaRPr sz="3000" u="none" strike="noStrike" cap="none">
                        <a:latin typeface="Comic Sans MS"/>
                        <a:ea typeface="Comic Sans MS"/>
                        <a:cs typeface="Comic Sans MS"/>
                        <a:sym typeface="Comic Sans MS"/>
                      </a:endParaRPr>
                    </a:p>
                  </a:txBody>
                  <a:tcPr marL="63500" marR="63500" marT="63500" marB="63500" anchor="ctr"/>
                </a:tc>
                <a:extLst>
                  <a:ext uri="{0D108BD9-81ED-4DB2-BD59-A6C34878D82A}">
                    <a16:rowId xmlns:a16="http://schemas.microsoft.com/office/drawing/2014/main" val="10000"/>
                  </a:ext>
                </a:extLst>
              </a:tr>
            </a:tbl>
          </a:graphicData>
        </a:graphic>
      </p:graphicFrame>
      <p:sp>
        <p:nvSpPr>
          <p:cNvPr id="138" name="Google Shape;138;ge28b60f82c_0_3"/>
          <p:cNvSpPr txBox="1"/>
          <p:nvPr/>
        </p:nvSpPr>
        <p:spPr>
          <a:xfrm>
            <a:off x="8172450" y="6988878"/>
            <a:ext cx="13126800" cy="17562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3000"/>
              <a:buFont typeface="Arial"/>
              <a:buNone/>
            </a:pPr>
            <a:r>
              <a:rPr lang="en-US" sz="3000" b="0" i="0" u="none" strike="noStrike" cap="none">
                <a:solidFill>
                  <a:srgbClr val="000000"/>
                </a:solidFill>
                <a:latin typeface="Comic Sans MS"/>
                <a:ea typeface="Comic Sans MS"/>
                <a:cs typeface="Comic Sans MS"/>
                <a:sym typeface="Comic Sans MS"/>
              </a:rPr>
              <a:t>Movie_id </a:t>
            </a:r>
            <a:r>
              <a:rPr lang="en-US" sz="3000">
                <a:latin typeface="Comic Sans MS"/>
                <a:ea typeface="Comic Sans MS"/>
                <a:cs typeface="Comic Sans MS"/>
                <a:sym typeface="Comic Sans MS"/>
              </a:rPr>
              <a:t>--&gt;</a:t>
            </a:r>
            <a:r>
              <a:rPr lang="en-US" sz="3000" b="0" i="0" u="none" strike="noStrike" cap="none">
                <a:solidFill>
                  <a:srgbClr val="000000"/>
                </a:solidFill>
                <a:latin typeface="Comic Sans MS"/>
                <a:ea typeface="Comic Sans MS"/>
                <a:cs typeface="Comic Sans MS"/>
                <a:sym typeface="Comic Sans MS"/>
              </a:rPr>
              <a:t> movie_name, release year, industry, duration.</a:t>
            </a:r>
            <a:endParaRPr sz="3000" b="0" i="0" u="none" strike="noStrike" cap="none">
              <a:solidFill>
                <a:srgbClr val="000000"/>
              </a:solidFill>
              <a:latin typeface="Comic Sans MS"/>
              <a:ea typeface="Comic Sans MS"/>
              <a:cs typeface="Comic Sans MS"/>
              <a:sym typeface="Comic Sans MS"/>
            </a:endParaRPr>
          </a:p>
          <a:p>
            <a:pPr marL="0" marR="0" lvl="0" indent="0" algn="l" rtl="0">
              <a:lnSpc>
                <a:spcPct val="115000"/>
              </a:lnSpc>
              <a:spcBef>
                <a:spcPts val="0"/>
              </a:spcBef>
              <a:spcAft>
                <a:spcPts val="0"/>
              </a:spcAft>
              <a:buClr>
                <a:srgbClr val="000000"/>
              </a:buClr>
              <a:buSzPts val="3000"/>
              <a:buFont typeface="Arial"/>
              <a:buNone/>
            </a:pPr>
            <a:r>
              <a:rPr lang="en-US" sz="3000" b="0" i="0" u="none" strike="noStrike" cap="none">
                <a:solidFill>
                  <a:srgbClr val="000000"/>
                </a:solidFill>
                <a:latin typeface="Comic Sans MS"/>
                <a:ea typeface="Comic Sans MS"/>
                <a:cs typeface="Comic Sans MS"/>
                <a:sym typeface="Comic Sans MS"/>
              </a:rPr>
              <a:t>Movie name </a:t>
            </a:r>
            <a:r>
              <a:rPr lang="en-US" sz="3000">
                <a:latin typeface="Comic Sans MS"/>
                <a:ea typeface="Comic Sans MS"/>
                <a:cs typeface="Comic Sans MS"/>
                <a:sym typeface="Comic Sans MS"/>
              </a:rPr>
              <a:t>--&gt;</a:t>
            </a:r>
            <a:r>
              <a:rPr lang="en-US" sz="3000" b="0" i="0" u="none" strike="noStrike" cap="none">
                <a:solidFill>
                  <a:srgbClr val="000000"/>
                </a:solidFill>
                <a:latin typeface="Comic Sans MS"/>
                <a:ea typeface="Comic Sans MS"/>
                <a:cs typeface="Comic Sans MS"/>
                <a:sym typeface="Comic Sans MS"/>
              </a:rPr>
              <a:t> release year, industry, duration, Movie_id</a:t>
            </a:r>
            <a:endParaRPr sz="3000" b="0" i="0" u="none" strike="noStrike" cap="none">
              <a:solidFill>
                <a:srgbClr val="000000"/>
              </a:solidFill>
              <a:latin typeface="Comic Sans MS"/>
              <a:ea typeface="Comic Sans MS"/>
              <a:cs typeface="Comic Sans MS"/>
              <a:sym typeface="Comic Sans MS"/>
            </a:endParaRPr>
          </a:p>
          <a:p>
            <a:pPr marL="0" marR="0" lvl="0" indent="0" algn="l" rtl="0">
              <a:lnSpc>
                <a:spcPct val="115000"/>
              </a:lnSpc>
              <a:spcBef>
                <a:spcPts val="0"/>
              </a:spcBef>
              <a:spcAft>
                <a:spcPts val="0"/>
              </a:spcAft>
              <a:buClr>
                <a:srgbClr val="000000"/>
              </a:buClr>
              <a:buSzPts val="1400"/>
              <a:buFont typeface="Arial"/>
              <a:buNone/>
            </a:pPr>
            <a:endParaRPr sz="1400" b="0" i="0" u="none" strike="noStrike" cap="none">
              <a:solidFill>
                <a:srgbClr val="000000"/>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Comic Sans MS"/>
              <a:ea typeface="Comic Sans MS"/>
              <a:cs typeface="Comic Sans MS"/>
              <a:sym typeface="Comic Sans MS"/>
            </a:endParaRPr>
          </a:p>
        </p:txBody>
      </p:sp>
      <p:sp>
        <p:nvSpPr>
          <p:cNvPr id="139" name="Google Shape;139;ge28b60f82c_0_3"/>
          <p:cNvSpPr txBox="1"/>
          <p:nvPr/>
        </p:nvSpPr>
        <p:spPr>
          <a:xfrm>
            <a:off x="1193250" y="795150"/>
            <a:ext cx="2556300" cy="10305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3300"/>
              <a:buFont typeface="Arial"/>
              <a:buNone/>
            </a:pPr>
            <a:r>
              <a:rPr lang="en-US" sz="3300" b="0" i="0" u="none" strike="noStrike" cap="none">
                <a:solidFill>
                  <a:srgbClr val="000000"/>
                </a:solidFill>
                <a:latin typeface="Comic Sans MS"/>
                <a:ea typeface="Comic Sans MS"/>
                <a:cs typeface="Comic Sans MS"/>
                <a:sym typeface="Comic Sans MS"/>
              </a:rPr>
              <a:t>MOVIES</a:t>
            </a:r>
            <a:endParaRPr sz="3300" b="0" i="0" u="none" strike="noStrike" cap="none">
              <a:solidFill>
                <a:srgbClr val="000000"/>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Comic Sans MS"/>
              <a:ea typeface="Comic Sans MS"/>
              <a:cs typeface="Comic Sans MS"/>
              <a:sym typeface="Comic Sans MS"/>
            </a:endParaRPr>
          </a:p>
        </p:txBody>
      </p:sp>
      <p:sp>
        <p:nvSpPr>
          <p:cNvPr id="140" name="Google Shape;140;ge28b60f82c_0_3"/>
          <p:cNvSpPr txBox="1"/>
          <p:nvPr/>
        </p:nvSpPr>
        <p:spPr>
          <a:xfrm>
            <a:off x="965300" y="4309500"/>
            <a:ext cx="2722200" cy="692700"/>
          </a:xfrm>
          <a:prstGeom prst="rect">
            <a:avLst/>
          </a:prstGeom>
          <a:solidFill>
            <a:schemeClr val="accent6"/>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00000"/>
                </a:solidFill>
                <a:latin typeface="Roboto"/>
                <a:ea typeface="Roboto"/>
                <a:cs typeface="Roboto"/>
                <a:sym typeface="Roboto"/>
              </a:rPr>
              <a:t>Primary key</a:t>
            </a:r>
            <a:endParaRPr sz="3300" b="0" i="0" u="none" strike="noStrike" cap="none">
              <a:solidFill>
                <a:srgbClr val="000000"/>
              </a:solidFill>
              <a:latin typeface="Roboto"/>
              <a:ea typeface="Roboto"/>
              <a:cs typeface="Roboto"/>
              <a:sym typeface="Roboto"/>
            </a:endParaRPr>
          </a:p>
        </p:txBody>
      </p:sp>
      <p:sp>
        <p:nvSpPr>
          <p:cNvPr id="141" name="Google Shape;141;ge28b60f82c_0_3"/>
          <p:cNvSpPr txBox="1"/>
          <p:nvPr/>
        </p:nvSpPr>
        <p:spPr>
          <a:xfrm>
            <a:off x="8172450" y="6296175"/>
            <a:ext cx="6549000" cy="692700"/>
          </a:xfrm>
          <a:prstGeom prst="rect">
            <a:avLst/>
          </a:prstGeom>
          <a:solidFill>
            <a:schemeClr val="accent6"/>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00000"/>
                </a:solidFill>
                <a:latin typeface="Roboto"/>
                <a:ea typeface="Roboto"/>
                <a:cs typeface="Roboto"/>
                <a:sym typeface="Roboto"/>
              </a:rPr>
              <a:t>Functional dependencies</a:t>
            </a:r>
            <a:endParaRPr sz="3300" b="0" i="0" u="none" strike="noStrike" cap="none">
              <a:solidFill>
                <a:srgbClr val="000000"/>
              </a:solidFill>
              <a:latin typeface="Roboto"/>
              <a:ea typeface="Roboto"/>
              <a:cs typeface="Roboto"/>
              <a:sym typeface="Roboto"/>
            </a:endParaRPr>
          </a:p>
        </p:txBody>
      </p:sp>
      <p:sp>
        <p:nvSpPr>
          <p:cNvPr id="142" name="Google Shape;142;ge28b60f82c_0_3"/>
          <p:cNvSpPr/>
          <p:nvPr/>
        </p:nvSpPr>
        <p:spPr>
          <a:xfrm>
            <a:off x="1687428" y="2273525"/>
            <a:ext cx="890750" cy="2169925"/>
          </a:xfrm>
          <a:custGeom>
            <a:avLst/>
            <a:gdLst/>
            <a:ahLst/>
            <a:cxnLst/>
            <a:rect l="l" t="t" r="r" b="b"/>
            <a:pathLst>
              <a:path w="35630" h="86797" extrusionOk="0">
                <a:moveTo>
                  <a:pt x="22771" y="86797"/>
                </a:moveTo>
                <a:cubicBezTo>
                  <a:pt x="19021" y="79118"/>
                  <a:pt x="-1875" y="55186"/>
                  <a:pt x="268" y="40720"/>
                </a:cubicBezTo>
                <a:cubicBezTo>
                  <a:pt x="2411" y="26254"/>
                  <a:pt x="29736" y="6787"/>
                  <a:pt x="35630" y="0"/>
                </a:cubicBezTo>
              </a:path>
            </a:pathLst>
          </a:cu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ge28b60f82c_0_3"/>
          <p:cNvSpPr txBox="1"/>
          <p:nvPr/>
        </p:nvSpPr>
        <p:spPr>
          <a:xfrm>
            <a:off x="965300" y="8204677"/>
            <a:ext cx="6549000" cy="692700"/>
          </a:xfrm>
          <a:prstGeom prst="rect">
            <a:avLst/>
          </a:prstGeom>
          <a:solidFill>
            <a:schemeClr val="accent6"/>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00000"/>
                </a:solidFill>
                <a:latin typeface="Roboto"/>
                <a:ea typeface="Roboto"/>
                <a:cs typeface="Roboto"/>
                <a:sym typeface="Roboto"/>
              </a:rPr>
              <a:t>NORMALISED TO BCNF</a:t>
            </a:r>
            <a:endParaRPr sz="3300" b="0" i="0" u="none" strike="noStrike" cap="none">
              <a:solidFill>
                <a:srgbClr val="000000"/>
              </a:solidFill>
              <a:latin typeface="Roboto"/>
              <a:ea typeface="Roboto"/>
              <a:cs typeface="Roboto"/>
              <a:sym typeface="Roboto"/>
            </a:endParaRPr>
          </a:p>
        </p:txBody>
      </p:sp>
      <p:sp>
        <p:nvSpPr>
          <p:cNvPr id="144" name="Google Shape;144;ge28b60f82c_0_3"/>
          <p:cNvSpPr/>
          <p:nvPr/>
        </p:nvSpPr>
        <p:spPr>
          <a:xfrm>
            <a:off x="610600" y="8936200"/>
            <a:ext cx="22039800" cy="43935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45" name="Google Shape;145;ge28b60f82c_0_3"/>
          <p:cNvGraphicFramePr/>
          <p:nvPr/>
        </p:nvGraphicFramePr>
        <p:xfrm>
          <a:off x="5893463" y="9503688"/>
          <a:ext cx="3000000" cy="3000000"/>
        </p:xfrm>
        <a:graphic>
          <a:graphicData uri="http://schemas.openxmlformats.org/drawingml/2006/table">
            <a:tbl>
              <a:tblPr>
                <a:noFill/>
                <a:tableStyleId>{9F64E993-EE2A-4E5F-A678-3CB5C7BEDE64}</a:tableStyleId>
              </a:tblPr>
              <a:tblGrid>
                <a:gridCol w="3602425">
                  <a:extLst>
                    <a:ext uri="{9D8B030D-6E8A-4147-A177-3AD203B41FA5}">
                      <a16:colId xmlns:a16="http://schemas.microsoft.com/office/drawing/2014/main" val="20000"/>
                    </a:ext>
                  </a:extLst>
                </a:gridCol>
                <a:gridCol w="3602425">
                  <a:extLst>
                    <a:ext uri="{9D8B030D-6E8A-4147-A177-3AD203B41FA5}">
                      <a16:colId xmlns:a16="http://schemas.microsoft.com/office/drawing/2014/main" val="20001"/>
                    </a:ext>
                  </a:extLst>
                </a:gridCol>
              </a:tblGrid>
              <a:tr h="804450">
                <a:tc>
                  <a:txBody>
                    <a:bodyPr/>
                    <a:lstStyle/>
                    <a:p>
                      <a:pPr marL="0" marR="0" lvl="0" indent="0" algn="ctr" rtl="0">
                        <a:lnSpc>
                          <a:spcPct val="100000"/>
                        </a:lnSpc>
                        <a:spcBef>
                          <a:spcPts val="0"/>
                        </a:spcBef>
                        <a:spcAft>
                          <a:spcPts val="0"/>
                        </a:spcAft>
                        <a:buClr>
                          <a:srgbClr val="000000"/>
                        </a:buClr>
                        <a:buSzPts val="3100"/>
                        <a:buFont typeface="Arial"/>
                        <a:buNone/>
                      </a:pPr>
                      <a:r>
                        <a:rPr lang="en-US" sz="3100" u="sng" strike="noStrike" cap="none">
                          <a:latin typeface="Comic Sans MS"/>
                          <a:ea typeface="Comic Sans MS"/>
                          <a:cs typeface="Comic Sans MS"/>
                          <a:sym typeface="Comic Sans MS"/>
                        </a:rPr>
                        <a:t>movie_id</a:t>
                      </a:r>
                      <a:endParaRPr sz="3100" u="sng" strike="noStrike" cap="none">
                        <a:latin typeface="Comic Sans MS"/>
                        <a:ea typeface="Comic Sans MS"/>
                        <a:cs typeface="Comic Sans MS"/>
                        <a:sym typeface="Comic Sans MS"/>
                      </a:endParaRPr>
                    </a:p>
                  </a:txBody>
                  <a:tcPr marL="63500" marR="63500" marT="63500" marB="63500" anchor="ctr">
                    <a:solidFill>
                      <a:srgbClr val="FFFF00"/>
                    </a:solidFill>
                  </a:tcPr>
                </a:tc>
                <a:tc>
                  <a:txBody>
                    <a:bodyPr/>
                    <a:lstStyle/>
                    <a:p>
                      <a:pPr marL="0" marR="0" lvl="0" indent="0" algn="ctr" rtl="0">
                        <a:lnSpc>
                          <a:spcPct val="100000"/>
                        </a:lnSpc>
                        <a:spcBef>
                          <a:spcPts val="0"/>
                        </a:spcBef>
                        <a:spcAft>
                          <a:spcPts val="0"/>
                        </a:spcAft>
                        <a:buClr>
                          <a:srgbClr val="000000"/>
                        </a:buClr>
                        <a:buSzPts val="3100"/>
                        <a:buFont typeface="Arial"/>
                        <a:buNone/>
                      </a:pPr>
                      <a:r>
                        <a:rPr lang="en-US" sz="3100" u="none" strike="noStrike" cap="none">
                          <a:latin typeface="Comic Sans MS"/>
                          <a:ea typeface="Comic Sans MS"/>
                          <a:cs typeface="Comic Sans MS"/>
                          <a:sym typeface="Comic Sans MS"/>
                        </a:rPr>
                        <a:t>movie_name</a:t>
                      </a:r>
                      <a:endParaRPr sz="3100" u="none" strike="noStrike" cap="none">
                        <a:latin typeface="Comic Sans MS"/>
                        <a:ea typeface="Comic Sans MS"/>
                        <a:cs typeface="Comic Sans MS"/>
                        <a:sym typeface="Comic Sans MS"/>
                      </a:endParaRPr>
                    </a:p>
                  </a:txBody>
                  <a:tcPr marL="63500" marR="63500" marT="63500" marB="63500" anchor="ctr"/>
                </a:tc>
                <a:extLst>
                  <a:ext uri="{0D108BD9-81ED-4DB2-BD59-A6C34878D82A}">
                    <a16:rowId xmlns:a16="http://schemas.microsoft.com/office/drawing/2014/main" val="10000"/>
                  </a:ext>
                </a:extLst>
              </a:tr>
            </a:tbl>
          </a:graphicData>
        </a:graphic>
      </p:graphicFrame>
      <p:sp>
        <p:nvSpPr>
          <p:cNvPr id="146" name="Google Shape;146;ge28b60f82c_0_3"/>
          <p:cNvSpPr txBox="1"/>
          <p:nvPr/>
        </p:nvSpPr>
        <p:spPr>
          <a:xfrm>
            <a:off x="2566225" y="11311138"/>
            <a:ext cx="16217400" cy="661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3100"/>
              <a:buFont typeface="Arial"/>
              <a:buNone/>
            </a:pPr>
            <a:r>
              <a:rPr lang="en-US" sz="3100" b="0" i="0" u="none" strike="noStrike" cap="none">
                <a:solidFill>
                  <a:srgbClr val="000000"/>
                </a:solidFill>
                <a:latin typeface="Comic Sans MS"/>
                <a:ea typeface="Comic Sans MS"/>
                <a:cs typeface="Comic Sans MS"/>
                <a:sym typeface="Comic Sans MS"/>
              </a:rPr>
              <a:t>MOVIES_TWO</a:t>
            </a:r>
            <a:endParaRPr sz="3100" b="0" i="0" u="none" strike="noStrike" cap="none">
              <a:solidFill>
                <a:srgbClr val="000000"/>
              </a:solidFill>
              <a:latin typeface="Comic Sans MS"/>
              <a:ea typeface="Comic Sans MS"/>
              <a:cs typeface="Comic Sans MS"/>
              <a:sym typeface="Comic Sans MS"/>
            </a:endParaRPr>
          </a:p>
        </p:txBody>
      </p:sp>
      <p:sp>
        <p:nvSpPr>
          <p:cNvPr id="147" name="Google Shape;147;ge28b60f82c_0_3"/>
          <p:cNvSpPr txBox="1"/>
          <p:nvPr/>
        </p:nvSpPr>
        <p:spPr>
          <a:xfrm>
            <a:off x="2519075" y="9374163"/>
            <a:ext cx="3374400" cy="10635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3400"/>
              <a:buFont typeface="Arial"/>
              <a:buNone/>
            </a:pPr>
            <a:r>
              <a:rPr lang="en-US" sz="3400" b="0" i="0" u="none" strike="noStrike" cap="none">
                <a:solidFill>
                  <a:srgbClr val="000000"/>
                </a:solidFill>
                <a:latin typeface="Comic Sans MS"/>
                <a:ea typeface="Comic Sans MS"/>
                <a:cs typeface="Comic Sans MS"/>
                <a:sym typeface="Comic Sans MS"/>
              </a:rPr>
              <a:t>MOVIES_ONE</a:t>
            </a:r>
            <a:endParaRPr sz="3400" b="0" i="0" u="none" strike="noStrike" cap="none">
              <a:solidFill>
                <a:srgbClr val="000000"/>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omic Sans MS"/>
              <a:ea typeface="Comic Sans MS"/>
              <a:cs typeface="Comic Sans MS"/>
              <a:sym typeface="Comic Sans MS"/>
            </a:endParaRPr>
          </a:p>
        </p:txBody>
      </p:sp>
      <p:graphicFrame>
        <p:nvGraphicFramePr>
          <p:cNvPr id="148" name="Google Shape;148;ge28b60f82c_0_3"/>
          <p:cNvGraphicFramePr/>
          <p:nvPr/>
        </p:nvGraphicFramePr>
        <p:xfrm>
          <a:off x="5893475" y="11311138"/>
          <a:ext cx="3000000" cy="3000000"/>
        </p:xfrm>
        <a:graphic>
          <a:graphicData uri="http://schemas.openxmlformats.org/drawingml/2006/table">
            <a:tbl>
              <a:tblPr>
                <a:noFill/>
                <a:tableStyleId>{9F64E993-EE2A-4E5F-A678-3CB5C7BEDE64}</a:tableStyleId>
              </a:tblPr>
              <a:tblGrid>
                <a:gridCol w="3829150">
                  <a:extLst>
                    <a:ext uri="{9D8B030D-6E8A-4147-A177-3AD203B41FA5}">
                      <a16:colId xmlns:a16="http://schemas.microsoft.com/office/drawing/2014/main" val="20000"/>
                    </a:ext>
                  </a:extLst>
                </a:gridCol>
                <a:gridCol w="3829150">
                  <a:extLst>
                    <a:ext uri="{9D8B030D-6E8A-4147-A177-3AD203B41FA5}">
                      <a16:colId xmlns:a16="http://schemas.microsoft.com/office/drawing/2014/main" val="20001"/>
                    </a:ext>
                  </a:extLst>
                </a:gridCol>
                <a:gridCol w="3829150">
                  <a:extLst>
                    <a:ext uri="{9D8B030D-6E8A-4147-A177-3AD203B41FA5}">
                      <a16:colId xmlns:a16="http://schemas.microsoft.com/office/drawing/2014/main" val="20002"/>
                    </a:ext>
                  </a:extLst>
                </a:gridCol>
                <a:gridCol w="3829150">
                  <a:extLst>
                    <a:ext uri="{9D8B030D-6E8A-4147-A177-3AD203B41FA5}">
                      <a16:colId xmlns:a16="http://schemas.microsoft.com/office/drawing/2014/main" val="20003"/>
                    </a:ext>
                  </a:extLst>
                </a:gridCol>
              </a:tblGrid>
              <a:tr h="1030500">
                <a:tc>
                  <a:txBody>
                    <a:bodyPr/>
                    <a:lstStyle/>
                    <a:p>
                      <a:pPr marL="0" marR="0" lvl="0" indent="0" algn="ctr" rtl="0">
                        <a:lnSpc>
                          <a:spcPct val="100000"/>
                        </a:lnSpc>
                        <a:spcBef>
                          <a:spcPts val="0"/>
                        </a:spcBef>
                        <a:spcAft>
                          <a:spcPts val="0"/>
                        </a:spcAft>
                        <a:buClr>
                          <a:srgbClr val="000000"/>
                        </a:buClr>
                        <a:buSzPts val="3000"/>
                        <a:buFont typeface="Arial"/>
                        <a:buNone/>
                      </a:pPr>
                      <a:r>
                        <a:rPr lang="en-US" sz="3000" u="sng" strike="noStrike" cap="none">
                          <a:latin typeface="Comic Sans MS"/>
                          <a:ea typeface="Comic Sans MS"/>
                          <a:cs typeface="Comic Sans MS"/>
                          <a:sym typeface="Comic Sans MS"/>
                        </a:rPr>
                        <a:t>movie_</a:t>
                      </a:r>
                      <a:r>
                        <a:rPr lang="en-US" sz="3000" u="sng">
                          <a:latin typeface="Comic Sans MS"/>
                          <a:ea typeface="Comic Sans MS"/>
                          <a:cs typeface="Comic Sans MS"/>
                          <a:sym typeface="Comic Sans MS"/>
                        </a:rPr>
                        <a:t>name</a:t>
                      </a:r>
                      <a:endParaRPr sz="3000" u="sng" strike="noStrike" cap="none">
                        <a:latin typeface="Comic Sans MS"/>
                        <a:ea typeface="Comic Sans MS"/>
                        <a:cs typeface="Comic Sans MS"/>
                        <a:sym typeface="Comic Sans MS"/>
                      </a:endParaRPr>
                    </a:p>
                  </a:txBody>
                  <a:tcPr marL="63500" marR="63500" marT="63500" marB="63500">
                    <a:solidFill>
                      <a:srgbClr val="FFFF00"/>
                    </a:solidFill>
                  </a:tcPr>
                </a:tc>
                <a:tc>
                  <a:txBody>
                    <a:bodyPr/>
                    <a:lstStyle/>
                    <a:p>
                      <a:pPr marL="0" marR="0" lvl="0" indent="0" algn="ctr" rtl="0">
                        <a:lnSpc>
                          <a:spcPct val="100000"/>
                        </a:lnSpc>
                        <a:spcBef>
                          <a:spcPts val="0"/>
                        </a:spcBef>
                        <a:spcAft>
                          <a:spcPts val="0"/>
                        </a:spcAft>
                        <a:buClr>
                          <a:srgbClr val="000000"/>
                        </a:buClr>
                        <a:buSzPts val="3000"/>
                        <a:buFont typeface="Arial"/>
                        <a:buNone/>
                      </a:pPr>
                      <a:r>
                        <a:rPr lang="en-US" sz="3000" u="none" strike="noStrike" cap="none">
                          <a:latin typeface="Comic Sans MS"/>
                          <a:ea typeface="Comic Sans MS"/>
                          <a:cs typeface="Comic Sans MS"/>
                          <a:sym typeface="Comic Sans MS"/>
                        </a:rPr>
                        <a:t>release_ year</a:t>
                      </a:r>
                      <a:endParaRPr sz="3000" u="none" strike="noStrike" cap="none">
                        <a:latin typeface="Comic Sans MS"/>
                        <a:ea typeface="Comic Sans MS"/>
                        <a:cs typeface="Comic Sans MS"/>
                        <a:sym typeface="Comic Sans MS"/>
                      </a:endParaRPr>
                    </a:p>
                  </a:txBody>
                  <a:tcPr marL="63500" marR="63500" marT="63500" marB="63500"/>
                </a:tc>
                <a:tc>
                  <a:txBody>
                    <a:bodyPr/>
                    <a:lstStyle/>
                    <a:p>
                      <a:pPr marL="0" marR="0" lvl="0" indent="0" algn="ctr" rtl="0">
                        <a:lnSpc>
                          <a:spcPct val="100000"/>
                        </a:lnSpc>
                        <a:spcBef>
                          <a:spcPts val="0"/>
                        </a:spcBef>
                        <a:spcAft>
                          <a:spcPts val="0"/>
                        </a:spcAft>
                        <a:buClr>
                          <a:srgbClr val="000000"/>
                        </a:buClr>
                        <a:buSzPts val="3000"/>
                        <a:buFont typeface="Arial"/>
                        <a:buNone/>
                      </a:pPr>
                      <a:r>
                        <a:rPr lang="en-US" sz="3000" u="none" strike="noStrike" cap="none">
                          <a:latin typeface="Comic Sans MS"/>
                          <a:ea typeface="Comic Sans MS"/>
                          <a:cs typeface="Comic Sans MS"/>
                          <a:sym typeface="Comic Sans MS"/>
                        </a:rPr>
                        <a:t>industry</a:t>
                      </a:r>
                      <a:endParaRPr sz="3000" u="none" strike="noStrike" cap="none">
                        <a:latin typeface="Comic Sans MS"/>
                        <a:ea typeface="Comic Sans MS"/>
                        <a:cs typeface="Comic Sans MS"/>
                        <a:sym typeface="Comic Sans MS"/>
                      </a:endParaRPr>
                    </a:p>
                  </a:txBody>
                  <a:tcPr marL="63500" marR="63500" marT="63500" marB="63500"/>
                </a:tc>
                <a:tc>
                  <a:txBody>
                    <a:bodyPr/>
                    <a:lstStyle/>
                    <a:p>
                      <a:pPr marL="0" marR="0" lvl="0" indent="0" algn="ctr" rtl="0">
                        <a:lnSpc>
                          <a:spcPct val="100000"/>
                        </a:lnSpc>
                        <a:spcBef>
                          <a:spcPts val="0"/>
                        </a:spcBef>
                        <a:spcAft>
                          <a:spcPts val="0"/>
                        </a:spcAft>
                        <a:buClr>
                          <a:srgbClr val="000000"/>
                        </a:buClr>
                        <a:buSzPts val="3000"/>
                        <a:buFont typeface="Arial"/>
                        <a:buNone/>
                      </a:pPr>
                      <a:r>
                        <a:rPr lang="en-US" sz="3000" u="none" strike="noStrike" cap="none">
                          <a:latin typeface="Comic Sans MS"/>
                          <a:ea typeface="Comic Sans MS"/>
                          <a:cs typeface="Comic Sans MS"/>
                          <a:sym typeface="Comic Sans MS"/>
                        </a:rPr>
                        <a:t>duration</a:t>
                      </a:r>
                      <a:endParaRPr sz="3000" u="none" strike="noStrike" cap="none">
                        <a:latin typeface="Comic Sans MS"/>
                        <a:ea typeface="Comic Sans MS"/>
                        <a:cs typeface="Comic Sans MS"/>
                        <a:sym typeface="Comic Sans MS"/>
                      </a:endParaRPr>
                    </a:p>
                  </a:txBody>
                  <a:tcPr marL="63500" marR="63500" marT="63500" marB="63500"/>
                </a:tc>
                <a:extLst>
                  <a:ext uri="{0D108BD9-81ED-4DB2-BD59-A6C34878D82A}">
                    <a16:rowId xmlns:a16="http://schemas.microsoft.com/office/drawing/2014/main" val="10000"/>
                  </a:ext>
                </a:extLst>
              </a:tr>
            </a:tbl>
          </a:graphicData>
        </a:graphic>
      </p:graphicFrame>
      <p:sp>
        <p:nvSpPr>
          <p:cNvPr id="149" name="Google Shape;149;ge28b60f82c_0_3"/>
          <p:cNvSpPr txBox="1"/>
          <p:nvPr/>
        </p:nvSpPr>
        <p:spPr>
          <a:xfrm>
            <a:off x="8170150" y="2328300"/>
            <a:ext cx="13126800" cy="38805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3000"/>
              <a:buFont typeface="Arial"/>
              <a:buNone/>
            </a:pPr>
            <a:r>
              <a:rPr lang="en-US" sz="3000">
                <a:solidFill>
                  <a:srgbClr val="FF0000"/>
                </a:solidFill>
                <a:latin typeface="Comic Sans MS"/>
                <a:ea typeface="Comic Sans MS"/>
                <a:cs typeface="Comic Sans MS"/>
                <a:sym typeface="Comic Sans MS"/>
              </a:rPr>
              <a:t>NOTE</a:t>
            </a:r>
            <a:r>
              <a:rPr lang="en-US" sz="3000">
                <a:latin typeface="Comic Sans MS"/>
                <a:ea typeface="Comic Sans MS"/>
                <a:cs typeface="Comic Sans MS"/>
                <a:sym typeface="Comic Sans MS"/>
              </a:rPr>
              <a:t>- as movie names are unique so other things can easily be found by movie name but as primary key is a candidate key which is minimum super key(if one attribute can be identify uniquely so we have to choose either one of them) so we can either choose movie_id or movie_name as primary key and since it is our choice which key to choose, so we have chose the movie_id </a:t>
            </a:r>
            <a:endParaRPr sz="3000" b="0" i="0" u="none" strike="noStrike" cap="none">
              <a:solidFill>
                <a:srgbClr val="000000"/>
              </a:solidFill>
              <a:latin typeface="Comic Sans MS"/>
              <a:ea typeface="Comic Sans MS"/>
              <a:cs typeface="Comic Sans MS"/>
              <a:sym typeface="Comic Sans MS"/>
            </a:endParaRPr>
          </a:p>
          <a:p>
            <a:pPr marL="0" marR="0" lvl="0" indent="0" algn="l" rtl="0">
              <a:lnSpc>
                <a:spcPct val="115000"/>
              </a:lnSpc>
              <a:spcBef>
                <a:spcPts val="0"/>
              </a:spcBef>
              <a:spcAft>
                <a:spcPts val="0"/>
              </a:spcAft>
              <a:buClr>
                <a:srgbClr val="000000"/>
              </a:buClr>
              <a:buSzPts val="1400"/>
              <a:buFont typeface="Arial"/>
              <a:buNone/>
            </a:pPr>
            <a:endParaRPr sz="1400" b="0" i="0" u="none" strike="noStrike" cap="none">
              <a:solidFill>
                <a:srgbClr val="000000"/>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153"/>
        <p:cNvGrpSpPr/>
        <p:nvPr/>
      </p:nvGrpSpPr>
      <p:grpSpPr>
        <a:xfrm>
          <a:off x="0" y="0"/>
          <a:ext cx="0" cy="0"/>
          <a:chOff x="0" y="0"/>
          <a:chExt cx="0" cy="0"/>
        </a:xfrm>
      </p:grpSpPr>
      <p:sp>
        <p:nvSpPr>
          <p:cNvPr id="154" name="Google Shape;154;ge20f75f889_0_0"/>
          <p:cNvSpPr txBox="1">
            <a:spLocks noGrp="1"/>
          </p:cNvSpPr>
          <p:nvPr>
            <p:ph type="title"/>
          </p:nvPr>
        </p:nvSpPr>
        <p:spPr>
          <a:xfrm>
            <a:off x="1219200" y="361900"/>
            <a:ext cx="21945600" cy="1727100"/>
          </a:xfrm>
          <a:prstGeom prst="rect">
            <a:avLst/>
          </a:prstGeom>
          <a:noFill/>
          <a:ln>
            <a:noFill/>
          </a:ln>
        </p:spPr>
        <p:txBody>
          <a:bodyPr spcFirstLastPara="1" wrap="square" lIns="50800" tIns="50800" rIns="50800" bIns="50800" anchor="t" anchorCtr="0">
            <a:normAutofit/>
          </a:bodyPr>
          <a:lstStyle/>
          <a:p>
            <a:pPr marL="0" lvl="0" indent="0" algn="ctr" rtl="0">
              <a:lnSpc>
                <a:spcPct val="80000"/>
              </a:lnSpc>
              <a:spcBef>
                <a:spcPts val="0"/>
              </a:spcBef>
              <a:spcAft>
                <a:spcPts val="0"/>
              </a:spcAft>
              <a:buSzPts val="1800"/>
              <a:buNone/>
            </a:pPr>
            <a:r>
              <a:rPr lang="en-US" sz="7800" u="sng">
                <a:latin typeface="Comic Sans MS"/>
                <a:ea typeface="Comic Sans MS"/>
                <a:cs typeface="Comic Sans MS"/>
                <a:sym typeface="Comic Sans MS"/>
              </a:rPr>
              <a:t>Schema Diagram</a:t>
            </a:r>
            <a:endParaRPr sz="7800" u="sng">
              <a:latin typeface="Comic Sans MS"/>
              <a:ea typeface="Comic Sans MS"/>
              <a:cs typeface="Comic Sans MS"/>
              <a:sym typeface="Comic Sans MS"/>
            </a:endParaRPr>
          </a:p>
        </p:txBody>
      </p:sp>
      <p:sp>
        <p:nvSpPr>
          <p:cNvPr id="155" name="Google Shape;155;ge20f75f889_0_0"/>
          <p:cNvSpPr txBox="1"/>
          <p:nvPr/>
        </p:nvSpPr>
        <p:spPr>
          <a:xfrm>
            <a:off x="9670850" y="4984903"/>
            <a:ext cx="13126800" cy="16485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3400"/>
              <a:buFont typeface="Arial"/>
              <a:buNone/>
            </a:pPr>
            <a:r>
              <a:rPr lang="en-US" sz="3400" b="0" i="0" u="none" strike="noStrike" cap="none">
                <a:solidFill>
                  <a:srgbClr val="000000"/>
                </a:solidFill>
                <a:latin typeface="Comic Sans MS"/>
                <a:ea typeface="Comic Sans MS"/>
                <a:cs typeface="Comic Sans MS"/>
                <a:sym typeface="Comic Sans MS"/>
              </a:rPr>
              <a:t>Actor_id </a:t>
            </a:r>
            <a:r>
              <a:rPr lang="en-US" sz="3000">
                <a:latin typeface="Comic Sans MS"/>
                <a:ea typeface="Comic Sans MS"/>
                <a:cs typeface="Comic Sans MS"/>
                <a:sym typeface="Comic Sans MS"/>
              </a:rPr>
              <a:t>→ </a:t>
            </a:r>
            <a:r>
              <a:rPr lang="en-US" sz="3400" b="0" i="0" u="none" strike="noStrike" cap="none">
                <a:solidFill>
                  <a:srgbClr val="000000"/>
                </a:solidFill>
                <a:latin typeface="Comic Sans MS"/>
                <a:ea typeface="Comic Sans MS"/>
                <a:cs typeface="Comic Sans MS"/>
                <a:sym typeface="Comic Sans MS"/>
              </a:rPr>
              <a:t>(a_first_name, a_last_name, age, gender)</a:t>
            </a:r>
            <a:endParaRPr sz="3400" b="0" i="0" u="none" strike="noStrike" cap="none">
              <a:solidFill>
                <a:srgbClr val="000000"/>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2600"/>
              <a:buFont typeface="Arial"/>
              <a:buNone/>
            </a:pPr>
            <a:endParaRPr sz="2600" b="0" i="0" u="none" strike="noStrike" cap="none">
              <a:solidFill>
                <a:srgbClr val="000000"/>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1700"/>
              <a:buFont typeface="Arial"/>
              <a:buNone/>
            </a:pPr>
            <a:endParaRPr sz="3000" b="0" i="0" u="none" strike="noStrike" cap="none">
              <a:solidFill>
                <a:srgbClr val="000000"/>
              </a:solidFill>
              <a:latin typeface="Comic Sans MS"/>
              <a:ea typeface="Comic Sans MS"/>
              <a:cs typeface="Comic Sans MS"/>
              <a:sym typeface="Comic Sans MS"/>
            </a:endParaRPr>
          </a:p>
        </p:txBody>
      </p:sp>
      <p:sp>
        <p:nvSpPr>
          <p:cNvPr id="156" name="Google Shape;156;ge20f75f889_0_0"/>
          <p:cNvSpPr txBox="1"/>
          <p:nvPr/>
        </p:nvSpPr>
        <p:spPr>
          <a:xfrm>
            <a:off x="1146400" y="5759650"/>
            <a:ext cx="2722200" cy="692700"/>
          </a:xfrm>
          <a:prstGeom prst="rect">
            <a:avLst/>
          </a:prstGeom>
          <a:solidFill>
            <a:schemeClr val="accent6"/>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00000"/>
                </a:solidFill>
                <a:latin typeface="Roboto"/>
                <a:ea typeface="Roboto"/>
                <a:cs typeface="Roboto"/>
                <a:sym typeface="Roboto"/>
              </a:rPr>
              <a:t>Primary key</a:t>
            </a:r>
            <a:endParaRPr sz="3300" b="0" i="0" u="none" strike="noStrike" cap="none">
              <a:solidFill>
                <a:srgbClr val="000000"/>
              </a:solidFill>
              <a:latin typeface="Roboto"/>
              <a:ea typeface="Roboto"/>
              <a:cs typeface="Roboto"/>
              <a:sym typeface="Roboto"/>
            </a:endParaRPr>
          </a:p>
        </p:txBody>
      </p:sp>
      <p:sp>
        <p:nvSpPr>
          <p:cNvPr id="157" name="Google Shape;157;ge20f75f889_0_0"/>
          <p:cNvSpPr txBox="1"/>
          <p:nvPr/>
        </p:nvSpPr>
        <p:spPr>
          <a:xfrm>
            <a:off x="9670850" y="4292200"/>
            <a:ext cx="6549000" cy="692700"/>
          </a:xfrm>
          <a:prstGeom prst="rect">
            <a:avLst/>
          </a:prstGeom>
          <a:solidFill>
            <a:schemeClr val="accent6"/>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00000"/>
                </a:solidFill>
                <a:latin typeface="Roboto"/>
                <a:ea typeface="Roboto"/>
                <a:cs typeface="Roboto"/>
                <a:sym typeface="Roboto"/>
              </a:rPr>
              <a:t>Functional dependencies</a:t>
            </a:r>
            <a:endParaRPr sz="3300" b="0" i="0" u="none" strike="noStrike" cap="none">
              <a:solidFill>
                <a:srgbClr val="000000"/>
              </a:solidFill>
              <a:latin typeface="Roboto"/>
              <a:ea typeface="Roboto"/>
              <a:cs typeface="Roboto"/>
              <a:sym typeface="Roboto"/>
            </a:endParaRPr>
          </a:p>
        </p:txBody>
      </p:sp>
      <p:sp>
        <p:nvSpPr>
          <p:cNvPr id="158" name="Google Shape;158;ge20f75f889_0_0"/>
          <p:cNvSpPr/>
          <p:nvPr/>
        </p:nvSpPr>
        <p:spPr>
          <a:xfrm>
            <a:off x="1868528" y="3723675"/>
            <a:ext cx="890750" cy="2169925"/>
          </a:xfrm>
          <a:custGeom>
            <a:avLst/>
            <a:gdLst/>
            <a:ahLst/>
            <a:cxnLst/>
            <a:rect l="l" t="t" r="r" b="b"/>
            <a:pathLst>
              <a:path w="35630" h="86797" extrusionOk="0">
                <a:moveTo>
                  <a:pt x="22771" y="86797"/>
                </a:moveTo>
                <a:cubicBezTo>
                  <a:pt x="19021" y="79118"/>
                  <a:pt x="-1875" y="55186"/>
                  <a:pt x="268" y="40720"/>
                </a:cubicBezTo>
                <a:cubicBezTo>
                  <a:pt x="2411" y="26254"/>
                  <a:pt x="29736" y="6787"/>
                  <a:pt x="35630" y="0"/>
                </a:cubicBezTo>
              </a:path>
            </a:pathLst>
          </a:cu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ge20f75f889_0_0"/>
          <p:cNvSpPr txBox="1"/>
          <p:nvPr/>
        </p:nvSpPr>
        <p:spPr>
          <a:xfrm>
            <a:off x="965300" y="8204677"/>
            <a:ext cx="6549000" cy="692700"/>
          </a:xfrm>
          <a:prstGeom prst="rect">
            <a:avLst/>
          </a:prstGeom>
          <a:solidFill>
            <a:schemeClr val="accent6"/>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00000"/>
                </a:solidFill>
                <a:latin typeface="Roboto"/>
                <a:ea typeface="Roboto"/>
                <a:cs typeface="Roboto"/>
                <a:sym typeface="Roboto"/>
              </a:rPr>
              <a:t>NORMALISED TO BCNF</a:t>
            </a:r>
            <a:endParaRPr sz="3300" b="0" i="0" u="none" strike="noStrike" cap="none">
              <a:solidFill>
                <a:srgbClr val="000000"/>
              </a:solidFill>
              <a:latin typeface="Roboto"/>
              <a:ea typeface="Roboto"/>
              <a:cs typeface="Roboto"/>
              <a:sym typeface="Roboto"/>
            </a:endParaRPr>
          </a:p>
        </p:txBody>
      </p:sp>
      <p:sp>
        <p:nvSpPr>
          <p:cNvPr id="160" name="Google Shape;160;ge20f75f889_0_0"/>
          <p:cNvSpPr/>
          <p:nvPr/>
        </p:nvSpPr>
        <p:spPr>
          <a:xfrm>
            <a:off x="583100" y="8897375"/>
            <a:ext cx="22039800" cy="43935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61" name="Google Shape;161;ge20f75f889_0_0"/>
          <p:cNvGraphicFramePr/>
          <p:nvPr/>
        </p:nvGraphicFramePr>
        <p:xfrm>
          <a:off x="1146400" y="2865200"/>
          <a:ext cx="3000000" cy="3000000"/>
        </p:xfrm>
        <a:graphic>
          <a:graphicData uri="http://schemas.openxmlformats.org/drawingml/2006/table">
            <a:tbl>
              <a:tblPr>
                <a:noFill/>
                <a:tableStyleId>{9F64E993-EE2A-4E5F-A678-3CB5C7BEDE64}</a:tableStyleId>
              </a:tblPr>
              <a:tblGrid>
                <a:gridCol w="3602425">
                  <a:extLst>
                    <a:ext uri="{9D8B030D-6E8A-4147-A177-3AD203B41FA5}">
                      <a16:colId xmlns:a16="http://schemas.microsoft.com/office/drawing/2014/main" val="20000"/>
                    </a:ext>
                  </a:extLst>
                </a:gridCol>
                <a:gridCol w="3602425">
                  <a:extLst>
                    <a:ext uri="{9D8B030D-6E8A-4147-A177-3AD203B41FA5}">
                      <a16:colId xmlns:a16="http://schemas.microsoft.com/office/drawing/2014/main" val="20001"/>
                    </a:ext>
                  </a:extLst>
                </a:gridCol>
                <a:gridCol w="3602425">
                  <a:extLst>
                    <a:ext uri="{9D8B030D-6E8A-4147-A177-3AD203B41FA5}">
                      <a16:colId xmlns:a16="http://schemas.microsoft.com/office/drawing/2014/main" val="20002"/>
                    </a:ext>
                  </a:extLst>
                </a:gridCol>
                <a:gridCol w="3602425">
                  <a:extLst>
                    <a:ext uri="{9D8B030D-6E8A-4147-A177-3AD203B41FA5}">
                      <a16:colId xmlns:a16="http://schemas.microsoft.com/office/drawing/2014/main" val="20003"/>
                    </a:ext>
                  </a:extLst>
                </a:gridCol>
                <a:gridCol w="3602425">
                  <a:extLst>
                    <a:ext uri="{9D8B030D-6E8A-4147-A177-3AD203B41FA5}">
                      <a16:colId xmlns:a16="http://schemas.microsoft.com/office/drawing/2014/main" val="20004"/>
                    </a:ext>
                  </a:extLst>
                </a:gridCol>
              </a:tblGrid>
              <a:tr h="804450">
                <a:tc>
                  <a:txBody>
                    <a:bodyPr/>
                    <a:lstStyle/>
                    <a:p>
                      <a:pPr marL="0" marR="0" lvl="0" indent="0" algn="ctr" rtl="0">
                        <a:lnSpc>
                          <a:spcPct val="100000"/>
                        </a:lnSpc>
                        <a:spcBef>
                          <a:spcPts val="0"/>
                        </a:spcBef>
                        <a:spcAft>
                          <a:spcPts val="0"/>
                        </a:spcAft>
                        <a:buClr>
                          <a:srgbClr val="000000"/>
                        </a:buClr>
                        <a:buSzPts val="3000"/>
                        <a:buFont typeface="Arial"/>
                        <a:buNone/>
                      </a:pPr>
                      <a:r>
                        <a:rPr lang="en-US" sz="3000" u="sng" strike="noStrike" cap="none">
                          <a:latin typeface="Comic Sans MS"/>
                          <a:ea typeface="Comic Sans MS"/>
                          <a:cs typeface="Comic Sans MS"/>
                          <a:sym typeface="Comic Sans MS"/>
                        </a:rPr>
                        <a:t>actor_id</a:t>
                      </a:r>
                      <a:endParaRPr sz="3000" u="sng" strike="noStrike" cap="none">
                        <a:latin typeface="Comic Sans MS"/>
                        <a:ea typeface="Comic Sans MS"/>
                        <a:cs typeface="Comic Sans MS"/>
                        <a:sym typeface="Comic Sans MS"/>
                      </a:endParaRPr>
                    </a:p>
                  </a:txBody>
                  <a:tcPr marL="63500" marR="63500" marT="63500" marB="63500" anchor="ctr">
                    <a:solidFill>
                      <a:srgbClr val="B6D7A8"/>
                    </a:solidFill>
                  </a:tcPr>
                </a:tc>
                <a:tc>
                  <a:txBody>
                    <a:bodyPr/>
                    <a:lstStyle/>
                    <a:p>
                      <a:pPr marL="0" marR="0" lvl="0" indent="0" algn="ctr" rtl="0">
                        <a:lnSpc>
                          <a:spcPct val="100000"/>
                        </a:lnSpc>
                        <a:spcBef>
                          <a:spcPts val="0"/>
                        </a:spcBef>
                        <a:spcAft>
                          <a:spcPts val="0"/>
                        </a:spcAft>
                        <a:buClr>
                          <a:srgbClr val="000000"/>
                        </a:buClr>
                        <a:buSzPts val="3000"/>
                        <a:buFont typeface="Arial"/>
                        <a:buNone/>
                      </a:pPr>
                      <a:r>
                        <a:rPr lang="en-US" sz="3000" u="none" strike="noStrike" cap="none">
                          <a:latin typeface="Comic Sans MS"/>
                          <a:ea typeface="Comic Sans MS"/>
                          <a:cs typeface="Comic Sans MS"/>
                          <a:sym typeface="Comic Sans MS"/>
                        </a:rPr>
                        <a:t>a_first_name</a:t>
                      </a:r>
                      <a:endParaRPr sz="3000" u="none" strike="noStrike" cap="none">
                        <a:latin typeface="Comic Sans MS"/>
                        <a:ea typeface="Comic Sans MS"/>
                        <a:cs typeface="Comic Sans MS"/>
                        <a:sym typeface="Comic Sans MS"/>
                      </a:endParaRPr>
                    </a:p>
                  </a:txBody>
                  <a:tcPr marL="63500" marR="63500" marT="63500" marB="63500" anchor="ctr"/>
                </a:tc>
                <a:tc>
                  <a:txBody>
                    <a:bodyPr/>
                    <a:lstStyle/>
                    <a:p>
                      <a:pPr marL="0" marR="0" lvl="0" indent="0" algn="ctr" rtl="0">
                        <a:lnSpc>
                          <a:spcPct val="100000"/>
                        </a:lnSpc>
                        <a:spcBef>
                          <a:spcPts val="0"/>
                        </a:spcBef>
                        <a:spcAft>
                          <a:spcPts val="0"/>
                        </a:spcAft>
                        <a:buClr>
                          <a:srgbClr val="000000"/>
                        </a:buClr>
                        <a:buSzPts val="3000"/>
                        <a:buFont typeface="Arial"/>
                        <a:buNone/>
                      </a:pPr>
                      <a:r>
                        <a:rPr lang="en-US" sz="3000" u="none" strike="noStrike" cap="none">
                          <a:latin typeface="Comic Sans MS"/>
                          <a:ea typeface="Comic Sans MS"/>
                          <a:cs typeface="Comic Sans MS"/>
                          <a:sym typeface="Comic Sans MS"/>
                        </a:rPr>
                        <a:t>a_last_name</a:t>
                      </a:r>
                      <a:endParaRPr sz="3000" u="none" strike="noStrike" cap="none">
                        <a:latin typeface="Comic Sans MS"/>
                        <a:ea typeface="Comic Sans MS"/>
                        <a:cs typeface="Comic Sans MS"/>
                        <a:sym typeface="Comic Sans MS"/>
                      </a:endParaRPr>
                    </a:p>
                  </a:txBody>
                  <a:tcPr marL="63500" marR="63500" marT="63500" marB="63500" anchor="ctr"/>
                </a:tc>
                <a:tc>
                  <a:txBody>
                    <a:bodyPr/>
                    <a:lstStyle/>
                    <a:p>
                      <a:pPr marL="0" marR="0" lvl="0" indent="0" algn="ctr" rtl="0">
                        <a:lnSpc>
                          <a:spcPct val="100000"/>
                        </a:lnSpc>
                        <a:spcBef>
                          <a:spcPts val="0"/>
                        </a:spcBef>
                        <a:spcAft>
                          <a:spcPts val="0"/>
                        </a:spcAft>
                        <a:buClr>
                          <a:srgbClr val="000000"/>
                        </a:buClr>
                        <a:buSzPts val="3000"/>
                        <a:buFont typeface="Arial"/>
                        <a:buNone/>
                      </a:pPr>
                      <a:r>
                        <a:rPr lang="en-US" sz="3000" u="none" strike="noStrike" cap="none">
                          <a:latin typeface="Comic Sans MS"/>
                          <a:ea typeface="Comic Sans MS"/>
                          <a:cs typeface="Comic Sans MS"/>
                          <a:sym typeface="Comic Sans MS"/>
                        </a:rPr>
                        <a:t>age</a:t>
                      </a:r>
                      <a:endParaRPr sz="3000" u="none" strike="noStrike" cap="none">
                        <a:latin typeface="Comic Sans MS"/>
                        <a:ea typeface="Comic Sans MS"/>
                        <a:cs typeface="Comic Sans MS"/>
                        <a:sym typeface="Comic Sans MS"/>
                      </a:endParaRPr>
                    </a:p>
                  </a:txBody>
                  <a:tcPr marL="63500" marR="63500" marT="63500" marB="63500" anchor="ctr"/>
                </a:tc>
                <a:tc>
                  <a:txBody>
                    <a:bodyPr/>
                    <a:lstStyle/>
                    <a:p>
                      <a:pPr marL="0" marR="0" lvl="0" indent="0" algn="ctr" rtl="0">
                        <a:lnSpc>
                          <a:spcPct val="100000"/>
                        </a:lnSpc>
                        <a:spcBef>
                          <a:spcPts val="0"/>
                        </a:spcBef>
                        <a:spcAft>
                          <a:spcPts val="0"/>
                        </a:spcAft>
                        <a:buClr>
                          <a:srgbClr val="000000"/>
                        </a:buClr>
                        <a:buSzPts val="3000"/>
                        <a:buFont typeface="Arial"/>
                        <a:buNone/>
                      </a:pPr>
                      <a:r>
                        <a:rPr lang="en-US" sz="3000" u="none" strike="noStrike" cap="none">
                          <a:latin typeface="Comic Sans MS"/>
                          <a:ea typeface="Comic Sans MS"/>
                          <a:cs typeface="Comic Sans MS"/>
                          <a:sym typeface="Comic Sans MS"/>
                        </a:rPr>
                        <a:t>gender</a:t>
                      </a:r>
                      <a:endParaRPr sz="3000" u="none" strike="noStrike" cap="none">
                        <a:latin typeface="Comic Sans MS"/>
                        <a:ea typeface="Comic Sans MS"/>
                        <a:cs typeface="Comic Sans MS"/>
                        <a:sym typeface="Comic Sans MS"/>
                      </a:endParaRPr>
                    </a:p>
                  </a:txBody>
                  <a:tcPr marL="63500" marR="63500" marT="63500" marB="63500" anchor="ctr"/>
                </a:tc>
                <a:extLst>
                  <a:ext uri="{0D108BD9-81ED-4DB2-BD59-A6C34878D82A}">
                    <a16:rowId xmlns:a16="http://schemas.microsoft.com/office/drawing/2014/main" val="10000"/>
                  </a:ext>
                </a:extLst>
              </a:tr>
            </a:tbl>
          </a:graphicData>
        </a:graphic>
      </p:graphicFrame>
      <p:sp>
        <p:nvSpPr>
          <p:cNvPr id="162" name="Google Shape;162;ge20f75f889_0_0"/>
          <p:cNvSpPr txBox="1"/>
          <p:nvPr/>
        </p:nvSpPr>
        <p:spPr>
          <a:xfrm>
            <a:off x="1374350" y="2089000"/>
            <a:ext cx="2556300" cy="10305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3300"/>
              <a:buFont typeface="Arial"/>
              <a:buNone/>
            </a:pPr>
            <a:r>
              <a:rPr lang="en-US" sz="3300" b="0" i="0" u="none" strike="noStrike" cap="none">
                <a:solidFill>
                  <a:srgbClr val="000000"/>
                </a:solidFill>
                <a:latin typeface="Comic Sans MS"/>
                <a:ea typeface="Comic Sans MS"/>
                <a:cs typeface="Comic Sans MS"/>
                <a:sym typeface="Comic Sans MS"/>
              </a:rPr>
              <a:t>ACTORS</a:t>
            </a:r>
            <a:endParaRPr sz="3300" b="0" i="0" u="none" strike="noStrike" cap="none">
              <a:solidFill>
                <a:srgbClr val="000000"/>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Comic Sans MS"/>
              <a:ea typeface="Comic Sans MS"/>
              <a:cs typeface="Comic Sans MS"/>
              <a:sym typeface="Comic Sans MS"/>
            </a:endParaRPr>
          </a:p>
        </p:txBody>
      </p:sp>
      <p:graphicFrame>
        <p:nvGraphicFramePr>
          <p:cNvPr id="163" name="Google Shape;163;ge20f75f889_0_0"/>
          <p:cNvGraphicFramePr/>
          <p:nvPr/>
        </p:nvGraphicFramePr>
        <p:xfrm>
          <a:off x="2083400" y="11221900"/>
          <a:ext cx="3000000" cy="3000000"/>
        </p:xfrm>
        <a:graphic>
          <a:graphicData uri="http://schemas.openxmlformats.org/drawingml/2006/table">
            <a:tbl>
              <a:tblPr>
                <a:noFill/>
                <a:tableStyleId>{9F64E993-EE2A-4E5F-A678-3CB5C7BEDE64}</a:tableStyleId>
              </a:tblPr>
              <a:tblGrid>
                <a:gridCol w="3602425">
                  <a:extLst>
                    <a:ext uri="{9D8B030D-6E8A-4147-A177-3AD203B41FA5}">
                      <a16:colId xmlns:a16="http://schemas.microsoft.com/office/drawing/2014/main" val="20000"/>
                    </a:ext>
                  </a:extLst>
                </a:gridCol>
                <a:gridCol w="3602425">
                  <a:extLst>
                    <a:ext uri="{9D8B030D-6E8A-4147-A177-3AD203B41FA5}">
                      <a16:colId xmlns:a16="http://schemas.microsoft.com/office/drawing/2014/main" val="20001"/>
                    </a:ext>
                  </a:extLst>
                </a:gridCol>
                <a:gridCol w="3602425">
                  <a:extLst>
                    <a:ext uri="{9D8B030D-6E8A-4147-A177-3AD203B41FA5}">
                      <a16:colId xmlns:a16="http://schemas.microsoft.com/office/drawing/2014/main" val="20002"/>
                    </a:ext>
                  </a:extLst>
                </a:gridCol>
                <a:gridCol w="3602425">
                  <a:extLst>
                    <a:ext uri="{9D8B030D-6E8A-4147-A177-3AD203B41FA5}">
                      <a16:colId xmlns:a16="http://schemas.microsoft.com/office/drawing/2014/main" val="20003"/>
                    </a:ext>
                  </a:extLst>
                </a:gridCol>
                <a:gridCol w="3602425">
                  <a:extLst>
                    <a:ext uri="{9D8B030D-6E8A-4147-A177-3AD203B41FA5}">
                      <a16:colId xmlns:a16="http://schemas.microsoft.com/office/drawing/2014/main" val="20004"/>
                    </a:ext>
                  </a:extLst>
                </a:gridCol>
              </a:tblGrid>
              <a:tr h="804450">
                <a:tc>
                  <a:txBody>
                    <a:bodyPr/>
                    <a:lstStyle/>
                    <a:p>
                      <a:pPr marL="0" marR="0" lvl="0" indent="0" algn="ctr" rtl="0">
                        <a:lnSpc>
                          <a:spcPct val="100000"/>
                        </a:lnSpc>
                        <a:spcBef>
                          <a:spcPts val="0"/>
                        </a:spcBef>
                        <a:spcAft>
                          <a:spcPts val="0"/>
                        </a:spcAft>
                        <a:buClr>
                          <a:srgbClr val="000000"/>
                        </a:buClr>
                        <a:buSzPts val="3100"/>
                        <a:buFont typeface="Arial"/>
                        <a:buNone/>
                      </a:pPr>
                      <a:r>
                        <a:rPr lang="en-US" sz="3100" u="sng" strike="noStrike" cap="none">
                          <a:latin typeface="Comic Sans MS"/>
                          <a:ea typeface="Comic Sans MS"/>
                          <a:cs typeface="Comic Sans MS"/>
                          <a:sym typeface="Comic Sans MS"/>
                        </a:rPr>
                        <a:t>actor_id</a:t>
                      </a:r>
                      <a:endParaRPr sz="3100" u="sng" strike="noStrike" cap="none">
                        <a:latin typeface="Comic Sans MS"/>
                        <a:ea typeface="Comic Sans MS"/>
                        <a:cs typeface="Comic Sans MS"/>
                        <a:sym typeface="Comic Sans MS"/>
                      </a:endParaRPr>
                    </a:p>
                  </a:txBody>
                  <a:tcPr marL="63500" marR="63500" marT="63500" marB="63500" anchor="ctr">
                    <a:solidFill>
                      <a:srgbClr val="B6D7A8"/>
                    </a:solidFill>
                  </a:tcPr>
                </a:tc>
                <a:tc>
                  <a:txBody>
                    <a:bodyPr/>
                    <a:lstStyle/>
                    <a:p>
                      <a:pPr marL="0" marR="0" lvl="0" indent="0" algn="ctr" rtl="0">
                        <a:lnSpc>
                          <a:spcPct val="100000"/>
                        </a:lnSpc>
                        <a:spcBef>
                          <a:spcPts val="0"/>
                        </a:spcBef>
                        <a:spcAft>
                          <a:spcPts val="0"/>
                        </a:spcAft>
                        <a:buClr>
                          <a:srgbClr val="000000"/>
                        </a:buClr>
                        <a:buSzPts val="3100"/>
                        <a:buFont typeface="Arial"/>
                        <a:buNone/>
                      </a:pPr>
                      <a:r>
                        <a:rPr lang="en-US" sz="3100" u="none" strike="noStrike" cap="none">
                          <a:latin typeface="Comic Sans MS"/>
                          <a:ea typeface="Comic Sans MS"/>
                          <a:cs typeface="Comic Sans MS"/>
                          <a:sym typeface="Comic Sans MS"/>
                        </a:rPr>
                        <a:t>a_first_name</a:t>
                      </a:r>
                      <a:endParaRPr sz="3100" u="none" strike="noStrike" cap="none">
                        <a:latin typeface="Comic Sans MS"/>
                        <a:ea typeface="Comic Sans MS"/>
                        <a:cs typeface="Comic Sans MS"/>
                        <a:sym typeface="Comic Sans MS"/>
                      </a:endParaRPr>
                    </a:p>
                  </a:txBody>
                  <a:tcPr marL="63500" marR="63500" marT="63500" marB="63500" anchor="ctr"/>
                </a:tc>
                <a:tc>
                  <a:txBody>
                    <a:bodyPr/>
                    <a:lstStyle/>
                    <a:p>
                      <a:pPr marL="0" marR="0" lvl="0" indent="0" algn="ctr" rtl="0">
                        <a:lnSpc>
                          <a:spcPct val="100000"/>
                        </a:lnSpc>
                        <a:spcBef>
                          <a:spcPts val="0"/>
                        </a:spcBef>
                        <a:spcAft>
                          <a:spcPts val="0"/>
                        </a:spcAft>
                        <a:buClr>
                          <a:srgbClr val="000000"/>
                        </a:buClr>
                        <a:buSzPts val="3100"/>
                        <a:buFont typeface="Arial"/>
                        <a:buNone/>
                      </a:pPr>
                      <a:r>
                        <a:rPr lang="en-US" sz="3100" u="none" strike="noStrike" cap="none">
                          <a:latin typeface="Comic Sans MS"/>
                          <a:ea typeface="Comic Sans MS"/>
                          <a:cs typeface="Comic Sans MS"/>
                          <a:sym typeface="Comic Sans MS"/>
                        </a:rPr>
                        <a:t>a_last_name</a:t>
                      </a:r>
                      <a:endParaRPr sz="3100" u="none" strike="noStrike" cap="none">
                        <a:latin typeface="Comic Sans MS"/>
                        <a:ea typeface="Comic Sans MS"/>
                        <a:cs typeface="Comic Sans MS"/>
                        <a:sym typeface="Comic Sans MS"/>
                      </a:endParaRPr>
                    </a:p>
                  </a:txBody>
                  <a:tcPr marL="63500" marR="63500" marT="63500" marB="63500" anchor="ctr"/>
                </a:tc>
                <a:tc>
                  <a:txBody>
                    <a:bodyPr/>
                    <a:lstStyle/>
                    <a:p>
                      <a:pPr marL="0" marR="0" lvl="0" indent="0" algn="ctr" rtl="0">
                        <a:lnSpc>
                          <a:spcPct val="100000"/>
                        </a:lnSpc>
                        <a:spcBef>
                          <a:spcPts val="0"/>
                        </a:spcBef>
                        <a:spcAft>
                          <a:spcPts val="0"/>
                        </a:spcAft>
                        <a:buClr>
                          <a:srgbClr val="000000"/>
                        </a:buClr>
                        <a:buSzPts val="3100"/>
                        <a:buFont typeface="Arial"/>
                        <a:buNone/>
                      </a:pPr>
                      <a:r>
                        <a:rPr lang="en-US" sz="3100" u="none" strike="noStrike" cap="none">
                          <a:latin typeface="Comic Sans MS"/>
                          <a:ea typeface="Comic Sans MS"/>
                          <a:cs typeface="Comic Sans MS"/>
                          <a:sym typeface="Comic Sans MS"/>
                        </a:rPr>
                        <a:t>age</a:t>
                      </a:r>
                      <a:endParaRPr sz="3100" u="none" strike="noStrike" cap="none">
                        <a:latin typeface="Comic Sans MS"/>
                        <a:ea typeface="Comic Sans MS"/>
                        <a:cs typeface="Comic Sans MS"/>
                        <a:sym typeface="Comic Sans MS"/>
                      </a:endParaRPr>
                    </a:p>
                  </a:txBody>
                  <a:tcPr marL="63500" marR="63500" marT="63500" marB="63500" anchor="ctr"/>
                </a:tc>
                <a:tc>
                  <a:txBody>
                    <a:bodyPr/>
                    <a:lstStyle/>
                    <a:p>
                      <a:pPr marL="0" marR="0" lvl="0" indent="0" algn="ctr" rtl="0">
                        <a:lnSpc>
                          <a:spcPct val="100000"/>
                        </a:lnSpc>
                        <a:spcBef>
                          <a:spcPts val="0"/>
                        </a:spcBef>
                        <a:spcAft>
                          <a:spcPts val="0"/>
                        </a:spcAft>
                        <a:buClr>
                          <a:srgbClr val="000000"/>
                        </a:buClr>
                        <a:buSzPts val="3100"/>
                        <a:buFont typeface="Arial"/>
                        <a:buNone/>
                      </a:pPr>
                      <a:r>
                        <a:rPr lang="en-US" sz="3100" u="none" strike="noStrike" cap="none">
                          <a:latin typeface="Comic Sans MS"/>
                          <a:ea typeface="Comic Sans MS"/>
                          <a:cs typeface="Comic Sans MS"/>
                          <a:sym typeface="Comic Sans MS"/>
                        </a:rPr>
                        <a:t>gender</a:t>
                      </a:r>
                      <a:endParaRPr sz="3100" u="none" strike="noStrike" cap="none">
                        <a:latin typeface="Comic Sans MS"/>
                        <a:ea typeface="Comic Sans MS"/>
                        <a:cs typeface="Comic Sans MS"/>
                        <a:sym typeface="Comic Sans MS"/>
                      </a:endParaRPr>
                    </a:p>
                  </a:txBody>
                  <a:tcPr marL="63500" marR="63500" marT="63500" marB="63500" anchor="ctr"/>
                </a:tc>
                <a:extLst>
                  <a:ext uri="{0D108BD9-81ED-4DB2-BD59-A6C34878D82A}">
                    <a16:rowId xmlns:a16="http://schemas.microsoft.com/office/drawing/2014/main" val="10000"/>
                  </a:ext>
                </a:extLst>
              </a:tr>
            </a:tbl>
          </a:graphicData>
        </a:graphic>
      </p:graphicFrame>
      <p:sp>
        <p:nvSpPr>
          <p:cNvPr id="164" name="Google Shape;164;ge20f75f889_0_0"/>
          <p:cNvSpPr txBox="1"/>
          <p:nvPr/>
        </p:nvSpPr>
        <p:spPr>
          <a:xfrm>
            <a:off x="2083400" y="10123000"/>
            <a:ext cx="2556300" cy="10635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3400"/>
              <a:buFont typeface="Arial"/>
              <a:buNone/>
            </a:pPr>
            <a:r>
              <a:rPr lang="en-US" sz="3400" b="0" i="0" u="none" strike="noStrike" cap="none">
                <a:solidFill>
                  <a:srgbClr val="000000"/>
                </a:solidFill>
                <a:latin typeface="Comic Sans MS"/>
                <a:ea typeface="Comic Sans MS"/>
                <a:cs typeface="Comic Sans MS"/>
                <a:sym typeface="Comic Sans MS"/>
              </a:rPr>
              <a:t>ACTORS</a:t>
            </a:r>
            <a:endParaRPr sz="3400" b="0" i="0" u="none" strike="noStrike" cap="none">
              <a:solidFill>
                <a:srgbClr val="000000"/>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1498</Words>
  <Application>Microsoft Office PowerPoint</Application>
  <PresentationFormat>Custom</PresentationFormat>
  <Paragraphs>270</Paragraphs>
  <Slides>43</Slides>
  <Notes>43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Merriweather</vt:lpstr>
      <vt:lpstr>EB Garamond</vt:lpstr>
      <vt:lpstr>Arial</vt:lpstr>
      <vt:lpstr>Helvetica Neue</vt:lpstr>
      <vt:lpstr>Times New Roman</vt:lpstr>
      <vt:lpstr>Lora</vt:lpstr>
      <vt:lpstr>Roboto</vt:lpstr>
      <vt:lpstr>Georgia</vt:lpstr>
      <vt:lpstr>Times</vt:lpstr>
      <vt:lpstr>Comic Sans MS</vt:lpstr>
      <vt:lpstr>Paradigm</vt:lpstr>
      <vt:lpstr>PowerPoint Presentation</vt:lpstr>
      <vt:lpstr>Table of Contents</vt:lpstr>
      <vt:lpstr>PowerPoint Presentation</vt:lpstr>
      <vt:lpstr>PowerPoint Presentation</vt:lpstr>
      <vt:lpstr>PowerPoint Presentation</vt:lpstr>
      <vt:lpstr>PowerPoint Presentation</vt:lpstr>
      <vt:lpstr>PowerPoint Presentation</vt:lpstr>
      <vt:lpstr>Schema Diagram</vt:lpstr>
      <vt:lpstr>Schema Diagram</vt:lpstr>
      <vt:lpstr>Schema Diagram</vt:lpstr>
      <vt:lpstr>Schema Diagram</vt:lpstr>
      <vt:lpstr>Schema Diagram</vt:lpstr>
      <vt:lpstr>Schema Diagram</vt:lpstr>
      <vt:lpstr>Schema Diagram</vt:lpstr>
      <vt:lpstr>Schema Diagram</vt:lpstr>
      <vt:lpstr>Schema Diagram</vt:lpstr>
      <vt:lpstr>Schema Diagram</vt:lpstr>
      <vt:lpstr>Schema Diagram</vt:lpstr>
      <vt:lpstr>Schema Diagram</vt:lpstr>
      <vt:lpstr>Schema Diagram</vt:lpstr>
      <vt:lpstr>Relational and SQL Queries</vt:lpstr>
      <vt:lpstr>Q. Finding the movies directed by anurag before 2010</vt:lpstr>
      <vt:lpstr>PowerPoint Presentation</vt:lpstr>
      <vt:lpstr>Q. Finding the names of the movies with comedy genre</vt:lpstr>
      <vt:lpstr>PowerPoint Presentation</vt:lpstr>
      <vt:lpstr>Q. Finding the names of the actors who were a part of a particular movie</vt:lpstr>
      <vt:lpstr>Q. Finding the movies with a total collection greater than 150cr </vt:lpstr>
      <vt:lpstr>PowerPoint Presentation</vt:lpstr>
      <vt:lpstr>Q. Finding the genres of the movie</vt:lpstr>
      <vt:lpstr>Q. Finding the average ratings of  a movie</vt:lpstr>
      <vt:lpstr>Q. Finding the names of the directors of a particular movie</vt:lpstr>
      <vt:lpstr>Q. Finding the number of movies that are in the database directed by a particular director</vt:lpstr>
      <vt:lpstr> Q. Finding the total collection of the movie “dil chahta hai” </vt:lpstr>
      <vt:lpstr>PowerPoint Presentation</vt:lpstr>
      <vt:lpstr>Q. Finding the names of the movies in which a particular actor worked on</vt:lpstr>
      <vt:lpstr>PowerPoint Presentation</vt:lpstr>
      <vt:lpstr>   Q. Finding the platform name on which a particular movie is available </vt:lpstr>
      <vt:lpstr>PowerPoint Presentation</vt:lpstr>
      <vt:lpstr>Q. Finding the movie name of the movies that were released after 2015 and before 2021</vt:lpstr>
      <vt:lpstr>PowerPoint Presentation</vt:lpstr>
      <vt:lpstr>Q. Finding the names of the movies for which the director’s first name was ‘rohit’  but the actor with first name ‘ajay’ was not a part of the movie.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 d</cp:lastModifiedBy>
  <cp:revision>1</cp:revision>
  <dcterms:modified xsi:type="dcterms:W3CDTF">2022-02-09T08:08:29Z</dcterms:modified>
</cp:coreProperties>
</file>