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1" r:id="rId3"/>
    <p:sldId id="259" r:id="rId4"/>
    <p:sldId id="263" r:id="rId5"/>
    <p:sldId id="260" r:id="rId6"/>
    <p:sldId id="262" r:id="rId7"/>
    <p:sldId id="258" r:id="rId8"/>
    <p:sldId id="266" r:id="rId9"/>
    <p:sldId id="267" r:id="rId10"/>
    <p:sldId id="268" r:id="rId11"/>
    <p:sldId id="269" r:id="rId12"/>
    <p:sldId id="270" r:id="rId13"/>
    <p:sldId id="272" r:id="rId14"/>
    <p:sldId id="271" r:id="rId15"/>
    <p:sldId id="273" r:id="rId16"/>
    <p:sldId id="275" r:id="rId17"/>
    <p:sldId id="274" r:id="rId18"/>
    <p:sldId id="276" r:id="rId19"/>
    <p:sldId id="264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4D1DED-C735-48F5-8681-0553A10E7F15}" v="71" dt="2023-04-19T14:27:03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62" autoAdjust="0"/>
  </p:normalViewPr>
  <p:slideViewPr>
    <p:cSldViewPr snapToGrid="0">
      <p:cViewPr varScale="1">
        <p:scale>
          <a:sx n="98" d="100"/>
          <a:sy n="98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yana Haghjoo" userId="61d291560d6af664" providerId="LiveId" clId="{EC4D1DED-C735-48F5-8681-0553A10E7F15}"/>
    <pc:docChg chg="undo custSel addSld delSld modSld sldOrd">
      <pc:chgData name="Aryana Haghjoo" userId="61d291560d6af664" providerId="LiveId" clId="{EC4D1DED-C735-48F5-8681-0553A10E7F15}" dt="2023-04-19T14:27:28.999" v="6503" actId="1076"/>
      <pc:docMkLst>
        <pc:docMk/>
      </pc:docMkLst>
      <pc:sldChg chg="addSp delSp modSp del mod modNotesTx">
        <pc:chgData name="Aryana Haghjoo" userId="61d291560d6af664" providerId="LiveId" clId="{EC4D1DED-C735-48F5-8681-0553A10E7F15}" dt="2023-04-18T20:44:49.148" v="2404" actId="47"/>
        <pc:sldMkLst>
          <pc:docMk/>
          <pc:sldMk cId="2183977880" sldId="256"/>
        </pc:sldMkLst>
        <pc:spChg chg="del">
          <ac:chgData name="Aryana Haghjoo" userId="61d291560d6af664" providerId="LiveId" clId="{EC4D1DED-C735-48F5-8681-0553A10E7F15}" dt="2023-04-03T15:10:06.501" v="6" actId="478"/>
          <ac:spMkLst>
            <pc:docMk/>
            <pc:sldMk cId="2183977880" sldId="256"/>
            <ac:spMk id="2" creationId="{F7798C87-C3FA-2769-2FA1-63439CD8EB47}"/>
          </ac:spMkLst>
        </pc:spChg>
        <pc:spChg chg="add mod">
          <ac:chgData name="Aryana Haghjoo" userId="61d291560d6af664" providerId="LiveId" clId="{EC4D1DED-C735-48F5-8681-0553A10E7F15}" dt="2023-04-03T15:39:29.412" v="36" actId="1076"/>
          <ac:spMkLst>
            <pc:docMk/>
            <pc:sldMk cId="2183977880" sldId="256"/>
            <ac:spMk id="5" creationId="{01B762E7-C1AB-2A88-4E19-FF6666517109}"/>
          </ac:spMkLst>
        </pc:spChg>
        <pc:picChg chg="add del">
          <ac:chgData name="Aryana Haghjoo" userId="61d291560d6af664" providerId="LiveId" clId="{EC4D1DED-C735-48F5-8681-0553A10E7F15}" dt="2023-04-03T15:25:48.738" v="8" actId="21"/>
          <ac:picMkLst>
            <pc:docMk/>
            <pc:sldMk cId="2183977880" sldId="256"/>
            <ac:picMk id="4" creationId="{13A7DFB9-7798-E20C-6F4A-BEF21ED59F52}"/>
          </ac:picMkLst>
        </pc:picChg>
        <pc:picChg chg="add del mod">
          <ac:chgData name="Aryana Haghjoo" userId="61d291560d6af664" providerId="LiveId" clId="{EC4D1DED-C735-48F5-8681-0553A10E7F15}" dt="2023-04-03T15:40:28.869" v="40" actId="478"/>
          <ac:picMkLst>
            <pc:docMk/>
            <pc:sldMk cId="2183977880" sldId="256"/>
            <ac:picMk id="7" creationId="{E09F93D5-8D94-5CDE-2740-2B4D0AEBC7DD}"/>
          </ac:picMkLst>
        </pc:picChg>
        <pc:picChg chg="add mod">
          <ac:chgData name="Aryana Haghjoo" userId="61d291560d6af664" providerId="LiveId" clId="{EC4D1DED-C735-48F5-8681-0553A10E7F15}" dt="2023-04-03T15:46:40.679" v="178" actId="1076"/>
          <ac:picMkLst>
            <pc:docMk/>
            <pc:sldMk cId="2183977880" sldId="256"/>
            <ac:picMk id="9" creationId="{FB4E1236-69B1-29B4-AF2A-1B5F0E1F701F}"/>
          </ac:picMkLst>
        </pc:picChg>
        <pc:picChg chg="add mod">
          <ac:chgData name="Aryana Haghjoo" userId="61d291560d6af664" providerId="LiveId" clId="{EC4D1DED-C735-48F5-8681-0553A10E7F15}" dt="2023-04-03T15:46:48.654" v="182" actId="1076"/>
          <ac:picMkLst>
            <pc:docMk/>
            <pc:sldMk cId="2183977880" sldId="256"/>
            <ac:picMk id="11" creationId="{F7B97B26-AF33-FE42-2C03-9DD5BCF7584C}"/>
          </ac:picMkLst>
        </pc:picChg>
        <pc:picChg chg="add mod">
          <ac:chgData name="Aryana Haghjoo" userId="61d291560d6af664" providerId="LiveId" clId="{EC4D1DED-C735-48F5-8681-0553A10E7F15}" dt="2023-04-03T15:53:36.788" v="186" actId="1076"/>
          <ac:picMkLst>
            <pc:docMk/>
            <pc:sldMk cId="2183977880" sldId="256"/>
            <ac:picMk id="13" creationId="{89E08F1D-1893-9A9C-0475-391CC3914320}"/>
          </ac:picMkLst>
        </pc:picChg>
      </pc:sldChg>
      <pc:sldChg chg="addSp delSp modSp new mod modNotesTx">
        <pc:chgData name="Aryana Haghjoo" userId="61d291560d6af664" providerId="LiveId" clId="{EC4D1DED-C735-48F5-8681-0553A10E7F15}" dt="2023-04-19T03:42:14.577" v="3710" actId="20577"/>
        <pc:sldMkLst>
          <pc:docMk/>
          <pc:sldMk cId="2877276973" sldId="257"/>
        </pc:sldMkLst>
        <pc:spChg chg="add mod">
          <ac:chgData name="Aryana Haghjoo" userId="61d291560d6af664" providerId="LiveId" clId="{EC4D1DED-C735-48F5-8681-0553A10E7F15}" dt="2023-04-19T03:07:36.792" v="2455" actId="1076"/>
          <ac:spMkLst>
            <pc:docMk/>
            <pc:sldMk cId="2877276973" sldId="257"/>
            <ac:spMk id="2" creationId="{1A68D19A-1212-0E62-ABFE-ABEAE5FEC8F9}"/>
          </ac:spMkLst>
        </pc:spChg>
        <pc:spChg chg="del">
          <ac:chgData name="Aryana Haghjoo" userId="61d291560d6af664" providerId="LiveId" clId="{EC4D1DED-C735-48F5-8681-0553A10E7F15}" dt="2023-04-03T15:42:44.587" v="57" actId="478"/>
          <ac:spMkLst>
            <pc:docMk/>
            <pc:sldMk cId="2877276973" sldId="257"/>
            <ac:spMk id="2" creationId="{B81CCEA8-9F27-B886-3A96-B70342E5B377}"/>
          </ac:spMkLst>
        </pc:spChg>
        <pc:spChg chg="del">
          <ac:chgData name="Aryana Haghjoo" userId="61d291560d6af664" providerId="LiveId" clId="{EC4D1DED-C735-48F5-8681-0553A10E7F15}" dt="2023-04-03T15:42:46.597" v="58" actId="478"/>
          <ac:spMkLst>
            <pc:docMk/>
            <pc:sldMk cId="2877276973" sldId="257"/>
            <ac:spMk id="3" creationId="{D8390569-8EB4-5BA8-1396-8524F4F0010B}"/>
          </ac:spMkLst>
        </pc:spChg>
        <pc:spChg chg="add mod">
          <ac:chgData name="Aryana Haghjoo" userId="61d291560d6af664" providerId="LiveId" clId="{EC4D1DED-C735-48F5-8681-0553A10E7F15}" dt="2023-04-19T03:34:54.829" v="3233" actId="1076"/>
          <ac:spMkLst>
            <pc:docMk/>
            <pc:sldMk cId="2877276973" sldId="257"/>
            <ac:spMk id="5" creationId="{3B6404A1-B3A7-1860-1FF3-A30947B2C25F}"/>
          </ac:spMkLst>
        </pc:spChg>
        <pc:spChg chg="add del mod">
          <ac:chgData name="Aryana Haghjoo" userId="61d291560d6af664" providerId="LiveId" clId="{EC4D1DED-C735-48F5-8681-0553A10E7F15}" dt="2023-04-19T03:31:20.280" v="3016" actId="478"/>
          <ac:spMkLst>
            <pc:docMk/>
            <pc:sldMk cId="2877276973" sldId="257"/>
            <ac:spMk id="8" creationId="{BD60E89F-1AF2-B90B-C1A5-40B5917E0786}"/>
          </ac:spMkLst>
        </pc:spChg>
        <pc:spChg chg="add mod">
          <ac:chgData name="Aryana Haghjoo" userId="61d291560d6af664" providerId="LiveId" clId="{EC4D1DED-C735-48F5-8681-0553A10E7F15}" dt="2023-04-19T03:41:37.198" v="3696" actId="1076"/>
          <ac:spMkLst>
            <pc:docMk/>
            <pc:sldMk cId="2877276973" sldId="257"/>
            <ac:spMk id="10" creationId="{DCAC5FF6-05FC-83D7-7FD3-2A2D76B088A2}"/>
          </ac:spMkLst>
        </pc:spChg>
        <pc:spChg chg="add mod">
          <ac:chgData name="Aryana Haghjoo" userId="61d291560d6af664" providerId="LiveId" clId="{EC4D1DED-C735-48F5-8681-0553A10E7F15}" dt="2023-04-19T03:42:14.577" v="3710" actId="20577"/>
          <ac:spMkLst>
            <pc:docMk/>
            <pc:sldMk cId="2877276973" sldId="257"/>
            <ac:spMk id="11" creationId="{88A12F7E-F773-5A6F-DB11-6E08114DFB77}"/>
          </ac:spMkLst>
        </pc:spChg>
        <pc:graphicFrameChg chg="add del mod modGraphic">
          <ac:chgData name="Aryana Haghjoo" userId="61d291560d6af664" providerId="LiveId" clId="{EC4D1DED-C735-48F5-8681-0553A10E7F15}" dt="2023-04-19T03:27:08.963" v="2812" actId="478"/>
          <ac:graphicFrameMkLst>
            <pc:docMk/>
            <pc:sldMk cId="2877276973" sldId="257"/>
            <ac:graphicFrameMk id="6" creationId="{37AA50C3-BA50-46E8-286D-FA71E68AB6CA}"/>
          </ac:graphicFrameMkLst>
        </pc:graphicFrameChg>
        <pc:picChg chg="add mod">
          <ac:chgData name="Aryana Haghjoo" userId="61d291560d6af664" providerId="LiveId" clId="{EC4D1DED-C735-48F5-8681-0553A10E7F15}" dt="2023-04-19T03:41:39.685" v="3697" actId="1076"/>
          <ac:picMkLst>
            <pc:docMk/>
            <pc:sldMk cId="2877276973" sldId="257"/>
            <ac:picMk id="4" creationId="{CB8AB874-6BBD-7EF8-D81D-1C93F4753F97}"/>
          </ac:picMkLst>
        </pc:picChg>
        <pc:picChg chg="add del mod">
          <ac:chgData name="Aryana Haghjoo" userId="61d291560d6af664" providerId="LiveId" clId="{EC4D1DED-C735-48F5-8681-0553A10E7F15}" dt="2023-04-18T20:45:03.464" v="2406" actId="478"/>
          <ac:picMkLst>
            <pc:docMk/>
            <pc:sldMk cId="2877276973" sldId="257"/>
            <ac:picMk id="5" creationId="{61EF6DD8-EBED-1F8E-EE46-034BD54A4141}"/>
          </ac:picMkLst>
        </pc:picChg>
        <pc:picChg chg="add del mod">
          <ac:chgData name="Aryana Haghjoo" userId="61d291560d6af664" providerId="LiveId" clId="{EC4D1DED-C735-48F5-8681-0553A10E7F15}" dt="2023-04-18T20:45:05.008" v="2407" actId="478"/>
          <ac:picMkLst>
            <pc:docMk/>
            <pc:sldMk cId="2877276973" sldId="257"/>
            <ac:picMk id="7" creationId="{34859E61-4C02-C529-3E98-6A22911EB164}"/>
          </ac:picMkLst>
        </pc:picChg>
      </pc:sldChg>
      <pc:sldChg chg="addSp modSp new mod ord">
        <pc:chgData name="Aryana Haghjoo" userId="61d291560d6af664" providerId="LiveId" clId="{EC4D1DED-C735-48F5-8681-0553A10E7F15}" dt="2023-04-19T05:22:15.709" v="5011" actId="1076"/>
        <pc:sldMkLst>
          <pc:docMk/>
          <pc:sldMk cId="507554783" sldId="258"/>
        </pc:sldMkLst>
        <pc:picChg chg="add mod">
          <ac:chgData name="Aryana Haghjoo" userId="61d291560d6af664" providerId="LiveId" clId="{EC4D1DED-C735-48F5-8681-0553A10E7F15}" dt="2023-04-19T05:22:13.249" v="5010" actId="1076"/>
          <ac:picMkLst>
            <pc:docMk/>
            <pc:sldMk cId="507554783" sldId="258"/>
            <ac:picMk id="3" creationId="{07726AAA-EEAE-DC52-D35A-D3CF852D20DF}"/>
          </ac:picMkLst>
        </pc:picChg>
        <pc:picChg chg="add mod">
          <ac:chgData name="Aryana Haghjoo" userId="61d291560d6af664" providerId="LiveId" clId="{EC4D1DED-C735-48F5-8681-0553A10E7F15}" dt="2023-04-19T05:22:15.709" v="5011" actId="1076"/>
          <ac:picMkLst>
            <pc:docMk/>
            <pc:sldMk cId="507554783" sldId="258"/>
            <ac:picMk id="4" creationId="{A903C9F1-C25B-4E10-452C-8258369216E5}"/>
          </ac:picMkLst>
        </pc:picChg>
      </pc:sldChg>
      <pc:sldChg chg="addSp delSp modSp new del mod modNotesTx">
        <pc:chgData name="Aryana Haghjoo" userId="61d291560d6af664" providerId="LiveId" clId="{EC4D1DED-C735-48F5-8681-0553A10E7F15}" dt="2023-04-18T20:44:56.923" v="2405" actId="47"/>
        <pc:sldMkLst>
          <pc:docMk/>
          <pc:sldMk cId="3034771373" sldId="258"/>
        </pc:sldMkLst>
        <pc:spChg chg="add del mod">
          <ac:chgData name="Aryana Haghjoo" userId="61d291560d6af664" providerId="LiveId" clId="{EC4D1DED-C735-48F5-8681-0553A10E7F15}" dt="2023-04-03T15:57:22.859" v="466" actId="478"/>
          <ac:spMkLst>
            <pc:docMk/>
            <pc:sldMk cId="3034771373" sldId="258"/>
            <ac:spMk id="6" creationId="{64BF1AE8-CC69-ECE3-1D06-FC067B220028}"/>
          </ac:spMkLst>
        </pc:spChg>
        <pc:picChg chg="add mod">
          <ac:chgData name="Aryana Haghjoo" userId="61d291560d6af664" providerId="LiveId" clId="{EC4D1DED-C735-48F5-8681-0553A10E7F15}" dt="2023-04-03T15:57:14.008" v="464" actId="14100"/>
          <ac:picMkLst>
            <pc:docMk/>
            <pc:sldMk cId="3034771373" sldId="258"/>
            <ac:picMk id="3" creationId="{2D39C886-3286-DCB0-B747-85F322754B0F}"/>
          </ac:picMkLst>
        </pc:picChg>
        <pc:picChg chg="add mod">
          <ac:chgData name="Aryana Haghjoo" userId="61d291560d6af664" providerId="LiveId" clId="{EC4D1DED-C735-48F5-8681-0553A10E7F15}" dt="2023-04-03T15:57:10.082" v="463" actId="1076"/>
          <ac:picMkLst>
            <pc:docMk/>
            <pc:sldMk cId="3034771373" sldId="258"/>
            <ac:picMk id="5" creationId="{9A3BBE0D-6F43-72B1-64A6-AA9ACA40EA11}"/>
          </ac:picMkLst>
        </pc:picChg>
        <pc:picChg chg="add mod">
          <ac:chgData name="Aryana Haghjoo" userId="61d291560d6af664" providerId="LiveId" clId="{EC4D1DED-C735-48F5-8681-0553A10E7F15}" dt="2023-04-03T15:57:29.423" v="468" actId="1076"/>
          <ac:picMkLst>
            <pc:docMk/>
            <pc:sldMk cId="3034771373" sldId="258"/>
            <ac:picMk id="8" creationId="{578FFF7B-1095-B763-E574-5777BB6F47A8}"/>
          </ac:picMkLst>
        </pc:picChg>
      </pc:sldChg>
      <pc:sldChg chg="addSp delSp modSp new mod">
        <pc:chgData name="Aryana Haghjoo" userId="61d291560d6af664" providerId="LiveId" clId="{EC4D1DED-C735-48F5-8681-0553A10E7F15}" dt="2023-04-19T03:49:10.158" v="3972" actId="1076"/>
        <pc:sldMkLst>
          <pc:docMk/>
          <pc:sldMk cId="1078112536" sldId="259"/>
        </pc:sldMkLst>
        <pc:spChg chg="add mod">
          <ac:chgData name="Aryana Haghjoo" userId="61d291560d6af664" providerId="LiveId" clId="{EC4D1DED-C735-48F5-8681-0553A10E7F15}" dt="2023-04-19T03:49:05.773" v="3971" actId="1076"/>
          <ac:spMkLst>
            <pc:docMk/>
            <pc:sldMk cId="1078112536" sldId="259"/>
            <ac:spMk id="6" creationId="{C5240E4E-DDB3-52E5-3678-D104B21D62C9}"/>
          </ac:spMkLst>
        </pc:spChg>
        <pc:picChg chg="add mod">
          <ac:chgData name="Aryana Haghjoo" userId="61d291560d6af664" providerId="LiveId" clId="{EC4D1DED-C735-48F5-8681-0553A10E7F15}" dt="2023-04-19T03:49:10.158" v="3972" actId="1076"/>
          <ac:picMkLst>
            <pc:docMk/>
            <pc:sldMk cId="1078112536" sldId="259"/>
            <ac:picMk id="3" creationId="{D2A66567-2F62-3BA6-500E-93B1EEBFE794}"/>
          </ac:picMkLst>
        </pc:picChg>
        <pc:picChg chg="add del mod">
          <ac:chgData name="Aryana Haghjoo" userId="61d291560d6af664" providerId="LiveId" clId="{EC4D1DED-C735-48F5-8681-0553A10E7F15}" dt="2023-04-19T03:47:28.573" v="3881" actId="478"/>
          <ac:picMkLst>
            <pc:docMk/>
            <pc:sldMk cId="1078112536" sldId="259"/>
            <ac:picMk id="5" creationId="{1CFDC3A5-0719-FE74-1090-4A2DD5B552E4}"/>
          </ac:picMkLst>
        </pc:picChg>
      </pc:sldChg>
      <pc:sldChg chg="addSp modSp new del mod">
        <pc:chgData name="Aryana Haghjoo" userId="61d291560d6af664" providerId="LiveId" clId="{EC4D1DED-C735-48F5-8681-0553A10E7F15}" dt="2023-04-18T20:44:56.923" v="2405" actId="47"/>
        <pc:sldMkLst>
          <pc:docMk/>
          <pc:sldMk cId="3000943502" sldId="259"/>
        </pc:sldMkLst>
        <pc:spChg chg="add mod">
          <ac:chgData name="Aryana Haghjoo" userId="61d291560d6af664" providerId="LiveId" clId="{EC4D1DED-C735-48F5-8681-0553A10E7F15}" dt="2023-04-03T16:31:22.124" v="720" actId="1076"/>
          <ac:spMkLst>
            <pc:docMk/>
            <pc:sldMk cId="3000943502" sldId="259"/>
            <ac:spMk id="2" creationId="{BA57BF98-DD81-85E3-1F13-9D46997A3CC3}"/>
          </ac:spMkLst>
        </pc:spChg>
        <pc:spChg chg="add mod">
          <ac:chgData name="Aryana Haghjoo" userId="61d291560d6af664" providerId="LiveId" clId="{EC4D1DED-C735-48F5-8681-0553A10E7F15}" dt="2023-04-03T19:29:10.607" v="2403" actId="1076"/>
          <ac:spMkLst>
            <pc:docMk/>
            <pc:sldMk cId="3000943502" sldId="259"/>
            <ac:spMk id="3" creationId="{18955B03-9449-6738-6DDF-1B263513BF3D}"/>
          </ac:spMkLst>
        </pc:spChg>
        <pc:picChg chg="add mod">
          <ac:chgData name="Aryana Haghjoo" userId="61d291560d6af664" providerId="LiveId" clId="{EC4D1DED-C735-48F5-8681-0553A10E7F15}" dt="2023-04-03T16:48:52.664" v="1484" actId="1076"/>
          <ac:picMkLst>
            <pc:docMk/>
            <pc:sldMk cId="3000943502" sldId="259"/>
            <ac:picMk id="5" creationId="{76D999F3-B138-3E0C-F25A-B83272F6A35D}"/>
          </ac:picMkLst>
        </pc:picChg>
      </pc:sldChg>
      <pc:sldChg chg="addSp delSp modSp new mod">
        <pc:chgData name="Aryana Haghjoo" userId="61d291560d6af664" providerId="LiveId" clId="{EC4D1DED-C735-48F5-8681-0553A10E7F15}" dt="2023-04-19T03:53:45.054" v="4140" actId="5793"/>
        <pc:sldMkLst>
          <pc:docMk/>
          <pc:sldMk cId="978338749" sldId="260"/>
        </pc:sldMkLst>
        <pc:spChg chg="add mod">
          <ac:chgData name="Aryana Haghjoo" userId="61d291560d6af664" providerId="LiveId" clId="{EC4D1DED-C735-48F5-8681-0553A10E7F15}" dt="2023-04-19T03:50:49.240" v="4056" actId="1076"/>
          <ac:spMkLst>
            <pc:docMk/>
            <pc:sldMk cId="978338749" sldId="260"/>
            <ac:spMk id="6" creationId="{4FC5AC2F-C07F-1829-9774-3034FED42153}"/>
          </ac:spMkLst>
        </pc:spChg>
        <pc:spChg chg="add mod">
          <ac:chgData name="Aryana Haghjoo" userId="61d291560d6af664" providerId="LiveId" clId="{EC4D1DED-C735-48F5-8681-0553A10E7F15}" dt="2023-04-19T03:53:45.054" v="4140" actId="5793"/>
          <ac:spMkLst>
            <pc:docMk/>
            <pc:sldMk cId="978338749" sldId="260"/>
            <ac:spMk id="9" creationId="{0D59F213-815A-ED44-1DEC-1BC0213FEC37}"/>
          </ac:spMkLst>
        </pc:spChg>
        <pc:picChg chg="add del mod">
          <ac:chgData name="Aryana Haghjoo" userId="61d291560d6af664" providerId="LiveId" clId="{EC4D1DED-C735-48F5-8681-0553A10E7F15}" dt="2023-04-19T03:51:55.851" v="4068" actId="478"/>
          <ac:picMkLst>
            <pc:docMk/>
            <pc:sldMk cId="978338749" sldId="260"/>
            <ac:picMk id="3" creationId="{9E2AE77C-9F45-AB6C-24CF-D1C346581A85}"/>
          </ac:picMkLst>
        </pc:picChg>
        <pc:picChg chg="add mod">
          <ac:chgData name="Aryana Haghjoo" userId="61d291560d6af664" providerId="LiveId" clId="{EC4D1DED-C735-48F5-8681-0553A10E7F15}" dt="2023-04-19T03:51:21.806" v="4063" actId="1076"/>
          <ac:picMkLst>
            <pc:docMk/>
            <pc:sldMk cId="978338749" sldId="260"/>
            <ac:picMk id="5" creationId="{B8C2467D-30E6-5482-D84A-891E57D2E1F8}"/>
          </ac:picMkLst>
        </pc:picChg>
        <pc:picChg chg="add mod">
          <ac:chgData name="Aryana Haghjoo" userId="61d291560d6af664" providerId="LiveId" clId="{EC4D1DED-C735-48F5-8681-0553A10E7F15}" dt="2023-04-19T03:53:39.012" v="4136" actId="1076"/>
          <ac:picMkLst>
            <pc:docMk/>
            <pc:sldMk cId="978338749" sldId="260"/>
            <ac:picMk id="7" creationId="{64748AAC-F4B7-C322-1D3A-E67132A992AE}"/>
          </ac:picMkLst>
        </pc:picChg>
      </pc:sldChg>
      <pc:sldChg chg="addSp delSp modSp new del mod modNotesTx">
        <pc:chgData name="Aryana Haghjoo" userId="61d291560d6af664" providerId="LiveId" clId="{EC4D1DED-C735-48F5-8681-0553A10E7F15}" dt="2023-04-18T20:44:56.923" v="2405" actId="47"/>
        <pc:sldMkLst>
          <pc:docMk/>
          <pc:sldMk cId="1289045199" sldId="260"/>
        </pc:sldMkLst>
        <pc:spChg chg="del">
          <ac:chgData name="Aryana Haghjoo" userId="61d291560d6af664" providerId="LiveId" clId="{EC4D1DED-C735-48F5-8681-0553A10E7F15}" dt="2023-04-03T16:36:45.457" v="1461" actId="478"/>
          <ac:spMkLst>
            <pc:docMk/>
            <pc:sldMk cId="1289045199" sldId="260"/>
            <ac:spMk id="2" creationId="{FE2D428C-8D89-4798-A4E5-3CC0A8D86ED9}"/>
          </ac:spMkLst>
        </pc:spChg>
        <pc:spChg chg="del mod">
          <ac:chgData name="Aryana Haghjoo" userId="61d291560d6af664" providerId="LiveId" clId="{EC4D1DED-C735-48F5-8681-0553A10E7F15}" dt="2023-04-03T16:36:52.696" v="1465" actId="478"/>
          <ac:spMkLst>
            <pc:docMk/>
            <pc:sldMk cId="1289045199" sldId="260"/>
            <ac:spMk id="3" creationId="{B804B04E-08D1-E962-A85C-D7CE371CFCB5}"/>
          </ac:spMkLst>
        </pc:spChg>
        <pc:spChg chg="del">
          <ac:chgData name="Aryana Haghjoo" userId="61d291560d6af664" providerId="LiveId" clId="{EC4D1DED-C735-48F5-8681-0553A10E7F15}" dt="2023-04-03T16:36:48.808" v="1463" actId="478"/>
          <ac:spMkLst>
            <pc:docMk/>
            <pc:sldMk cId="1289045199" sldId="260"/>
            <ac:spMk id="4" creationId="{9FE8BCD7-EA56-13B2-6809-AFD3F87F23BB}"/>
          </ac:spMkLst>
        </pc:spChg>
        <pc:spChg chg="add mod">
          <ac:chgData name="Aryana Haghjoo" userId="61d291560d6af664" providerId="LiveId" clId="{EC4D1DED-C735-48F5-8681-0553A10E7F15}" dt="2023-04-03T17:00:53.477" v="1548" actId="20577"/>
          <ac:spMkLst>
            <pc:docMk/>
            <pc:sldMk cId="1289045199" sldId="260"/>
            <ac:spMk id="6" creationId="{79311541-C00C-614F-288B-961C999CB709}"/>
          </ac:spMkLst>
        </pc:spChg>
        <pc:picChg chg="add mod">
          <ac:chgData name="Aryana Haghjoo" userId="61d291560d6af664" providerId="LiveId" clId="{EC4D1DED-C735-48F5-8681-0553A10E7F15}" dt="2023-04-03T16:50:28.542" v="1498" actId="1076"/>
          <ac:picMkLst>
            <pc:docMk/>
            <pc:sldMk cId="1289045199" sldId="260"/>
            <ac:picMk id="8" creationId="{FA22CBDA-5579-7611-239B-FEE7206CCFF8}"/>
          </ac:picMkLst>
        </pc:picChg>
      </pc:sldChg>
      <pc:sldChg chg="addSp modSp new del mod modNotesTx">
        <pc:chgData name="Aryana Haghjoo" userId="61d291560d6af664" providerId="LiveId" clId="{EC4D1DED-C735-48F5-8681-0553A10E7F15}" dt="2023-04-18T20:44:56.923" v="2405" actId="47"/>
        <pc:sldMkLst>
          <pc:docMk/>
          <pc:sldMk cId="400110170" sldId="261"/>
        </pc:sldMkLst>
        <pc:picChg chg="add mod">
          <ac:chgData name="Aryana Haghjoo" userId="61d291560d6af664" providerId="LiveId" clId="{EC4D1DED-C735-48F5-8681-0553A10E7F15}" dt="2023-04-03T17:06:18.580" v="1686" actId="14100"/>
          <ac:picMkLst>
            <pc:docMk/>
            <pc:sldMk cId="400110170" sldId="261"/>
            <ac:picMk id="3" creationId="{F42FDD53-71A0-46E3-FEF9-F4BC1D0D1FB6}"/>
          </ac:picMkLst>
        </pc:picChg>
        <pc:picChg chg="add mod">
          <ac:chgData name="Aryana Haghjoo" userId="61d291560d6af664" providerId="LiveId" clId="{EC4D1DED-C735-48F5-8681-0553A10E7F15}" dt="2023-04-03T17:06:42.286" v="1694" actId="14100"/>
          <ac:picMkLst>
            <pc:docMk/>
            <pc:sldMk cId="400110170" sldId="261"/>
            <ac:picMk id="5" creationId="{6A25016A-A086-179D-3689-1982BFCDCF9C}"/>
          </ac:picMkLst>
        </pc:picChg>
        <pc:picChg chg="add mod">
          <ac:chgData name="Aryana Haghjoo" userId="61d291560d6af664" providerId="LiveId" clId="{EC4D1DED-C735-48F5-8681-0553A10E7F15}" dt="2023-04-03T17:06:29.506" v="1691" actId="1076"/>
          <ac:picMkLst>
            <pc:docMk/>
            <pc:sldMk cId="400110170" sldId="261"/>
            <ac:picMk id="7" creationId="{15779C5C-D517-1DAE-5899-6CDE91F57291}"/>
          </ac:picMkLst>
        </pc:picChg>
        <pc:picChg chg="add mod">
          <ac:chgData name="Aryana Haghjoo" userId="61d291560d6af664" providerId="LiveId" clId="{EC4D1DED-C735-48F5-8681-0553A10E7F15}" dt="2023-04-03T17:06:22.207" v="1688" actId="14100"/>
          <ac:picMkLst>
            <pc:docMk/>
            <pc:sldMk cId="400110170" sldId="261"/>
            <ac:picMk id="9" creationId="{191E03A5-CAA9-2DF3-DA00-1A4A7B76C3BD}"/>
          </ac:picMkLst>
        </pc:picChg>
      </pc:sldChg>
      <pc:sldChg chg="addSp delSp modSp new mod ord">
        <pc:chgData name="Aryana Haghjoo" userId="61d291560d6af664" providerId="LiveId" clId="{EC4D1DED-C735-48F5-8681-0553A10E7F15}" dt="2023-04-19T03:46:38.308" v="3870" actId="1076"/>
        <pc:sldMkLst>
          <pc:docMk/>
          <pc:sldMk cId="3586872887" sldId="261"/>
        </pc:sldMkLst>
        <pc:spChg chg="add del mod">
          <ac:chgData name="Aryana Haghjoo" userId="61d291560d6af664" providerId="LiveId" clId="{EC4D1DED-C735-48F5-8681-0553A10E7F15}" dt="2023-04-19T03:43:28.062" v="3713" actId="767"/>
          <ac:spMkLst>
            <pc:docMk/>
            <pc:sldMk cId="3586872887" sldId="261"/>
            <ac:spMk id="4" creationId="{8773AE93-6561-F8D0-0DFD-7EFED81AA12B}"/>
          </ac:spMkLst>
        </pc:spChg>
        <pc:spChg chg="add mod">
          <ac:chgData name="Aryana Haghjoo" userId="61d291560d6af664" providerId="LiveId" clId="{EC4D1DED-C735-48F5-8681-0553A10E7F15}" dt="2023-04-19T03:46:24.709" v="3866" actId="14100"/>
          <ac:spMkLst>
            <pc:docMk/>
            <pc:sldMk cId="3586872887" sldId="261"/>
            <ac:spMk id="5" creationId="{B43E6D72-A69A-6754-D34F-DC6BA6D76251}"/>
          </ac:spMkLst>
        </pc:spChg>
        <pc:spChg chg="add mod">
          <ac:chgData name="Aryana Haghjoo" userId="61d291560d6af664" providerId="LiveId" clId="{EC4D1DED-C735-48F5-8681-0553A10E7F15}" dt="2023-04-19T03:46:38.308" v="3870" actId="1076"/>
          <ac:spMkLst>
            <pc:docMk/>
            <pc:sldMk cId="3586872887" sldId="261"/>
            <ac:spMk id="6" creationId="{B81A86EF-FF86-FBEA-E6B0-499D31C7F6CF}"/>
          </ac:spMkLst>
        </pc:spChg>
        <pc:picChg chg="add mod">
          <ac:chgData name="Aryana Haghjoo" userId="61d291560d6af664" providerId="LiveId" clId="{EC4D1DED-C735-48F5-8681-0553A10E7F15}" dt="2023-04-19T03:46:35.201" v="3869" actId="1076"/>
          <ac:picMkLst>
            <pc:docMk/>
            <pc:sldMk cId="3586872887" sldId="261"/>
            <ac:picMk id="3" creationId="{77AC726C-5E76-2BC4-B874-5498E3DEA24E}"/>
          </ac:picMkLst>
        </pc:picChg>
      </pc:sldChg>
      <pc:sldChg chg="addSp delSp modSp new mod ord">
        <pc:chgData name="Aryana Haghjoo" userId="61d291560d6af664" providerId="LiveId" clId="{EC4D1DED-C735-48F5-8681-0553A10E7F15}" dt="2023-04-19T05:14:30.735" v="5004" actId="20577"/>
        <pc:sldMkLst>
          <pc:docMk/>
          <pc:sldMk cId="884257069" sldId="262"/>
        </pc:sldMkLst>
        <pc:spChg chg="add mod">
          <ac:chgData name="Aryana Haghjoo" userId="61d291560d6af664" providerId="LiveId" clId="{EC4D1DED-C735-48F5-8681-0553A10E7F15}" dt="2023-04-19T05:14:30.735" v="5004" actId="20577"/>
          <ac:spMkLst>
            <pc:docMk/>
            <pc:sldMk cId="884257069" sldId="262"/>
            <ac:spMk id="5" creationId="{387D8DBD-76A3-3EF3-57F0-9A5039C59EC4}"/>
          </ac:spMkLst>
        </pc:spChg>
        <pc:spChg chg="add del mod">
          <ac:chgData name="Aryana Haghjoo" userId="61d291560d6af664" providerId="LiveId" clId="{EC4D1DED-C735-48F5-8681-0553A10E7F15}" dt="2023-04-19T03:54:51.406" v="4145" actId="478"/>
          <ac:spMkLst>
            <pc:docMk/>
            <pc:sldMk cId="884257069" sldId="262"/>
            <ac:spMk id="7" creationId="{F21CD157-77B4-C5C8-D61B-A74315400284}"/>
          </ac:spMkLst>
        </pc:spChg>
        <pc:picChg chg="add del mod">
          <ac:chgData name="Aryana Haghjoo" userId="61d291560d6af664" providerId="LiveId" clId="{EC4D1DED-C735-48F5-8681-0553A10E7F15}" dt="2023-04-19T03:51:50.753" v="4066" actId="478"/>
          <ac:picMkLst>
            <pc:docMk/>
            <pc:sldMk cId="884257069" sldId="262"/>
            <ac:picMk id="3" creationId="{19D855BB-3F09-219B-BECE-C3C5DEC5B498}"/>
          </ac:picMkLst>
        </pc:picChg>
        <pc:picChg chg="add mod">
          <ac:chgData name="Aryana Haghjoo" userId="61d291560d6af664" providerId="LiveId" clId="{EC4D1DED-C735-48F5-8681-0553A10E7F15}" dt="2023-04-19T03:57:34.153" v="4199" actId="1076"/>
          <ac:picMkLst>
            <pc:docMk/>
            <pc:sldMk cId="884257069" sldId="262"/>
            <ac:picMk id="4" creationId="{6002E4B1-906C-1EAF-8500-A95FCDE4DE21}"/>
          </ac:picMkLst>
        </pc:picChg>
      </pc:sldChg>
      <pc:sldChg chg="addSp modSp new del mod">
        <pc:chgData name="Aryana Haghjoo" userId="61d291560d6af664" providerId="LiveId" clId="{EC4D1DED-C735-48F5-8681-0553A10E7F15}" dt="2023-04-18T20:44:56.923" v="2405" actId="47"/>
        <pc:sldMkLst>
          <pc:docMk/>
          <pc:sldMk cId="2815204901" sldId="262"/>
        </pc:sldMkLst>
        <pc:spChg chg="add mod">
          <ac:chgData name="Aryana Haghjoo" userId="61d291560d6af664" providerId="LiveId" clId="{EC4D1DED-C735-48F5-8681-0553A10E7F15}" dt="2023-04-03T17:07:20.861" v="1744" actId="1076"/>
          <ac:spMkLst>
            <pc:docMk/>
            <pc:sldMk cId="2815204901" sldId="262"/>
            <ac:spMk id="2" creationId="{EAFD1824-C0E8-0FFC-962B-2054889090DE}"/>
          </ac:spMkLst>
        </pc:spChg>
        <pc:picChg chg="add mod">
          <ac:chgData name="Aryana Haghjoo" userId="61d291560d6af664" providerId="LiveId" clId="{EC4D1DED-C735-48F5-8681-0553A10E7F15}" dt="2023-04-03T17:07:56.498" v="1749" actId="1076"/>
          <ac:picMkLst>
            <pc:docMk/>
            <pc:sldMk cId="2815204901" sldId="262"/>
            <ac:picMk id="4" creationId="{1EF5CE08-7B48-EC75-CE62-12E0CA053CE3}"/>
          </ac:picMkLst>
        </pc:picChg>
        <pc:picChg chg="add mod">
          <ac:chgData name="Aryana Haghjoo" userId="61d291560d6af664" providerId="LiveId" clId="{EC4D1DED-C735-48F5-8681-0553A10E7F15}" dt="2023-04-03T17:08:38.721" v="1754" actId="1076"/>
          <ac:picMkLst>
            <pc:docMk/>
            <pc:sldMk cId="2815204901" sldId="262"/>
            <ac:picMk id="6" creationId="{1438A498-295C-D0C9-A299-4167E1F07204}"/>
          </ac:picMkLst>
        </pc:picChg>
      </pc:sldChg>
      <pc:sldChg chg="del">
        <pc:chgData name="Aryana Haghjoo" userId="61d291560d6af664" providerId="LiveId" clId="{EC4D1DED-C735-48F5-8681-0553A10E7F15}" dt="2023-04-03T15:09:57.472" v="5" actId="2696"/>
        <pc:sldMkLst>
          <pc:docMk/>
          <pc:sldMk cId="2320174495" sldId="263"/>
        </pc:sldMkLst>
      </pc:sldChg>
      <pc:sldChg chg="addSp modSp new del mod modNotesTx">
        <pc:chgData name="Aryana Haghjoo" userId="61d291560d6af664" providerId="LiveId" clId="{EC4D1DED-C735-48F5-8681-0553A10E7F15}" dt="2023-04-18T20:44:56.923" v="2405" actId="47"/>
        <pc:sldMkLst>
          <pc:docMk/>
          <pc:sldMk cId="2948890610" sldId="263"/>
        </pc:sldMkLst>
        <pc:spChg chg="add mod">
          <ac:chgData name="Aryana Haghjoo" userId="61d291560d6af664" providerId="LiveId" clId="{EC4D1DED-C735-48F5-8681-0553A10E7F15}" dt="2023-04-03T17:17:09.748" v="2354" actId="20577"/>
          <ac:spMkLst>
            <pc:docMk/>
            <pc:sldMk cId="2948890610" sldId="263"/>
            <ac:spMk id="5" creationId="{CBF0B01B-02A0-DC91-33A4-1C72282FC96C}"/>
          </ac:spMkLst>
        </pc:spChg>
        <pc:picChg chg="add mod modCrop">
          <ac:chgData name="Aryana Haghjoo" userId="61d291560d6af664" providerId="LiveId" clId="{EC4D1DED-C735-48F5-8681-0553A10E7F15}" dt="2023-04-03T17:12:19.018" v="2017" actId="1076"/>
          <ac:picMkLst>
            <pc:docMk/>
            <pc:sldMk cId="2948890610" sldId="263"/>
            <ac:picMk id="3" creationId="{FC828EF7-7231-A31A-9A31-0779EAFCA51C}"/>
          </ac:picMkLst>
        </pc:picChg>
      </pc:sldChg>
      <pc:sldChg chg="addSp delSp modSp new mod">
        <pc:chgData name="Aryana Haghjoo" userId="61d291560d6af664" providerId="LiveId" clId="{EC4D1DED-C735-48F5-8681-0553A10E7F15}" dt="2023-04-19T04:16:49.485" v="4225" actId="1076"/>
        <pc:sldMkLst>
          <pc:docMk/>
          <pc:sldMk cId="3082052109" sldId="263"/>
        </pc:sldMkLst>
        <pc:spChg chg="add mod">
          <ac:chgData name="Aryana Haghjoo" userId="61d291560d6af664" providerId="LiveId" clId="{EC4D1DED-C735-48F5-8681-0553A10E7F15}" dt="2023-04-19T04:16:49.485" v="4225" actId="1076"/>
          <ac:spMkLst>
            <pc:docMk/>
            <pc:sldMk cId="3082052109" sldId="263"/>
            <ac:spMk id="3" creationId="{37965BCA-6CC0-9F50-D204-EEC3AD776858}"/>
          </ac:spMkLst>
        </pc:spChg>
        <pc:picChg chg="add del mod">
          <ac:chgData name="Aryana Haghjoo" userId="61d291560d6af664" providerId="LiveId" clId="{EC4D1DED-C735-48F5-8681-0553A10E7F15}" dt="2023-04-19T04:16:20.820" v="4210" actId="478"/>
          <ac:picMkLst>
            <pc:docMk/>
            <pc:sldMk cId="3082052109" sldId="263"/>
            <ac:picMk id="2" creationId="{B0C0A474-1598-8EF9-E716-1DA325F29ECA}"/>
          </ac:picMkLst>
        </pc:picChg>
        <pc:picChg chg="add mod">
          <ac:chgData name="Aryana Haghjoo" userId="61d291560d6af664" providerId="LiveId" clId="{EC4D1DED-C735-48F5-8681-0553A10E7F15}" dt="2023-04-19T04:16:39.300" v="4221" actId="1076"/>
          <ac:picMkLst>
            <pc:docMk/>
            <pc:sldMk cId="3082052109" sldId="263"/>
            <ac:picMk id="5" creationId="{0A3150A4-E24D-7A0D-2D2A-212DA7F1AFA0}"/>
          </ac:picMkLst>
        </pc:picChg>
      </pc:sldChg>
      <pc:sldChg chg="del">
        <pc:chgData name="Aryana Haghjoo" userId="61d291560d6af664" providerId="LiveId" clId="{EC4D1DED-C735-48F5-8681-0553A10E7F15}" dt="2023-04-03T15:09:41.559" v="0" actId="2696"/>
        <pc:sldMkLst>
          <pc:docMk/>
          <pc:sldMk cId="350848918" sldId="264"/>
        </pc:sldMkLst>
      </pc:sldChg>
      <pc:sldChg chg="addSp modSp new del mod">
        <pc:chgData name="Aryana Haghjoo" userId="61d291560d6af664" providerId="LiveId" clId="{EC4D1DED-C735-48F5-8681-0553A10E7F15}" dt="2023-04-18T20:44:56.923" v="2405" actId="47"/>
        <pc:sldMkLst>
          <pc:docMk/>
          <pc:sldMk cId="900845345" sldId="264"/>
        </pc:sldMkLst>
        <pc:spChg chg="add mod">
          <ac:chgData name="Aryana Haghjoo" userId="61d291560d6af664" providerId="LiveId" clId="{EC4D1DED-C735-48F5-8681-0553A10E7F15}" dt="2023-04-03T19:26:59.971" v="2355" actId="20577"/>
          <ac:spMkLst>
            <pc:docMk/>
            <pc:sldMk cId="900845345" sldId="264"/>
            <ac:spMk id="2" creationId="{1B798CC9-4FAE-E03F-A26B-660066A0B2E0}"/>
          </ac:spMkLst>
        </pc:spChg>
      </pc:sldChg>
      <pc:sldChg chg="addSp delSp modSp new mod modNotesTx">
        <pc:chgData name="Aryana Haghjoo" userId="61d291560d6af664" providerId="LiveId" clId="{EC4D1DED-C735-48F5-8681-0553A10E7F15}" dt="2023-04-19T05:13:11.481" v="4990" actId="478"/>
        <pc:sldMkLst>
          <pc:docMk/>
          <pc:sldMk cId="4207845023" sldId="264"/>
        </pc:sldMkLst>
        <pc:spChg chg="add mod">
          <ac:chgData name="Aryana Haghjoo" userId="61d291560d6af664" providerId="LiveId" clId="{EC4D1DED-C735-48F5-8681-0553A10E7F15}" dt="2023-04-19T05:08:59.187" v="4875" actId="1076"/>
          <ac:spMkLst>
            <pc:docMk/>
            <pc:sldMk cId="4207845023" sldId="264"/>
            <ac:spMk id="4" creationId="{B2540C01-7198-F7B8-61FF-2F2495321D12}"/>
          </ac:spMkLst>
        </pc:spChg>
        <pc:spChg chg="add del mod">
          <ac:chgData name="Aryana Haghjoo" userId="61d291560d6af664" providerId="LiveId" clId="{EC4D1DED-C735-48F5-8681-0553A10E7F15}" dt="2023-04-19T05:07:45.246" v="4821" actId="478"/>
          <ac:spMkLst>
            <pc:docMk/>
            <pc:sldMk cId="4207845023" sldId="264"/>
            <ac:spMk id="5" creationId="{DE7EA5BB-927A-E385-41BD-D4A84EF0445A}"/>
          </ac:spMkLst>
        </pc:spChg>
        <pc:spChg chg="add mod">
          <ac:chgData name="Aryana Haghjoo" userId="61d291560d6af664" providerId="LiveId" clId="{EC4D1DED-C735-48F5-8681-0553A10E7F15}" dt="2023-04-19T05:07:56.283" v="4825" actId="1076"/>
          <ac:spMkLst>
            <pc:docMk/>
            <pc:sldMk cId="4207845023" sldId="264"/>
            <ac:spMk id="6" creationId="{876E2191-7590-F66E-B574-4A47F6261F5B}"/>
          </ac:spMkLst>
        </pc:spChg>
        <pc:spChg chg="add mod">
          <ac:chgData name="Aryana Haghjoo" userId="61d291560d6af664" providerId="LiveId" clId="{EC4D1DED-C735-48F5-8681-0553A10E7F15}" dt="2023-04-19T05:08:49.670" v="4874" actId="1076"/>
          <ac:spMkLst>
            <pc:docMk/>
            <pc:sldMk cId="4207845023" sldId="264"/>
            <ac:spMk id="12" creationId="{115A7D4E-472D-CD12-6583-5A165575FA1B}"/>
          </ac:spMkLst>
        </pc:spChg>
        <pc:spChg chg="add mod">
          <ac:chgData name="Aryana Haghjoo" userId="61d291560d6af664" providerId="LiveId" clId="{EC4D1DED-C735-48F5-8681-0553A10E7F15}" dt="2023-04-19T05:08:05.207" v="4828" actId="1076"/>
          <ac:spMkLst>
            <pc:docMk/>
            <pc:sldMk cId="4207845023" sldId="264"/>
            <ac:spMk id="13" creationId="{A6E9A3DB-D3C9-6FE9-B72A-681DF6FD93B3}"/>
          </ac:spMkLst>
        </pc:spChg>
        <pc:spChg chg="add mod">
          <ac:chgData name="Aryana Haghjoo" userId="61d291560d6af664" providerId="LiveId" clId="{EC4D1DED-C735-48F5-8681-0553A10E7F15}" dt="2023-04-19T05:10:37.278" v="4986" actId="20577"/>
          <ac:spMkLst>
            <pc:docMk/>
            <pc:sldMk cId="4207845023" sldId="264"/>
            <ac:spMk id="15" creationId="{9ED11AE4-90BA-BB0F-35E0-B50C049822FE}"/>
          </ac:spMkLst>
        </pc:spChg>
        <pc:spChg chg="add del mod">
          <ac:chgData name="Aryana Haghjoo" userId="61d291560d6af664" providerId="LiveId" clId="{EC4D1DED-C735-48F5-8681-0553A10E7F15}" dt="2023-04-19T05:13:11.481" v="4990" actId="478"/>
          <ac:spMkLst>
            <pc:docMk/>
            <pc:sldMk cId="4207845023" sldId="264"/>
            <ac:spMk id="17" creationId="{8200021B-BD84-AE1E-DE7E-8D681416256D}"/>
          </ac:spMkLst>
        </pc:spChg>
        <pc:picChg chg="add del mod modCrop">
          <ac:chgData name="Aryana Haghjoo" userId="61d291560d6af664" providerId="LiveId" clId="{EC4D1DED-C735-48F5-8681-0553A10E7F15}" dt="2023-04-19T05:07:45.246" v="4821" actId="478"/>
          <ac:picMkLst>
            <pc:docMk/>
            <pc:sldMk cId="4207845023" sldId="264"/>
            <ac:picMk id="3" creationId="{F2851219-4D64-D5B3-E3C0-86D31D575CB9}"/>
          </ac:picMkLst>
        </pc:picChg>
        <pc:picChg chg="add mod modCrop">
          <ac:chgData name="Aryana Haghjoo" userId="61d291560d6af664" providerId="LiveId" clId="{EC4D1DED-C735-48F5-8681-0553A10E7F15}" dt="2023-04-19T05:08:28.950" v="4861" actId="1076"/>
          <ac:picMkLst>
            <pc:docMk/>
            <pc:sldMk cId="4207845023" sldId="264"/>
            <ac:picMk id="8" creationId="{95E1E547-8A47-3C23-E068-8DF6027AB55A}"/>
          </ac:picMkLst>
        </pc:picChg>
        <pc:picChg chg="add mod">
          <ac:chgData name="Aryana Haghjoo" userId="61d291560d6af664" providerId="LiveId" clId="{EC4D1DED-C735-48F5-8681-0553A10E7F15}" dt="2023-04-19T05:08:00.741" v="4827" actId="1076"/>
          <ac:picMkLst>
            <pc:docMk/>
            <pc:sldMk cId="4207845023" sldId="264"/>
            <ac:picMk id="10" creationId="{17B0A864-3F17-4E21-28B0-E0DE4D6CA626}"/>
          </ac:picMkLst>
        </pc:picChg>
      </pc:sldChg>
      <pc:sldChg chg="addSp delSp modSp new mod modNotesTx">
        <pc:chgData name="Aryana Haghjoo" userId="61d291560d6af664" providerId="LiveId" clId="{EC4D1DED-C735-48F5-8681-0553A10E7F15}" dt="2023-04-19T05:14:55.487" v="5005" actId="20577"/>
        <pc:sldMkLst>
          <pc:docMk/>
          <pc:sldMk cId="1808563061" sldId="265"/>
        </pc:sldMkLst>
        <pc:spChg chg="add mod">
          <ac:chgData name="Aryana Haghjoo" userId="61d291560d6af664" providerId="LiveId" clId="{EC4D1DED-C735-48F5-8681-0553A10E7F15}" dt="2023-04-19T05:10:16.839" v="4983" actId="1076"/>
          <ac:spMkLst>
            <pc:docMk/>
            <pc:sldMk cId="1808563061" sldId="265"/>
            <ac:spMk id="3" creationId="{F72E7432-A9C9-5CE5-D6B3-8BDFDAF2DE51}"/>
          </ac:spMkLst>
        </pc:spChg>
        <pc:spChg chg="add mod">
          <ac:chgData name="Aryana Haghjoo" userId="61d291560d6af664" providerId="LiveId" clId="{EC4D1DED-C735-48F5-8681-0553A10E7F15}" dt="2023-04-19T05:14:55.487" v="5005" actId="20577"/>
          <ac:spMkLst>
            <pc:docMk/>
            <pc:sldMk cId="1808563061" sldId="265"/>
            <ac:spMk id="4" creationId="{653838EA-EE14-CDC0-1102-D3CA937C1B6D}"/>
          </ac:spMkLst>
        </pc:spChg>
        <pc:spChg chg="add del mod">
          <ac:chgData name="Aryana Haghjoo" userId="61d291560d6af664" providerId="LiveId" clId="{EC4D1DED-C735-48F5-8681-0553A10E7F15}" dt="2023-04-19T05:13:25.534" v="4992" actId="478"/>
          <ac:spMkLst>
            <pc:docMk/>
            <pc:sldMk cId="1808563061" sldId="265"/>
            <ac:spMk id="5" creationId="{B586D930-16C0-8DA1-1F19-28F33EEABA09}"/>
          </ac:spMkLst>
        </pc:spChg>
        <pc:picChg chg="add mod">
          <ac:chgData name="Aryana Haghjoo" userId="61d291560d6af664" providerId="LiveId" clId="{EC4D1DED-C735-48F5-8681-0553A10E7F15}" dt="2023-04-19T05:10:07.546" v="4981" actId="1076"/>
          <ac:picMkLst>
            <pc:docMk/>
            <pc:sldMk cId="1808563061" sldId="265"/>
            <ac:picMk id="2" creationId="{7970EE66-6148-3298-4A4C-14B4FCBA472D}"/>
          </ac:picMkLst>
        </pc:picChg>
      </pc:sldChg>
      <pc:sldChg chg="addSp delSp modSp new mod modNotesTx">
        <pc:chgData name="Aryana Haghjoo" userId="61d291560d6af664" providerId="LiveId" clId="{EC4D1DED-C735-48F5-8681-0553A10E7F15}" dt="2023-04-19T13:54:01.985" v="5783" actId="1076"/>
        <pc:sldMkLst>
          <pc:docMk/>
          <pc:sldMk cId="2639464218" sldId="266"/>
        </pc:sldMkLst>
        <pc:spChg chg="add mod">
          <ac:chgData name="Aryana Haghjoo" userId="61d291560d6af664" providerId="LiveId" clId="{EC4D1DED-C735-48F5-8681-0553A10E7F15}" dt="2023-04-19T13:31:37.506" v="5034" actId="1076"/>
          <ac:spMkLst>
            <pc:docMk/>
            <pc:sldMk cId="2639464218" sldId="266"/>
            <ac:spMk id="2" creationId="{3B5479C6-0DC7-650E-2001-D0FB4CC61C64}"/>
          </ac:spMkLst>
        </pc:spChg>
        <pc:spChg chg="add mod">
          <ac:chgData name="Aryana Haghjoo" userId="61d291560d6af664" providerId="LiveId" clId="{EC4D1DED-C735-48F5-8681-0553A10E7F15}" dt="2023-04-19T13:54:01.985" v="5783" actId="1076"/>
          <ac:spMkLst>
            <pc:docMk/>
            <pc:sldMk cId="2639464218" sldId="266"/>
            <ac:spMk id="4" creationId="{561D1167-1917-48C8-9F1B-16F64B3D5E4A}"/>
          </ac:spMkLst>
        </pc:spChg>
        <pc:spChg chg="add del mod">
          <ac:chgData name="Aryana Haghjoo" userId="61d291560d6af664" providerId="LiveId" clId="{EC4D1DED-C735-48F5-8681-0553A10E7F15}" dt="2023-04-19T13:53:15.147" v="5665"/>
          <ac:spMkLst>
            <pc:docMk/>
            <pc:sldMk cId="2639464218" sldId="266"/>
            <ac:spMk id="5" creationId="{DFF8AE7B-2422-A61E-A351-F0D776B689DC}"/>
          </ac:spMkLst>
        </pc:spChg>
      </pc:sldChg>
      <pc:sldChg chg="del">
        <pc:chgData name="Aryana Haghjoo" userId="61d291560d6af664" providerId="LiveId" clId="{EC4D1DED-C735-48F5-8681-0553A10E7F15}" dt="2023-04-03T15:09:50.635" v="4" actId="2696"/>
        <pc:sldMkLst>
          <pc:docMk/>
          <pc:sldMk cId="4223053343" sldId="266"/>
        </pc:sldMkLst>
      </pc:sldChg>
      <pc:sldChg chg="addSp modSp new mod">
        <pc:chgData name="Aryana Haghjoo" userId="61d291560d6af664" providerId="LiveId" clId="{EC4D1DED-C735-48F5-8681-0553A10E7F15}" dt="2023-04-19T13:56:31.433" v="5876" actId="1076"/>
        <pc:sldMkLst>
          <pc:docMk/>
          <pc:sldMk cId="2423950576" sldId="267"/>
        </pc:sldMkLst>
        <pc:spChg chg="add mod">
          <ac:chgData name="Aryana Haghjoo" userId="61d291560d6af664" providerId="LiveId" clId="{EC4D1DED-C735-48F5-8681-0553A10E7F15}" dt="2023-04-19T13:56:31.433" v="5876" actId="1076"/>
          <ac:spMkLst>
            <pc:docMk/>
            <pc:sldMk cId="2423950576" sldId="267"/>
            <ac:spMk id="3" creationId="{D39C36F5-BBC6-687F-C4E4-66088B463659}"/>
          </ac:spMkLst>
        </pc:spChg>
      </pc:sldChg>
      <pc:sldChg chg="del">
        <pc:chgData name="Aryana Haghjoo" userId="61d291560d6af664" providerId="LiveId" clId="{EC4D1DED-C735-48F5-8681-0553A10E7F15}" dt="2023-04-03T15:09:48.624" v="3" actId="2696"/>
        <pc:sldMkLst>
          <pc:docMk/>
          <pc:sldMk cId="2592096835" sldId="267"/>
        </pc:sldMkLst>
      </pc:sldChg>
      <pc:sldChg chg="addSp delSp modSp new mod">
        <pc:chgData name="Aryana Haghjoo" userId="61d291560d6af664" providerId="LiveId" clId="{EC4D1DED-C735-48F5-8681-0553A10E7F15}" dt="2023-04-19T14:04:09.706" v="6063" actId="1076"/>
        <pc:sldMkLst>
          <pc:docMk/>
          <pc:sldMk cId="2629563531" sldId="268"/>
        </pc:sldMkLst>
        <pc:spChg chg="add mod">
          <ac:chgData name="Aryana Haghjoo" userId="61d291560d6af664" providerId="LiveId" clId="{EC4D1DED-C735-48F5-8681-0553A10E7F15}" dt="2023-04-19T14:00:46.696" v="5950" actId="1076"/>
          <ac:spMkLst>
            <pc:docMk/>
            <pc:sldMk cId="2629563531" sldId="268"/>
            <ac:spMk id="18" creationId="{C64F4FA9-B868-C12C-1B8D-6E4DC71E3601}"/>
          </ac:spMkLst>
        </pc:spChg>
        <pc:spChg chg="add mod">
          <ac:chgData name="Aryana Haghjoo" userId="61d291560d6af664" providerId="LiveId" clId="{EC4D1DED-C735-48F5-8681-0553A10E7F15}" dt="2023-04-19T14:01:26.626" v="6011" actId="1076"/>
          <ac:spMkLst>
            <pc:docMk/>
            <pc:sldMk cId="2629563531" sldId="268"/>
            <ac:spMk id="19" creationId="{673D72FC-77C3-0C31-C666-18ACBAE67C28}"/>
          </ac:spMkLst>
        </pc:spChg>
        <pc:spChg chg="add mod">
          <ac:chgData name="Aryana Haghjoo" userId="61d291560d6af664" providerId="LiveId" clId="{EC4D1DED-C735-48F5-8681-0553A10E7F15}" dt="2023-04-19T14:04:09.706" v="6063" actId="1076"/>
          <ac:spMkLst>
            <pc:docMk/>
            <pc:sldMk cId="2629563531" sldId="268"/>
            <ac:spMk id="20" creationId="{0B6F1720-C40B-1EA5-42D2-3FAB585E0414}"/>
          </ac:spMkLst>
        </pc:spChg>
        <pc:picChg chg="add del mod">
          <ac:chgData name="Aryana Haghjoo" userId="61d291560d6af664" providerId="LiveId" clId="{EC4D1DED-C735-48F5-8681-0553A10E7F15}" dt="2023-04-19T13:58:38.598" v="5915" actId="21"/>
          <ac:picMkLst>
            <pc:docMk/>
            <pc:sldMk cId="2629563531" sldId="268"/>
            <ac:picMk id="3" creationId="{778F67BD-D4AD-98C3-DBAE-A91AC6903D54}"/>
          </ac:picMkLst>
        </pc:picChg>
        <pc:picChg chg="add del mod">
          <ac:chgData name="Aryana Haghjoo" userId="61d291560d6af664" providerId="LiveId" clId="{EC4D1DED-C735-48F5-8681-0553A10E7F15}" dt="2023-04-19T13:58:26.944" v="5911" actId="21"/>
          <ac:picMkLst>
            <pc:docMk/>
            <pc:sldMk cId="2629563531" sldId="268"/>
            <ac:picMk id="5" creationId="{FBF78356-B7EF-689C-F154-E7888C2E3FD7}"/>
          </ac:picMkLst>
        </pc:picChg>
        <pc:picChg chg="add del mod">
          <ac:chgData name="Aryana Haghjoo" userId="61d291560d6af664" providerId="LiveId" clId="{EC4D1DED-C735-48F5-8681-0553A10E7F15}" dt="2023-04-19T13:59:24.656" v="5928" actId="21"/>
          <ac:picMkLst>
            <pc:docMk/>
            <pc:sldMk cId="2629563531" sldId="268"/>
            <ac:picMk id="7" creationId="{47453D66-C7BE-709C-82AB-6611CF33FD68}"/>
          </ac:picMkLst>
        </pc:picChg>
        <pc:picChg chg="add mod">
          <ac:chgData name="Aryana Haghjoo" userId="61d291560d6af664" providerId="LiveId" clId="{EC4D1DED-C735-48F5-8681-0553A10E7F15}" dt="2023-04-19T14:00:07.679" v="5942" actId="1076"/>
          <ac:picMkLst>
            <pc:docMk/>
            <pc:sldMk cId="2629563531" sldId="268"/>
            <ac:picMk id="9" creationId="{D77384A0-619B-0359-B8EE-AEA23A33B484}"/>
          </ac:picMkLst>
        </pc:picChg>
        <pc:picChg chg="add del mod">
          <ac:chgData name="Aryana Haghjoo" userId="61d291560d6af664" providerId="LiveId" clId="{EC4D1DED-C735-48F5-8681-0553A10E7F15}" dt="2023-04-19T13:59:06.986" v="5923" actId="21"/>
          <ac:picMkLst>
            <pc:docMk/>
            <pc:sldMk cId="2629563531" sldId="268"/>
            <ac:picMk id="11" creationId="{4F7EDEA7-39A1-75FA-74DA-48B8ED3D21C9}"/>
          </ac:picMkLst>
        </pc:picChg>
        <pc:picChg chg="add del mod">
          <ac:chgData name="Aryana Haghjoo" userId="61d291560d6af664" providerId="LiveId" clId="{EC4D1DED-C735-48F5-8681-0553A10E7F15}" dt="2023-04-19T13:58:12.724" v="5910" actId="21"/>
          <ac:picMkLst>
            <pc:docMk/>
            <pc:sldMk cId="2629563531" sldId="268"/>
            <ac:picMk id="13" creationId="{B0BF7313-2334-C695-4F87-309BC5FC3FFD}"/>
          </ac:picMkLst>
        </pc:picChg>
        <pc:picChg chg="add del mod">
          <ac:chgData name="Aryana Haghjoo" userId="61d291560d6af664" providerId="LiveId" clId="{EC4D1DED-C735-48F5-8681-0553A10E7F15}" dt="2023-04-19T13:57:23.965" v="5897" actId="21"/>
          <ac:picMkLst>
            <pc:docMk/>
            <pc:sldMk cId="2629563531" sldId="268"/>
            <ac:picMk id="15" creationId="{CCCBDAA1-389F-A2FC-3FE7-0DF42730BC91}"/>
          </ac:picMkLst>
        </pc:picChg>
        <pc:picChg chg="add mod">
          <ac:chgData name="Aryana Haghjoo" userId="61d291560d6af664" providerId="LiveId" clId="{EC4D1DED-C735-48F5-8681-0553A10E7F15}" dt="2023-04-19T14:00:39.961" v="5948" actId="1076"/>
          <ac:picMkLst>
            <pc:docMk/>
            <pc:sldMk cId="2629563531" sldId="268"/>
            <ac:picMk id="17" creationId="{95B1D88F-D908-EFEA-F62F-A14187059216}"/>
          </ac:picMkLst>
        </pc:picChg>
      </pc:sldChg>
      <pc:sldChg chg="del">
        <pc:chgData name="Aryana Haghjoo" userId="61d291560d6af664" providerId="LiveId" clId="{EC4D1DED-C735-48F5-8681-0553A10E7F15}" dt="2023-04-03T15:09:44.015" v="1" actId="2696"/>
        <pc:sldMkLst>
          <pc:docMk/>
          <pc:sldMk cId="2812777057" sldId="268"/>
        </pc:sldMkLst>
      </pc:sldChg>
      <pc:sldChg chg="addSp modSp new mod">
        <pc:chgData name="Aryana Haghjoo" userId="61d291560d6af664" providerId="LiveId" clId="{EC4D1DED-C735-48F5-8681-0553A10E7F15}" dt="2023-04-19T14:04:32.985" v="6067" actId="1076"/>
        <pc:sldMkLst>
          <pc:docMk/>
          <pc:sldMk cId="1641466009" sldId="269"/>
        </pc:sldMkLst>
        <pc:spChg chg="add mod">
          <ac:chgData name="Aryana Haghjoo" userId="61d291560d6af664" providerId="LiveId" clId="{EC4D1DED-C735-48F5-8681-0553A10E7F15}" dt="2023-04-19T14:04:30.840" v="6066" actId="1076"/>
          <ac:spMkLst>
            <pc:docMk/>
            <pc:sldMk cId="1641466009" sldId="269"/>
            <ac:spMk id="3" creationId="{66CFAAAA-7183-675C-CD5D-E2A68F0E354D}"/>
          </ac:spMkLst>
        </pc:spChg>
        <pc:picChg chg="add mod">
          <ac:chgData name="Aryana Haghjoo" userId="61d291560d6af664" providerId="LiveId" clId="{EC4D1DED-C735-48F5-8681-0553A10E7F15}" dt="2023-04-19T14:04:32.985" v="6067" actId="1076"/>
          <ac:picMkLst>
            <pc:docMk/>
            <pc:sldMk cId="1641466009" sldId="269"/>
            <ac:picMk id="2" creationId="{50621A90-D18D-BE39-B083-9C0C21233860}"/>
          </ac:picMkLst>
        </pc:picChg>
      </pc:sldChg>
      <pc:sldChg chg="del">
        <pc:chgData name="Aryana Haghjoo" userId="61d291560d6af664" providerId="LiveId" clId="{EC4D1DED-C735-48F5-8681-0553A10E7F15}" dt="2023-04-03T15:09:46.496" v="2" actId="2696"/>
        <pc:sldMkLst>
          <pc:docMk/>
          <pc:sldMk cId="1693879636" sldId="270"/>
        </pc:sldMkLst>
      </pc:sldChg>
      <pc:sldChg chg="addSp delSp modSp new mod">
        <pc:chgData name="Aryana Haghjoo" userId="61d291560d6af664" providerId="LiveId" clId="{EC4D1DED-C735-48F5-8681-0553A10E7F15}" dt="2023-04-19T14:15:57.178" v="6440" actId="5793"/>
        <pc:sldMkLst>
          <pc:docMk/>
          <pc:sldMk cId="3859342934" sldId="270"/>
        </pc:sldMkLst>
        <pc:spChg chg="add mod">
          <ac:chgData name="Aryana Haghjoo" userId="61d291560d6af664" providerId="LiveId" clId="{EC4D1DED-C735-48F5-8681-0553A10E7F15}" dt="2023-04-19T14:15:57.178" v="6440" actId="5793"/>
          <ac:spMkLst>
            <pc:docMk/>
            <pc:sldMk cId="3859342934" sldId="270"/>
            <ac:spMk id="5" creationId="{7E50ADB1-1B0E-2908-3C46-C96FB4F79EAA}"/>
          </ac:spMkLst>
        </pc:spChg>
        <pc:picChg chg="add del mod">
          <ac:chgData name="Aryana Haghjoo" userId="61d291560d6af664" providerId="LiveId" clId="{EC4D1DED-C735-48F5-8681-0553A10E7F15}" dt="2023-04-19T14:05:09.700" v="6077" actId="21"/>
          <ac:picMkLst>
            <pc:docMk/>
            <pc:sldMk cId="3859342934" sldId="270"/>
            <ac:picMk id="2" creationId="{A23A790D-F076-AF0C-DE81-71A9499078FB}"/>
          </ac:picMkLst>
        </pc:picChg>
        <pc:picChg chg="add mod">
          <ac:chgData name="Aryana Haghjoo" userId="61d291560d6af664" providerId="LiveId" clId="{EC4D1DED-C735-48F5-8681-0553A10E7F15}" dt="2023-04-19T14:05:23.933" v="6083" actId="1076"/>
          <ac:picMkLst>
            <pc:docMk/>
            <pc:sldMk cId="3859342934" sldId="270"/>
            <ac:picMk id="3" creationId="{69346EA3-DCEF-0F6E-7F98-8608F00C1A32}"/>
          </ac:picMkLst>
        </pc:picChg>
        <pc:picChg chg="add mod">
          <ac:chgData name="Aryana Haghjoo" userId="61d291560d6af664" providerId="LiveId" clId="{EC4D1DED-C735-48F5-8681-0553A10E7F15}" dt="2023-04-19T14:05:21.368" v="6082" actId="14100"/>
          <ac:picMkLst>
            <pc:docMk/>
            <pc:sldMk cId="3859342934" sldId="270"/>
            <ac:picMk id="4" creationId="{481C2417-F977-DE80-44E6-20D2807D8A04}"/>
          </ac:picMkLst>
        </pc:picChg>
      </pc:sldChg>
      <pc:sldChg chg="addSp modSp new mod">
        <pc:chgData name="Aryana Haghjoo" userId="61d291560d6af664" providerId="LiveId" clId="{EC4D1DED-C735-48F5-8681-0553A10E7F15}" dt="2023-04-19T14:25:00.594" v="6445" actId="1076"/>
        <pc:sldMkLst>
          <pc:docMk/>
          <pc:sldMk cId="414778557" sldId="271"/>
        </pc:sldMkLst>
        <pc:picChg chg="add mod">
          <ac:chgData name="Aryana Haghjoo" userId="61d291560d6af664" providerId="LiveId" clId="{EC4D1DED-C735-48F5-8681-0553A10E7F15}" dt="2023-04-19T14:24:53.964" v="6441" actId="1076"/>
          <ac:picMkLst>
            <pc:docMk/>
            <pc:sldMk cId="414778557" sldId="271"/>
            <ac:picMk id="2" creationId="{3C967815-79BC-D545-4C51-947B7A8A459C}"/>
          </ac:picMkLst>
        </pc:picChg>
        <pc:picChg chg="add mod">
          <ac:chgData name="Aryana Haghjoo" userId="61d291560d6af664" providerId="LiveId" clId="{EC4D1DED-C735-48F5-8681-0553A10E7F15}" dt="2023-04-19T14:25:00.594" v="6445" actId="1076"/>
          <ac:picMkLst>
            <pc:docMk/>
            <pc:sldMk cId="414778557" sldId="271"/>
            <ac:picMk id="4" creationId="{C295BB48-1D41-401E-3C5A-FB7221AA4A36}"/>
          </ac:picMkLst>
        </pc:picChg>
      </pc:sldChg>
      <pc:sldChg chg="addSp modSp new mod">
        <pc:chgData name="Aryana Haghjoo" userId="61d291560d6af664" providerId="LiveId" clId="{EC4D1DED-C735-48F5-8681-0553A10E7F15}" dt="2023-04-19T14:08:52.644" v="6227" actId="1076"/>
        <pc:sldMkLst>
          <pc:docMk/>
          <pc:sldMk cId="401824993" sldId="272"/>
        </pc:sldMkLst>
        <pc:spChg chg="add mod">
          <ac:chgData name="Aryana Haghjoo" userId="61d291560d6af664" providerId="LiveId" clId="{EC4D1DED-C735-48F5-8681-0553A10E7F15}" dt="2023-04-19T14:08:52.644" v="6227" actId="1076"/>
          <ac:spMkLst>
            <pc:docMk/>
            <pc:sldMk cId="401824993" sldId="272"/>
            <ac:spMk id="3" creationId="{70DBF9EB-3730-1486-5A4E-1BEC44675E24}"/>
          </ac:spMkLst>
        </pc:spChg>
        <pc:picChg chg="add mod">
          <ac:chgData name="Aryana Haghjoo" userId="61d291560d6af664" providerId="LiveId" clId="{EC4D1DED-C735-48F5-8681-0553A10E7F15}" dt="2023-04-19T14:06:32.543" v="6189" actId="1076"/>
          <ac:picMkLst>
            <pc:docMk/>
            <pc:sldMk cId="401824993" sldId="272"/>
            <ac:picMk id="2" creationId="{B18A1CF6-FA26-7ECC-2000-AD817ADC4154}"/>
          </ac:picMkLst>
        </pc:picChg>
      </pc:sldChg>
      <pc:sldChg chg="addSp delSp modSp new mod">
        <pc:chgData name="Aryana Haghjoo" userId="61d291560d6af664" providerId="LiveId" clId="{EC4D1DED-C735-48F5-8681-0553A10E7F15}" dt="2023-04-19T14:15:31.259" v="6432" actId="5793"/>
        <pc:sldMkLst>
          <pc:docMk/>
          <pc:sldMk cId="3443095666" sldId="273"/>
        </pc:sldMkLst>
        <pc:spChg chg="add mod">
          <ac:chgData name="Aryana Haghjoo" userId="61d291560d6af664" providerId="LiveId" clId="{EC4D1DED-C735-48F5-8681-0553A10E7F15}" dt="2023-04-19T14:09:18.769" v="6242" actId="20577"/>
          <ac:spMkLst>
            <pc:docMk/>
            <pc:sldMk cId="3443095666" sldId="273"/>
            <ac:spMk id="2" creationId="{6CC0CE5E-04A3-1A5B-A41B-67B8140F6012}"/>
          </ac:spMkLst>
        </pc:spChg>
        <pc:spChg chg="add mod">
          <ac:chgData name="Aryana Haghjoo" userId="61d291560d6af664" providerId="LiveId" clId="{EC4D1DED-C735-48F5-8681-0553A10E7F15}" dt="2023-04-19T14:15:31.259" v="6432" actId="5793"/>
          <ac:spMkLst>
            <pc:docMk/>
            <pc:sldMk cId="3443095666" sldId="273"/>
            <ac:spMk id="3" creationId="{EA84AC17-703A-F307-6C79-51D51AA3EB36}"/>
          </ac:spMkLst>
        </pc:spChg>
        <pc:spChg chg="add del mod">
          <ac:chgData name="Aryana Haghjoo" userId="61d291560d6af664" providerId="LiveId" clId="{EC4D1DED-C735-48F5-8681-0553A10E7F15}" dt="2023-04-19T14:13:02.434" v="6384"/>
          <ac:spMkLst>
            <pc:docMk/>
            <pc:sldMk cId="3443095666" sldId="273"/>
            <ac:spMk id="14" creationId="{28F26665-64E3-EBB9-3319-C0ACF8E1140D}"/>
          </ac:spMkLst>
        </pc:spChg>
        <pc:picChg chg="add del mod">
          <ac:chgData name="Aryana Haghjoo" userId="61d291560d6af664" providerId="LiveId" clId="{EC4D1DED-C735-48F5-8681-0553A10E7F15}" dt="2023-04-19T14:12:06.231" v="6360" actId="21"/>
          <ac:picMkLst>
            <pc:docMk/>
            <pc:sldMk cId="3443095666" sldId="273"/>
            <ac:picMk id="5" creationId="{D57A54C0-D3CA-B22D-5EF6-EEC69F93C402}"/>
          </ac:picMkLst>
        </pc:picChg>
        <pc:picChg chg="add mod">
          <ac:chgData name="Aryana Haghjoo" userId="61d291560d6af664" providerId="LiveId" clId="{EC4D1DED-C735-48F5-8681-0553A10E7F15}" dt="2023-04-19T14:13:38.641" v="6401" actId="1076"/>
          <ac:picMkLst>
            <pc:docMk/>
            <pc:sldMk cId="3443095666" sldId="273"/>
            <ac:picMk id="7" creationId="{1F94D77C-06A7-CA14-76C3-B1D6D830FB15}"/>
          </ac:picMkLst>
        </pc:picChg>
        <pc:picChg chg="add del mod">
          <ac:chgData name="Aryana Haghjoo" userId="61d291560d6af664" providerId="LiveId" clId="{EC4D1DED-C735-48F5-8681-0553A10E7F15}" dt="2023-04-19T14:11:51.139" v="6352" actId="21"/>
          <ac:picMkLst>
            <pc:docMk/>
            <pc:sldMk cId="3443095666" sldId="273"/>
            <ac:picMk id="9" creationId="{58BD0C3E-EAEE-7ACB-6BB6-833400D311BA}"/>
          </ac:picMkLst>
        </pc:picChg>
        <pc:picChg chg="add mod">
          <ac:chgData name="Aryana Haghjoo" userId="61d291560d6af664" providerId="LiveId" clId="{EC4D1DED-C735-48F5-8681-0553A10E7F15}" dt="2023-04-19T14:13:32.266" v="6397" actId="14100"/>
          <ac:picMkLst>
            <pc:docMk/>
            <pc:sldMk cId="3443095666" sldId="273"/>
            <ac:picMk id="11" creationId="{401233FD-1F95-C85D-D22F-03E9839C5542}"/>
          </ac:picMkLst>
        </pc:picChg>
        <pc:picChg chg="add del mod">
          <ac:chgData name="Aryana Haghjoo" userId="61d291560d6af664" providerId="LiveId" clId="{EC4D1DED-C735-48F5-8681-0553A10E7F15}" dt="2023-04-19T14:11:41.280" v="6348" actId="21"/>
          <ac:picMkLst>
            <pc:docMk/>
            <pc:sldMk cId="3443095666" sldId="273"/>
            <ac:picMk id="13" creationId="{5A893870-B39B-B316-7F5D-6A903165EA5B}"/>
          </ac:picMkLst>
        </pc:picChg>
      </pc:sldChg>
      <pc:sldChg chg="addSp modSp new mod">
        <pc:chgData name="Aryana Haghjoo" userId="61d291560d6af664" providerId="LiveId" clId="{EC4D1DED-C735-48F5-8681-0553A10E7F15}" dt="2023-04-19T14:26:00.663" v="6449" actId="14100"/>
        <pc:sldMkLst>
          <pc:docMk/>
          <pc:sldMk cId="3200654898" sldId="274"/>
        </pc:sldMkLst>
        <pc:picChg chg="add mod">
          <ac:chgData name="Aryana Haghjoo" userId="61d291560d6af664" providerId="LiveId" clId="{EC4D1DED-C735-48F5-8681-0553A10E7F15}" dt="2023-04-19T14:25:56.178" v="6446" actId="1076"/>
          <ac:picMkLst>
            <pc:docMk/>
            <pc:sldMk cId="3200654898" sldId="274"/>
            <ac:picMk id="2" creationId="{51A77E4A-D25C-D046-52D5-001CDA099A6C}"/>
          </ac:picMkLst>
        </pc:picChg>
        <pc:picChg chg="add mod">
          <ac:chgData name="Aryana Haghjoo" userId="61d291560d6af664" providerId="LiveId" clId="{EC4D1DED-C735-48F5-8681-0553A10E7F15}" dt="2023-04-19T14:26:00.663" v="6449" actId="14100"/>
          <ac:picMkLst>
            <pc:docMk/>
            <pc:sldMk cId="3200654898" sldId="274"/>
            <ac:picMk id="4" creationId="{63D19FC5-6D92-0FFB-8E8E-5EDFC934A46F}"/>
          </ac:picMkLst>
        </pc:picChg>
      </pc:sldChg>
      <pc:sldChg chg="addSp modSp new mod">
        <pc:chgData name="Aryana Haghjoo" userId="61d291560d6af664" providerId="LiveId" clId="{EC4D1DED-C735-48F5-8681-0553A10E7F15}" dt="2023-04-19T14:14:35.349" v="6412" actId="14100"/>
        <pc:sldMkLst>
          <pc:docMk/>
          <pc:sldMk cId="237183633" sldId="275"/>
        </pc:sldMkLst>
        <pc:spChg chg="add mod">
          <ac:chgData name="Aryana Haghjoo" userId="61d291560d6af664" providerId="LiveId" clId="{EC4D1DED-C735-48F5-8681-0553A10E7F15}" dt="2023-04-19T14:14:35.349" v="6412" actId="14100"/>
          <ac:spMkLst>
            <pc:docMk/>
            <pc:sldMk cId="237183633" sldId="275"/>
            <ac:spMk id="4" creationId="{C5AD04D5-D45F-FD56-F532-756AC951734E}"/>
          </ac:spMkLst>
        </pc:spChg>
        <pc:picChg chg="add mod">
          <ac:chgData name="Aryana Haghjoo" userId="61d291560d6af664" providerId="LiveId" clId="{EC4D1DED-C735-48F5-8681-0553A10E7F15}" dt="2023-04-19T14:14:00.737" v="6406" actId="1076"/>
          <ac:picMkLst>
            <pc:docMk/>
            <pc:sldMk cId="237183633" sldId="275"/>
            <ac:picMk id="2" creationId="{7A010291-CDB7-F485-E5F6-06387835FC25}"/>
          </ac:picMkLst>
        </pc:picChg>
      </pc:sldChg>
      <pc:sldChg chg="addSp modSp new mod">
        <pc:chgData name="Aryana Haghjoo" userId="61d291560d6af664" providerId="LiveId" clId="{EC4D1DED-C735-48F5-8681-0553A10E7F15}" dt="2023-04-19T14:27:28.999" v="6503" actId="1076"/>
        <pc:sldMkLst>
          <pc:docMk/>
          <pc:sldMk cId="44139930" sldId="276"/>
        </pc:sldMkLst>
        <pc:spChg chg="add mod">
          <ac:chgData name="Aryana Haghjoo" userId="61d291560d6af664" providerId="LiveId" clId="{EC4D1DED-C735-48F5-8681-0553A10E7F15}" dt="2023-04-19T14:27:28.999" v="6503" actId="1076"/>
          <ac:spMkLst>
            <pc:docMk/>
            <pc:sldMk cId="44139930" sldId="276"/>
            <ac:spMk id="4" creationId="{6D54778C-C50D-6C74-E645-4CDD1B54FF68}"/>
          </ac:spMkLst>
        </pc:spChg>
        <pc:picChg chg="add mod">
          <ac:chgData name="Aryana Haghjoo" userId="61d291560d6af664" providerId="LiveId" clId="{EC4D1DED-C735-48F5-8681-0553A10E7F15}" dt="2023-04-19T14:27:25.848" v="6502" actId="1076"/>
          <ac:picMkLst>
            <pc:docMk/>
            <pc:sldMk cId="44139930" sldId="276"/>
            <ac:picMk id="3" creationId="{F9825336-34CB-DD22-1F60-9A4166FAD50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46154-FB09-4D63-90C0-C228CCE7A9C8}" type="datetimeFigureOut">
              <a:rPr lang="en-CA" smtClean="0"/>
              <a:t>2023-04-19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6A546-3AA6-4546-8755-B2B52C191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576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will later talk about the physical meaning of this parameters and how they were chosen</a:t>
            </a:r>
          </a:p>
          <a:p>
            <a:r>
              <a:rPr lang="en-US" dirty="0"/>
              <a:t>The mean should be in agreement with the original parameters</a:t>
            </a:r>
          </a:p>
          <a:p>
            <a:r>
              <a:rPr lang="en-US" dirty="0"/>
              <a:t>The std should be app the square root of diagonal elements of the inverse of covariance matrix</a:t>
            </a:r>
          </a:p>
          <a:p>
            <a:endParaRPr lang="en-US" dirty="0"/>
          </a:p>
          <a:p>
            <a:r>
              <a:rPr lang="en-US" dirty="0"/>
              <a:t>Why inverse? (cause we need to use the matrix which the diagonal elements give use the </a:t>
            </a:r>
            <a:r>
              <a:rPr lang="en-US" dirty="0" err="1"/>
              <a:t>errorbars</a:t>
            </a:r>
            <a:r>
              <a:rPr lang="en-US" dirty="0"/>
              <a:t>, and that’s the inverse of covariance matrix)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6A546-3AA6-4546-8755-B2B52C191FE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7486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6A546-3AA6-4546-8755-B2B52C191FE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6854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all the problems start</a:t>
            </a:r>
          </a:p>
          <a:p>
            <a:r>
              <a:rPr lang="en-US" dirty="0"/>
              <a:t>This is the result of LM on edges data, it does not exactly converge in the definition of LM, but it reaches a point that is not able to find a set of parameters with lower chi-square but it keeps increasing the lambda</a:t>
            </a:r>
          </a:p>
          <a:p>
            <a:r>
              <a:rPr lang="en-US" dirty="0"/>
              <a:t>It was so hard to find a set of parameters and a starting point that can run LM up to 20 steps because it keeps going to the regions that  ARES is unable to handle and the code crashes.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6A546-3AA6-4546-8755-B2B52C191FE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2304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6A546-3AA6-4546-8755-B2B52C191FEF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056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Extrapolation of the redshift to high redshifts due to </a:t>
            </a:r>
            <a:r>
              <a:rPr lang="en-CA" sz="1200" b="0" i="0" u="none" strike="noStrike" baseline="0" dirty="0">
                <a:latin typeface="CMR12"/>
              </a:rPr>
              <a:t>enormous uncertainties </a:t>
            </a:r>
            <a:r>
              <a:rPr lang="en-US" sz="1200" b="0" i="0" u="none" strike="noStrike" baseline="0" dirty="0">
                <a:latin typeface="CMR12"/>
              </a:rPr>
              <a:t>about the nature of high-redshift objects making it impossible to describe the high-redshift X-ray background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6A546-3AA6-4546-8755-B2B52C191FEF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437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19F8-4751-948F-9D68-46CB7C6D7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85E17-34A0-1CE8-1BF3-7AD2CE30E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14C56-3F22-B947-CAF1-DDAA84BE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0A5B-1C82-4489-8AB4-2532574936FB}" type="datetimeFigureOut">
              <a:rPr lang="en-CA" smtClean="0"/>
              <a:t>2023-04-19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E75DE-774C-3F04-BB7E-594AECDC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AE44-BAA4-1D26-0B8C-6F7D775A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0C06-BF6D-4A04-99F0-50E9EDFD5B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28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91A7-1739-503E-53A4-80ED1860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AD0A5-841A-8707-AF60-DE2053A16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C9963-ADDE-D2BC-28F1-71CAFAC3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0A5B-1C82-4489-8AB4-2532574936FB}" type="datetimeFigureOut">
              <a:rPr lang="en-CA" smtClean="0"/>
              <a:t>2023-04-19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7D7D5-B344-C867-70DA-32E75F20A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F2548-091A-0E4E-6F39-1039FE69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0C06-BF6D-4A04-99F0-50E9EDFD5B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853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C228E5-EE78-7E35-9AC8-17BD90902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DE690-0930-FCA3-AAAA-11E52DA9B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F6D74-7BC0-8967-1949-6EF745273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0A5B-1C82-4489-8AB4-2532574936FB}" type="datetimeFigureOut">
              <a:rPr lang="en-CA" smtClean="0"/>
              <a:t>2023-04-19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7B92E-732E-D0F2-9678-4C913271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98542-DCCA-543B-34DA-D00A7CB6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0C06-BF6D-4A04-99F0-50E9EDFD5B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110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8A84-5261-8A8C-0821-02708AAE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2EF73-D0E8-BEDD-40DA-DDCB6F81E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804EF-F310-4862-09F6-FD1D454C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0A5B-1C82-4489-8AB4-2532574936FB}" type="datetimeFigureOut">
              <a:rPr lang="en-CA" smtClean="0"/>
              <a:t>2023-04-19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06A38-5A31-BB4F-B2BF-9A9AA12C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BF9B3-B816-F4FB-A4F0-4387F81B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0C06-BF6D-4A04-99F0-50E9EDFD5B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916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3913-3FE7-D2B1-23E1-94132CCA6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64B57-2D9B-EE2E-9A4C-1737EB19E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D3ADD-4C74-26E4-9197-B062EA23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0A5B-1C82-4489-8AB4-2532574936FB}" type="datetimeFigureOut">
              <a:rPr lang="en-CA" smtClean="0"/>
              <a:t>2023-04-19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674C8-B7D6-2726-DD9E-D4F1E6F9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69483-F302-8424-4C02-04A4E613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0C06-BF6D-4A04-99F0-50E9EDFD5B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595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BD40-AE0D-9ECF-22C8-6DB91896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CE7A7-FAF5-5DB6-72E0-BA62035DA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EB136-B2CD-7E5D-0C11-1E74EA852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6B55C-3521-4BB8-8CC7-3DD1C2BC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0A5B-1C82-4489-8AB4-2532574936FB}" type="datetimeFigureOut">
              <a:rPr lang="en-CA" smtClean="0"/>
              <a:t>2023-04-19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78879-1E7C-53FA-8FE8-1B90330D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7A377-0C6D-EB67-3DDC-C97F23AF1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0C06-BF6D-4A04-99F0-50E9EDFD5B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472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6B8B-D242-A40E-1D68-FB009955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C7760-7A5C-1B6E-E475-E0BDDFD9E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B3B36-2D5B-9565-632C-D127FC6A8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07E9E-7A10-C523-518C-264284BB2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9EE65-8778-5616-6F8B-47D5310A9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C53DDA-169F-26E8-D0C7-101C62B7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0A5B-1C82-4489-8AB4-2532574936FB}" type="datetimeFigureOut">
              <a:rPr lang="en-CA" smtClean="0"/>
              <a:t>2023-04-19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3997BB-A167-1E82-DCF1-EC0FC963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D04F05-43A4-22A2-ED60-E27D2667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0C06-BF6D-4A04-99F0-50E9EDFD5B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485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9A30-99D8-9AA8-6452-E5D06252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A6A93-773F-B978-4CB3-CABD4636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0A5B-1C82-4489-8AB4-2532574936FB}" type="datetimeFigureOut">
              <a:rPr lang="en-CA" smtClean="0"/>
              <a:t>2023-04-19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CDECA-63BF-1860-7856-1DD8EE64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F7718-2C5C-D38B-868E-E57575DC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0C06-BF6D-4A04-99F0-50E9EDFD5B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724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DDCF7-B252-5A72-118E-D1198C7E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0A5B-1C82-4489-8AB4-2532574936FB}" type="datetimeFigureOut">
              <a:rPr lang="en-CA" smtClean="0"/>
              <a:t>2023-04-19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173AE-82E4-C1F2-F53A-8D9C2E06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4EAB9-394C-EBB5-FC37-426F87C0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0C06-BF6D-4A04-99F0-50E9EDFD5B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07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1FCE-D35C-ABBE-8DF7-73F23C6E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C62F4-49D1-2CA3-2BC6-DA732CB70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FA093-BEA5-7948-F15A-0CB34A63B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E74A6-0044-CCBA-BF1E-AC622C998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0A5B-1C82-4489-8AB4-2532574936FB}" type="datetimeFigureOut">
              <a:rPr lang="en-CA" smtClean="0"/>
              <a:t>2023-04-19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1FFDC-161E-F53B-E51C-9DD31F2C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17998-E009-5404-5439-2C225BAB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0C06-BF6D-4A04-99F0-50E9EDFD5B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673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FD5B-2388-EBCC-6497-1C410B97F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B24F08-EFA3-7F7F-5CB7-5A14FE3A8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C9B5E-0416-3C1A-7819-A12B3A203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0147B-6EE8-D7CA-8D91-3169E1CC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0A5B-1C82-4489-8AB4-2532574936FB}" type="datetimeFigureOut">
              <a:rPr lang="en-CA" smtClean="0"/>
              <a:t>2023-04-19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FF4B0-880B-9A27-9B7F-0E545B60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F9912-F525-8E85-7E72-BB73B496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0C06-BF6D-4A04-99F0-50E9EDFD5B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780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26582-B4B5-08BA-9C84-2F3B904EA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9F147-3FD9-FEDC-771C-7BD021378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9E69B-D952-C110-CD6B-0245D9C6B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70A5B-1C82-4489-8AB4-2532574936FB}" type="datetimeFigureOut">
              <a:rPr lang="en-CA" smtClean="0"/>
              <a:t>2023-04-19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E0996-912B-1855-E786-346F7C9C1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13930-1A9D-1377-99A0-6D7D83111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F0C06-BF6D-4A04-99F0-50E9EDFD5B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191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68D19A-1212-0E62-ABFE-ABEAE5FEC8F9}"/>
              </a:ext>
            </a:extLst>
          </p:cNvPr>
          <p:cNvSpPr txBox="1"/>
          <p:nvPr/>
        </p:nvSpPr>
        <p:spPr>
          <a:xfrm flipH="1">
            <a:off x="360241" y="368107"/>
            <a:ext cx="6116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LM + MCMC on a known ARES curve </a:t>
            </a:r>
            <a:endParaRPr lang="en-CA" sz="2800" b="1" dirty="0"/>
          </a:p>
        </p:txBody>
      </p:sp>
      <p:pic>
        <p:nvPicPr>
          <p:cNvPr id="4" name="Picture 3" descr="Chart, logo, company name&#10;&#10;Description automatically generated">
            <a:extLst>
              <a:ext uri="{FF2B5EF4-FFF2-40B4-BE49-F238E27FC236}">
                <a16:creationId xmlns:a16="http://schemas.microsoft.com/office/drawing/2014/main" id="{CB8AB874-6BBD-7EF8-D81D-1C93F4753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667" y="512132"/>
            <a:ext cx="4820092" cy="4820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6404A1-B3A7-1860-1FF3-A30947B2C25F}"/>
              </a:ext>
            </a:extLst>
          </p:cNvPr>
          <p:cNvSpPr txBox="1"/>
          <p:nvPr/>
        </p:nvSpPr>
        <p:spPr>
          <a:xfrm>
            <a:off x="142527" y="1029352"/>
            <a:ext cx="7010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Parameters used: </a:t>
            </a:r>
            <a:endParaRPr lang="en-US" sz="2400" b="1" dirty="0"/>
          </a:p>
          <a:p>
            <a:pPr lvl="1"/>
            <a:r>
              <a:rPr lang="en-US" sz="2000" b="0" dirty="0">
                <a:solidFill>
                  <a:srgbClr val="000000"/>
                </a:solidFill>
                <a:effectLst/>
              </a:rPr>
              <a:t>'pop_rad_yield_0_': 1E4,</a:t>
            </a:r>
          </a:p>
          <a:p>
            <a:pPr lvl="1"/>
            <a:r>
              <a:rPr lang="en-US" sz="2000" b="0" dirty="0">
                <a:solidFill>
                  <a:srgbClr val="000000"/>
                </a:solidFill>
                <a:effectLst/>
              </a:rPr>
              <a:t>'pop_rad_yield_2_': 1E3,</a:t>
            </a:r>
          </a:p>
          <a:p>
            <a:pPr lvl="1"/>
            <a:r>
              <a:rPr lang="en-US" sz="2000" b="0" dirty="0">
                <a:solidFill>
                  <a:srgbClr val="000000"/>
                </a:solidFill>
                <a:effectLst/>
              </a:rPr>
              <a:t>'</a:t>
            </a:r>
            <a:r>
              <a:rPr lang="en-US" sz="2000" b="0" dirty="0" err="1">
                <a:solidFill>
                  <a:srgbClr val="000000"/>
                </a:solidFill>
                <a:effectLst/>
              </a:rPr>
              <a:t>fesc</a:t>
            </a:r>
            <a:r>
              <a:rPr lang="en-US" sz="2000" b="0" dirty="0">
                <a:solidFill>
                  <a:srgbClr val="000000"/>
                </a:solidFill>
                <a:effectLst/>
              </a:rPr>
              <a:t>': 0.1, </a:t>
            </a:r>
          </a:p>
          <a:p>
            <a:pPr lvl="1"/>
            <a:r>
              <a:rPr lang="en-US" sz="2000" b="0" dirty="0">
                <a:solidFill>
                  <a:srgbClr val="000000"/>
                </a:solidFill>
                <a:effectLst/>
              </a:rPr>
              <a:t>'</a:t>
            </a:r>
            <a:r>
              <a:rPr lang="en-US" sz="2000" b="0" dirty="0" err="1">
                <a:solidFill>
                  <a:srgbClr val="000000"/>
                </a:solidFill>
                <a:effectLst/>
              </a:rPr>
              <a:t>fX</a:t>
            </a:r>
            <a:r>
              <a:rPr lang="en-US" sz="2000" b="0" dirty="0">
                <a:solidFill>
                  <a:srgbClr val="000000"/>
                </a:solidFill>
                <a:effectLst/>
              </a:rPr>
              <a:t>': 0.1}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effectLst/>
              </a:rPr>
              <a:t>Inverse of Covariance Matrix for this Combination of Parameters:</a:t>
            </a:r>
          </a:p>
          <a:p>
            <a:pPr lvl="1"/>
            <a:r>
              <a:rPr lang="en-CA" sz="2000" b="0" dirty="0">
                <a:solidFill>
                  <a:srgbClr val="000000"/>
                </a:solidFill>
                <a:effectLst/>
              </a:rPr>
              <a:t>1.64e-03,  1.96e-02, -4.39e-07, -5.37e-08,</a:t>
            </a:r>
          </a:p>
          <a:p>
            <a:pPr lvl="1"/>
            <a:r>
              <a:rPr lang="en-CA" sz="2000" b="0" dirty="0">
                <a:solidFill>
                  <a:srgbClr val="000000"/>
                </a:solidFill>
                <a:effectLst/>
              </a:rPr>
              <a:t>1.96e-02,  1.60e+01, -1.44e-03, -5.94e-06,</a:t>
            </a:r>
          </a:p>
          <a:p>
            <a:pPr lvl="1"/>
            <a:r>
              <a:rPr lang="en-CA" sz="2000" b="0" dirty="0">
                <a:solidFill>
                  <a:srgbClr val="000000"/>
                </a:solidFill>
                <a:effectLst/>
              </a:rPr>
              <a:t>-4.39e-07, -1.44e-03,  1.38e-07, 2.15e-10,</a:t>
            </a:r>
          </a:p>
          <a:p>
            <a:pPr lvl="1"/>
            <a:r>
              <a:rPr lang="en-CA" sz="2000" b="0" dirty="0">
                <a:solidFill>
                  <a:srgbClr val="000000"/>
                </a:solidFill>
                <a:effectLst/>
              </a:rPr>
              <a:t>-5.37e-08, -5.94e-06,  2.15e-10, 1.38e-11</a:t>
            </a:r>
            <a:endParaRPr lang="en-US" sz="200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C5FF6-05FC-83D7-7FD3-2A2D76B088A2}"/>
              </a:ext>
            </a:extLst>
          </p:cNvPr>
          <p:cNvSpPr txBox="1"/>
          <p:nvPr/>
        </p:nvSpPr>
        <p:spPr>
          <a:xfrm>
            <a:off x="-409860" y="5033836"/>
            <a:ext cx="1054825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000000"/>
                </a:solidFill>
              </a:rPr>
              <a:t>Mean and standard deviation of the drawn samples </a:t>
            </a:r>
          </a:p>
          <a:p>
            <a:pPr lvl="1"/>
            <a:r>
              <a:rPr lang="en-CA" sz="2000" b="1" dirty="0">
                <a:solidFill>
                  <a:srgbClr val="000000"/>
                </a:solidFill>
              </a:rPr>
              <a:t>	</a:t>
            </a:r>
            <a:r>
              <a:rPr lang="en-CA" sz="2000" dirty="0">
                <a:solidFill>
                  <a:srgbClr val="000000"/>
                </a:solidFill>
              </a:rPr>
              <a:t>(As a sanity check to make sure the drawn samples are behaving as we expect):</a:t>
            </a:r>
          </a:p>
          <a:p>
            <a:pPr lvl="1"/>
            <a:endParaRPr lang="en-CA" sz="2000" dirty="0">
              <a:solidFill>
                <a:srgbClr val="000000"/>
              </a:solidFill>
            </a:endParaRPr>
          </a:p>
          <a:p>
            <a:pPr lvl="1"/>
            <a:r>
              <a:rPr lang="en-CA" sz="2000" b="0" i="0" dirty="0">
                <a:solidFill>
                  <a:srgbClr val="000000"/>
                </a:solidFill>
                <a:effectLst/>
              </a:rPr>
              <a:t>	mean: [9.99999993e+03, 1.00002933e+03, 9.99962873e-02, 1.00000029e-01])</a:t>
            </a:r>
            <a:endParaRPr lang="en-CA" sz="2000" dirty="0">
              <a:solidFill>
                <a:srgbClr val="000000"/>
              </a:solidFill>
            </a:endParaRPr>
          </a:p>
          <a:p>
            <a:pPr lvl="1"/>
            <a:r>
              <a:rPr lang="en-CA" sz="2000" b="0" i="0" dirty="0">
                <a:solidFill>
                  <a:srgbClr val="000000"/>
                </a:solidFill>
                <a:effectLst/>
              </a:rPr>
              <a:t>	Std: [4.08174690e-02 4.03138658e+00 3.74407952e-04 3.72581029e-06]</a:t>
            </a: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A12F7E-F773-5A6F-DB11-6E08114DFB77}"/>
              </a:ext>
            </a:extLst>
          </p:cNvPr>
          <p:cNvSpPr txBox="1"/>
          <p:nvPr/>
        </p:nvSpPr>
        <p:spPr>
          <a:xfrm flipH="1">
            <a:off x="7751210" y="142800"/>
            <a:ext cx="477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 of the drawn samples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7276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D77384A0-619B-0359-B8EE-AEA23A33B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915" y="1583624"/>
            <a:ext cx="4921001" cy="3690751"/>
          </a:xfrm>
          <a:prstGeom prst="rect">
            <a:avLst/>
          </a:prstGeom>
        </p:spPr>
      </p:pic>
      <p:pic>
        <p:nvPicPr>
          <p:cNvPr id="17" name="Picture 16" descr="Chart, logo, company name&#10;&#10;Description automatically generated">
            <a:extLst>
              <a:ext uri="{FF2B5EF4-FFF2-40B4-BE49-F238E27FC236}">
                <a16:creationId xmlns:a16="http://schemas.microsoft.com/office/drawing/2014/main" id="{95B1D88F-D908-EFEA-F62F-A14187059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89" y="1021723"/>
            <a:ext cx="5302356" cy="53023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64F4FA9-B868-C12C-1B8D-6E4DC71E3601}"/>
              </a:ext>
            </a:extLst>
          </p:cNvPr>
          <p:cNvSpPr txBox="1"/>
          <p:nvPr/>
        </p:nvSpPr>
        <p:spPr>
          <a:xfrm flipH="1">
            <a:off x="1510817" y="533921"/>
            <a:ext cx="4774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 of the drawn samples</a:t>
            </a:r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3D72FC-77C3-0C31-C666-18ACBAE67C28}"/>
              </a:ext>
            </a:extLst>
          </p:cNvPr>
          <p:cNvSpPr txBox="1"/>
          <p:nvPr/>
        </p:nvSpPr>
        <p:spPr>
          <a:xfrm flipH="1">
            <a:off x="7673390" y="817442"/>
            <a:ext cx="3435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 of difference between the chi-square of drawn samples</a:t>
            </a:r>
            <a:endParaRPr lang="en-C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6F1720-C40B-1EA5-42D2-3FAB585E0414}"/>
              </a:ext>
            </a:extLst>
          </p:cNvPr>
          <p:cNvSpPr txBox="1"/>
          <p:nvPr/>
        </p:nvSpPr>
        <p:spPr>
          <a:xfrm>
            <a:off x="8378773" y="5394227"/>
            <a:ext cx="1829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Mean: 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0.305</a:t>
            </a:r>
            <a:endParaRPr lang="en-US" dirty="0"/>
          </a:p>
          <a:p>
            <a:r>
              <a:rPr lang="en-US" dirty="0"/>
              <a:t>Deviation: 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0.289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9563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histogram, scatter chart&#10;&#10;Description automatically generated">
            <a:extLst>
              <a:ext uri="{FF2B5EF4-FFF2-40B4-BE49-F238E27FC236}">
                <a16:creationId xmlns:a16="http://schemas.microsoft.com/office/drawing/2014/main" id="{50621A90-D18D-BE39-B083-9C0C21233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658" y="1230548"/>
            <a:ext cx="5579786" cy="4649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CFAAAA-7183-675C-CD5D-E2A68F0E354D}"/>
              </a:ext>
            </a:extLst>
          </p:cNvPr>
          <p:cNvSpPr txBox="1"/>
          <p:nvPr/>
        </p:nvSpPr>
        <p:spPr>
          <a:xfrm flipH="1">
            <a:off x="588569" y="223923"/>
            <a:ext cx="8328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Chi-Square of Drawn samples vs parameter values 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1641466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histogram&#10;&#10;Description automatically generated">
            <a:extLst>
              <a:ext uri="{FF2B5EF4-FFF2-40B4-BE49-F238E27FC236}">
                <a16:creationId xmlns:a16="http://schemas.microsoft.com/office/drawing/2014/main" id="{69346EA3-DCEF-0F6E-7F98-8608F00C1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371" y="343213"/>
            <a:ext cx="5398041" cy="4152339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81C2417-F977-DE80-44E6-20D2807D8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49" y="332113"/>
            <a:ext cx="5551251" cy="4163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50ADB1-1B0E-2908-3C46-C96FB4F79EAA}"/>
              </a:ext>
            </a:extLst>
          </p:cNvPr>
          <p:cNvSpPr txBox="1"/>
          <p:nvPr/>
        </p:nvSpPr>
        <p:spPr>
          <a:xfrm>
            <a:off x="2247089" y="5243209"/>
            <a:ext cx="7435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Chi-Square of the starting point of MCMC (result of LM): </a:t>
            </a:r>
            <a:r>
              <a:rPr lang="en-CA" dirty="0"/>
              <a:t>8006.655661443841</a:t>
            </a:r>
            <a:endParaRPr lang="en-US" dirty="0"/>
          </a:p>
          <a:p>
            <a:r>
              <a:rPr lang="en-US" dirty="0"/>
              <a:t>Chi-Square of MCMC best-fit point: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ar(--notebook-cell-output-font-family)"/>
              </a:rPr>
              <a:t>Acceptance ratio for 10000 Steps: 22.12% </a:t>
            </a:r>
          </a:p>
        </p:txBody>
      </p:sp>
    </p:spTree>
    <p:extLst>
      <p:ext uri="{BB962C8B-B14F-4D97-AF65-F5344CB8AC3E}">
        <p14:creationId xmlns:p14="http://schemas.microsoft.com/office/powerpoint/2010/main" val="3859342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B18A1CF6-FA26-7ECC-2000-AD817ADC4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01" y="927741"/>
            <a:ext cx="6503273" cy="50025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DBF9EB-3730-1486-5A4E-1BEC44675E24}"/>
              </a:ext>
            </a:extLst>
          </p:cNvPr>
          <p:cNvSpPr txBox="1"/>
          <p:nvPr/>
        </p:nvSpPr>
        <p:spPr>
          <a:xfrm>
            <a:off x="675739" y="2208179"/>
            <a:ext cx="4523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Fitted Parameters:</a:t>
            </a:r>
          </a:p>
          <a:p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[4.54933238e+03 2.47654876e+03 3.70006283e-01 1.36397845e-01]</a:t>
            </a:r>
          </a:p>
          <a:p>
            <a:endParaRPr lang="en-CA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 Bars:</a:t>
            </a:r>
          </a:p>
          <a:p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[1.81616137e-01 1.56788160e+02 2.34431702e-02 6.32705006e-06]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824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3C967815-79BC-D545-4C51-947B7A8A4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29" y="413755"/>
            <a:ext cx="6030490" cy="60304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95BB48-1D41-401E-3C5A-FB7221AA4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570" y="1718145"/>
            <a:ext cx="4713501" cy="342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8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C0CE5E-04A3-1A5B-A41B-67B8140F6012}"/>
              </a:ext>
            </a:extLst>
          </p:cNvPr>
          <p:cNvSpPr txBox="1"/>
          <p:nvPr/>
        </p:nvSpPr>
        <p:spPr>
          <a:xfrm flipH="1">
            <a:off x="588569" y="223923"/>
            <a:ext cx="8328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Simple MCMC </a:t>
            </a:r>
            <a:endParaRPr lang="en-CA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84AC17-703A-F307-6C79-51D51AA3EB36}"/>
              </a:ext>
            </a:extLst>
          </p:cNvPr>
          <p:cNvSpPr txBox="1"/>
          <p:nvPr/>
        </p:nvSpPr>
        <p:spPr>
          <a:xfrm>
            <a:off x="986498" y="5156749"/>
            <a:ext cx="66713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Samples are not drawn from the covariance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the starting point comes from 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Chi-Square of the starting point of MCMC (result of LM): </a:t>
            </a:r>
            <a:r>
              <a:rPr lang="en-CA" dirty="0"/>
              <a:t>8006.655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Chi-Square of MCMC best-fit point: 7978.887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Acceptance ratio for 10000 Steps: 78.3%</a:t>
            </a:r>
            <a:endParaRPr lang="en-CA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F94D77C-06A7-CA14-76C3-B1D6D830F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96502"/>
            <a:ext cx="5079527" cy="3809646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401233FD-1F95-C85D-D22F-03E9839C5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96" y="1196502"/>
            <a:ext cx="4952540" cy="380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95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7A010291-CDB7-F485-E5F6-06387835F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529" y="897376"/>
            <a:ext cx="6582222" cy="50632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AD04D5-D45F-FD56-F532-756AC951734E}"/>
              </a:ext>
            </a:extLst>
          </p:cNvPr>
          <p:cNvSpPr txBox="1"/>
          <p:nvPr/>
        </p:nvSpPr>
        <p:spPr>
          <a:xfrm>
            <a:off x="517998" y="2505670"/>
            <a:ext cx="4452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Fitted Parameters:</a:t>
            </a:r>
          </a:p>
          <a:p>
            <a:endParaRPr lang="en-CA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[4.55952291e+03, 3.33655523e+03, 5.41704221e-01, 1.04942202e-01]</a:t>
            </a:r>
          </a:p>
        </p:txBody>
      </p:sp>
    </p:spTree>
    <p:extLst>
      <p:ext uri="{BB962C8B-B14F-4D97-AF65-F5344CB8AC3E}">
        <p14:creationId xmlns:p14="http://schemas.microsoft.com/office/powerpoint/2010/main" val="237183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diagram&#10;&#10;Description automatically generated with medium confidence">
            <a:extLst>
              <a:ext uri="{FF2B5EF4-FFF2-40B4-BE49-F238E27FC236}">
                <a16:creationId xmlns:a16="http://schemas.microsoft.com/office/drawing/2014/main" id="{51A77E4A-D25C-D046-52D5-001CDA099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96" y="422343"/>
            <a:ext cx="6013314" cy="60133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D19FC5-6D92-0FFB-8E8E-5EDFC934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529" y="1776846"/>
            <a:ext cx="4273922" cy="307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54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825336-34CB-DD22-1F60-9A4166FAD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034" y="1346327"/>
            <a:ext cx="7327816" cy="50234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54778C-C50D-6C74-E645-4CDD1B54FF68}"/>
              </a:ext>
            </a:extLst>
          </p:cNvPr>
          <p:cNvSpPr txBox="1"/>
          <p:nvPr/>
        </p:nvSpPr>
        <p:spPr>
          <a:xfrm>
            <a:off x="233464" y="257370"/>
            <a:ext cx="4454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Comparison between the two fits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44139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40C01-7198-F7B8-61FF-2F2495321D12}"/>
              </a:ext>
            </a:extLst>
          </p:cNvPr>
          <p:cNvSpPr txBox="1"/>
          <p:nvPr/>
        </p:nvSpPr>
        <p:spPr>
          <a:xfrm>
            <a:off x="388079" y="578086"/>
            <a:ext cx="738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Physical Explanation of Parameters: </a:t>
            </a:r>
            <a:endParaRPr lang="en-CA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6E2191-7590-F66E-B574-4A47F6261F5B}"/>
              </a:ext>
            </a:extLst>
          </p:cNvPr>
          <p:cNvSpPr txBox="1"/>
          <p:nvPr/>
        </p:nvSpPr>
        <p:spPr>
          <a:xfrm flipH="1">
            <a:off x="971906" y="1691919"/>
            <a:ext cx="119306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Fesc</a:t>
            </a:r>
            <a:endParaRPr lang="en-US" sz="2400" b="1" dirty="0"/>
          </a:p>
          <a:p>
            <a:pPr algn="l"/>
            <a:r>
              <a:rPr lang="en-US" sz="2000" b="0" i="0" u="none" strike="noStrike" baseline="0" dirty="0"/>
              <a:t>	fraction of ionizing photons that escape their host </a:t>
            </a:r>
            <a:r>
              <a:rPr lang="en-CA" sz="2000" b="0" i="0" u="none" strike="noStrike" baseline="0" dirty="0"/>
              <a:t>galaxy into the IGM</a:t>
            </a:r>
            <a:r>
              <a:rPr lang="en-US" sz="2000" b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Nion</a:t>
            </a:r>
          </a:p>
          <a:p>
            <a:pPr algn="l"/>
            <a:r>
              <a:rPr lang="en-US" sz="2000" b="0" i="0" u="none" strike="noStrike" baseline="0" dirty="0"/>
              <a:t>	mean number of ionizing photons produced </a:t>
            </a:r>
            <a:r>
              <a:rPr lang="en-CA" sz="2000" b="0" i="0" u="none" strike="noStrike" baseline="0" dirty="0"/>
              <a:t>per baryon of star formation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000" dirty="0"/>
              <a:t>	</a:t>
            </a:r>
            <a:endParaRPr lang="en-CA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E1E547-8A47-3C23-E068-8DF6027AB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55" b="6027"/>
          <a:stretch/>
        </p:blipFill>
        <p:spPr>
          <a:xfrm>
            <a:off x="3097807" y="3920404"/>
            <a:ext cx="2665142" cy="7497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B0A864-3F17-4E21-28B0-E0DE4D6CA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339" y="3892822"/>
            <a:ext cx="2538451" cy="8048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5A7D4E-472D-CD12-6583-5A165575FA1B}"/>
              </a:ext>
            </a:extLst>
          </p:cNvPr>
          <p:cNvSpPr txBox="1"/>
          <p:nvPr/>
        </p:nvSpPr>
        <p:spPr>
          <a:xfrm>
            <a:off x="4533435" y="5853627"/>
            <a:ext cx="3125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Furlanetto</a:t>
            </a:r>
            <a:r>
              <a:rPr lang="en-US" sz="1800" dirty="0"/>
              <a:t> 2006, eq 82 &amp; 83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E9A3DB-D3C9-6FE9-B72A-681DF6FD93B3}"/>
              </a:ext>
            </a:extLst>
          </p:cNvPr>
          <p:cNvSpPr txBox="1"/>
          <p:nvPr/>
        </p:nvSpPr>
        <p:spPr>
          <a:xfrm>
            <a:off x="6709766" y="4826289"/>
            <a:ext cx="253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Ionizing efficiency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D11AE4-90BA-BB0F-35E0-B50C049822FE}"/>
              </a:ext>
            </a:extLst>
          </p:cNvPr>
          <p:cNvSpPr txBox="1"/>
          <p:nvPr/>
        </p:nvSpPr>
        <p:spPr>
          <a:xfrm>
            <a:off x="3272963" y="4842915"/>
            <a:ext cx="25209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Globally-averaged ionizing efficiency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784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77AC726C-5E76-2BC4-B874-5498E3DEA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307" y="1142813"/>
            <a:ext cx="5345401" cy="4009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3E6D72-A69A-6754-D34F-DC6BA6D76251}"/>
              </a:ext>
            </a:extLst>
          </p:cNvPr>
          <p:cNvSpPr txBox="1"/>
          <p:nvPr/>
        </p:nvSpPr>
        <p:spPr>
          <a:xfrm flipH="1">
            <a:off x="678172" y="372973"/>
            <a:ext cx="6949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Histogram of Chi-Square of drawn samples </a:t>
            </a:r>
            <a:endParaRPr lang="en-CA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A86EF-FF86-FBEA-E6B0-499D31C7F6CF}"/>
              </a:ext>
            </a:extLst>
          </p:cNvPr>
          <p:cNvSpPr txBox="1"/>
          <p:nvPr/>
        </p:nvSpPr>
        <p:spPr>
          <a:xfrm>
            <a:off x="4627756" y="5410929"/>
            <a:ext cx="3267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Mean: </a:t>
            </a:r>
            <a:r>
              <a:rPr lang="en-CA" sz="2800" b="0" i="0" dirty="0">
                <a:solidFill>
                  <a:srgbClr val="000000"/>
                </a:solidFill>
                <a:effectLst/>
              </a:rPr>
              <a:t>49.20</a:t>
            </a:r>
          </a:p>
          <a:p>
            <a:r>
              <a:rPr lang="en-CA" sz="2800" dirty="0">
                <a:solidFill>
                  <a:srgbClr val="000000"/>
                </a:solidFill>
              </a:rPr>
              <a:t>Deviation: </a:t>
            </a:r>
            <a:r>
              <a:rPr lang="en-CA" sz="2800" b="0" i="0" dirty="0">
                <a:solidFill>
                  <a:srgbClr val="000000"/>
                </a:solidFill>
                <a:effectLst/>
              </a:rPr>
              <a:t>41.98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586872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70EE66-6148-3298-4A4C-14B4FCBA4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71"/>
          <a:stretch/>
        </p:blipFill>
        <p:spPr>
          <a:xfrm>
            <a:off x="3812323" y="2918263"/>
            <a:ext cx="3928313" cy="8263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2E7432-A9C9-5CE5-D6B3-8BDFDAF2DE51}"/>
              </a:ext>
            </a:extLst>
          </p:cNvPr>
          <p:cNvSpPr txBox="1"/>
          <p:nvPr/>
        </p:nvSpPr>
        <p:spPr>
          <a:xfrm flipH="1">
            <a:off x="897949" y="1592587"/>
            <a:ext cx="93324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fX</a:t>
            </a:r>
            <a:r>
              <a:rPr lang="en-US" sz="2400" dirty="0"/>
              <a:t>:</a:t>
            </a:r>
          </a:p>
          <a:p>
            <a:r>
              <a:rPr lang="en-US" sz="2000" dirty="0"/>
              <a:t>	 high- redshift renormalization factor in the relation between X-ray luminosity 	and star formation rate (</a:t>
            </a:r>
            <a:r>
              <a:rPr lang="en-US" sz="2000" dirty="0" err="1"/>
              <a:t>Furlanetto</a:t>
            </a:r>
            <a:r>
              <a:rPr lang="en-US" sz="2000" dirty="0"/>
              <a:t> 2006, eq 68)</a:t>
            </a:r>
            <a:endParaRPr lang="en-CA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838EA-EE14-CDC0-1102-D3CA937C1B6D}"/>
              </a:ext>
            </a:extLst>
          </p:cNvPr>
          <p:cNvSpPr txBox="1"/>
          <p:nvPr/>
        </p:nvSpPr>
        <p:spPr>
          <a:xfrm flipH="1">
            <a:off x="897949" y="3993038"/>
            <a:ext cx="9937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Nlw</a:t>
            </a:r>
            <a:r>
              <a:rPr lang="en-US" sz="2400" dirty="0"/>
              <a:t>:</a:t>
            </a:r>
          </a:p>
          <a:p>
            <a:r>
              <a:rPr lang="en-US" sz="2000" dirty="0"/>
              <a:t>	 number of photons emitted in the Lyman-Werner band (photon energy in the range 	of 11.2 to 13.6 eV) per baryon of star formation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80856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D2A66567-2F62-3BA6-500E-93B1EEBFE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586" y="1083826"/>
            <a:ext cx="6479794" cy="53998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240E4E-DDB3-52E5-3678-D104B21D62C9}"/>
              </a:ext>
            </a:extLst>
          </p:cNvPr>
          <p:cNvSpPr txBox="1"/>
          <p:nvPr/>
        </p:nvSpPr>
        <p:spPr>
          <a:xfrm flipH="1">
            <a:off x="335650" y="262833"/>
            <a:ext cx="8328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Chi-Square of Drawn samples vs parameter values 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107811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965BCA-6CC0-9F50-D204-EEC3AD776858}"/>
              </a:ext>
            </a:extLst>
          </p:cNvPr>
          <p:cNvSpPr txBox="1"/>
          <p:nvPr/>
        </p:nvSpPr>
        <p:spPr>
          <a:xfrm flipH="1">
            <a:off x="4903377" y="6019695"/>
            <a:ext cx="238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y-axis limit: (0, 125)</a:t>
            </a:r>
            <a:endParaRPr lang="en-CA" dirty="0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0A3150A4-E24D-7A0D-2D2A-212DA7F1A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922" y="390914"/>
            <a:ext cx="6304156" cy="525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5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8C2467D-30E6-5482-D84A-891E57D2E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422" y="1339740"/>
            <a:ext cx="5709583" cy="4391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C5AC2F-C07F-1829-9774-3034FED42153}"/>
              </a:ext>
            </a:extLst>
          </p:cNvPr>
          <p:cNvSpPr txBox="1"/>
          <p:nvPr/>
        </p:nvSpPr>
        <p:spPr>
          <a:xfrm>
            <a:off x="405717" y="358569"/>
            <a:ext cx="528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Feeding the samples to MCMC</a:t>
            </a:r>
            <a:endParaRPr lang="en-CA" sz="2800" b="1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4748AAC-F4B7-C322-1D3A-E67132A99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342598"/>
            <a:ext cx="5852172" cy="4389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59F213-815A-ED44-1DEC-1BC0213FEC37}"/>
              </a:ext>
            </a:extLst>
          </p:cNvPr>
          <p:cNvSpPr txBox="1"/>
          <p:nvPr/>
        </p:nvSpPr>
        <p:spPr>
          <a:xfrm>
            <a:off x="3230352" y="6007870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Acceptance ratio for 10000 Steps: 22.12%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833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6002E4B1-906C-1EAF-8500-A95FCDE4D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222" y="1114504"/>
            <a:ext cx="5709583" cy="43919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7D8DBD-76A3-3EF3-57F0-9A5039C59EC4}"/>
              </a:ext>
            </a:extLst>
          </p:cNvPr>
          <p:cNvSpPr txBox="1"/>
          <p:nvPr/>
        </p:nvSpPr>
        <p:spPr>
          <a:xfrm>
            <a:off x="386417" y="1233006"/>
            <a:ext cx="58358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True Parameters:</a:t>
            </a:r>
          </a:p>
          <a:p>
            <a:r>
              <a:rPr lang="en-CA" sz="2400" dirty="0"/>
              <a:t>	1.e+04, 1.e+03,</a:t>
            </a:r>
          </a:p>
          <a:p>
            <a:r>
              <a:rPr lang="en-CA" sz="2400" dirty="0"/>
              <a:t>	 1.e-01, 1.e-01</a:t>
            </a:r>
          </a:p>
          <a:p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Fitted parameters:</a:t>
            </a:r>
          </a:p>
          <a:p>
            <a:r>
              <a:rPr lang="en-CA" sz="2400" dirty="0"/>
              <a:t>	1.00000112e+04, 1.00028045e+03, </a:t>
            </a:r>
          </a:p>
          <a:p>
            <a:r>
              <a:rPr lang="en-CA" sz="2400" dirty="0"/>
              <a:t>	9.99804682e-02, 9.99997672e-02</a:t>
            </a:r>
          </a:p>
          <a:p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Error bar of fit:</a:t>
            </a:r>
          </a:p>
          <a:p>
            <a:r>
              <a:rPr lang="en-CA" sz="2400" dirty="0"/>
              <a:t>	3.50690161e-02, 3.77185397e+00,</a:t>
            </a:r>
          </a:p>
          <a:p>
            <a:r>
              <a:rPr lang="en-CA" sz="2400" dirty="0"/>
              <a:t>	 3.48906276e-04, 3.35946795e-06</a:t>
            </a:r>
          </a:p>
        </p:txBody>
      </p:sp>
    </p:spTree>
    <p:extLst>
      <p:ext uri="{BB962C8B-B14F-4D97-AF65-F5344CB8AC3E}">
        <p14:creationId xmlns:p14="http://schemas.microsoft.com/office/powerpoint/2010/main" val="88425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diagram, scatter chart&#10;&#10;Description automatically generated">
            <a:extLst>
              <a:ext uri="{FF2B5EF4-FFF2-40B4-BE49-F238E27FC236}">
                <a16:creationId xmlns:a16="http://schemas.microsoft.com/office/drawing/2014/main" id="{07726AAA-EEAE-DC52-D35A-D3CF852D2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35" y="361485"/>
            <a:ext cx="6135029" cy="61350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03C9F1-C25B-4E10-452C-825836921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966" y="1583602"/>
            <a:ext cx="4845299" cy="34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5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5479C6-0DC7-650E-2001-D0FB4CC61C64}"/>
              </a:ext>
            </a:extLst>
          </p:cNvPr>
          <p:cNvSpPr txBox="1"/>
          <p:nvPr/>
        </p:nvSpPr>
        <p:spPr>
          <a:xfrm flipH="1">
            <a:off x="282419" y="231920"/>
            <a:ext cx="6116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LM + MCMC on EDGES data</a:t>
            </a:r>
            <a:endParaRPr lang="en-CA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D1167-1917-48C8-9F1B-16F64B3D5E4A}"/>
              </a:ext>
            </a:extLst>
          </p:cNvPr>
          <p:cNvSpPr txBox="1"/>
          <p:nvPr/>
        </p:nvSpPr>
        <p:spPr>
          <a:xfrm>
            <a:off x="2123063" y="1228397"/>
            <a:ext cx="684583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on iteration  0  </a:t>
            </a:r>
            <a:r>
              <a:rPr lang="en-US" sz="1400" dirty="0" err="1"/>
              <a:t>chisq</a:t>
            </a:r>
            <a:r>
              <a:rPr lang="en-US" sz="1400" dirty="0"/>
              <a:t> is  9747.329626187573  and lambda is  1</a:t>
            </a:r>
          </a:p>
          <a:p>
            <a:r>
              <a:rPr lang="en-US" sz="1400" dirty="0"/>
              <a:t> on iteration  1  </a:t>
            </a:r>
            <a:r>
              <a:rPr lang="en-US" sz="1400" dirty="0" err="1"/>
              <a:t>chisq</a:t>
            </a:r>
            <a:r>
              <a:rPr lang="en-US" sz="1400" dirty="0"/>
              <a:t> is  8159.367412755325  and lambda is  0.6666666666666666</a:t>
            </a:r>
          </a:p>
          <a:p>
            <a:r>
              <a:rPr lang="en-US" sz="1400" dirty="0"/>
              <a:t> on iteration  2  </a:t>
            </a:r>
            <a:r>
              <a:rPr lang="en-US" sz="1400" dirty="0" err="1"/>
              <a:t>chisq</a:t>
            </a:r>
            <a:r>
              <a:rPr lang="en-US" sz="1400" dirty="0"/>
              <a:t> is  8159.367412755325  and lambda is  1.5</a:t>
            </a:r>
          </a:p>
          <a:p>
            <a:r>
              <a:rPr lang="en-US" sz="1400" dirty="0"/>
              <a:t> on iteration  3  </a:t>
            </a:r>
            <a:r>
              <a:rPr lang="en-US" sz="1400" dirty="0" err="1"/>
              <a:t>chisq</a:t>
            </a:r>
            <a:r>
              <a:rPr lang="en-US" sz="1400" dirty="0"/>
              <a:t> is  8074.891683514397  and lambda is  1.0</a:t>
            </a:r>
          </a:p>
          <a:p>
            <a:r>
              <a:rPr lang="en-US" sz="1400" dirty="0"/>
              <a:t> on iteration  4  </a:t>
            </a:r>
            <a:r>
              <a:rPr lang="en-US" sz="1400" dirty="0" err="1"/>
              <a:t>chisq</a:t>
            </a:r>
            <a:r>
              <a:rPr lang="en-US" sz="1400" dirty="0"/>
              <a:t> is  8074.891683514397  and lambda is  2.25</a:t>
            </a:r>
          </a:p>
          <a:p>
            <a:r>
              <a:rPr lang="en-US" sz="1400" dirty="0"/>
              <a:t> on iteration  5  </a:t>
            </a:r>
            <a:r>
              <a:rPr lang="en-US" sz="1400" dirty="0" err="1"/>
              <a:t>chisq</a:t>
            </a:r>
            <a:r>
              <a:rPr lang="en-US" sz="1400" dirty="0"/>
              <a:t> is  8056.520525545141  and lambda is  1.5</a:t>
            </a:r>
          </a:p>
          <a:p>
            <a:r>
              <a:rPr lang="en-US" sz="1400" dirty="0"/>
              <a:t> on iteration  6  </a:t>
            </a:r>
            <a:r>
              <a:rPr lang="en-US" sz="1400" dirty="0" err="1"/>
              <a:t>chisq</a:t>
            </a:r>
            <a:r>
              <a:rPr lang="en-US" sz="1400" dirty="0"/>
              <a:t> is  8028.450223507109  and lambda is  1.0</a:t>
            </a:r>
          </a:p>
          <a:p>
            <a:r>
              <a:rPr lang="en-US" sz="1400" dirty="0"/>
              <a:t> on iteration  7  </a:t>
            </a:r>
            <a:r>
              <a:rPr lang="en-US" sz="1400" dirty="0" err="1"/>
              <a:t>chisq</a:t>
            </a:r>
            <a:r>
              <a:rPr lang="en-US" sz="1400" dirty="0"/>
              <a:t> is  8011.247617830618  and lambda is  0.6666666666666666</a:t>
            </a:r>
          </a:p>
          <a:p>
            <a:r>
              <a:rPr lang="en-US" sz="1400" dirty="0"/>
              <a:t> on iteration  8  </a:t>
            </a:r>
            <a:r>
              <a:rPr lang="en-US" sz="1400" dirty="0" err="1"/>
              <a:t>chisq</a:t>
            </a:r>
            <a:r>
              <a:rPr lang="en-US" sz="1400" dirty="0"/>
              <a:t> is  8011.247617830618  and lambda is  1.5</a:t>
            </a:r>
          </a:p>
          <a:p>
            <a:r>
              <a:rPr lang="en-US" sz="1400" dirty="0"/>
              <a:t> on iteration  9  </a:t>
            </a:r>
            <a:r>
              <a:rPr lang="en-US" sz="1400" dirty="0" err="1"/>
              <a:t>chisq</a:t>
            </a:r>
            <a:r>
              <a:rPr lang="en-US" sz="1400" dirty="0"/>
              <a:t> is  8011.247617830618  and lambda is  3.375</a:t>
            </a:r>
          </a:p>
          <a:p>
            <a:r>
              <a:rPr lang="en-US" sz="1400" dirty="0"/>
              <a:t> on iteration  10  </a:t>
            </a:r>
            <a:r>
              <a:rPr lang="en-US" sz="1400" dirty="0" err="1"/>
              <a:t>chisq</a:t>
            </a:r>
            <a:r>
              <a:rPr lang="en-US" sz="1400" dirty="0"/>
              <a:t> is  8011.247617830618  and lambda is  7.59375</a:t>
            </a:r>
          </a:p>
          <a:p>
            <a:r>
              <a:rPr lang="en-US" sz="1400" dirty="0"/>
              <a:t> on iteration  11  </a:t>
            </a:r>
            <a:r>
              <a:rPr lang="en-US" sz="1400" dirty="0" err="1"/>
              <a:t>chisq</a:t>
            </a:r>
            <a:r>
              <a:rPr lang="en-US" sz="1400" dirty="0"/>
              <a:t> is  8010.907299395982  and lambda is  5.0625</a:t>
            </a:r>
          </a:p>
          <a:p>
            <a:r>
              <a:rPr lang="en-US" sz="1400" dirty="0"/>
              <a:t> on iteration  12  </a:t>
            </a:r>
            <a:r>
              <a:rPr lang="en-US" sz="1400" dirty="0" err="1"/>
              <a:t>chisq</a:t>
            </a:r>
            <a:r>
              <a:rPr lang="en-US" sz="1400" dirty="0"/>
              <a:t> is  8008.634292903948  and lambda is  3.375</a:t>
            </a:r>
          </a:p>
          <a:p>
            <a:r>
              <a:rPr lang="en-US" sz="1400" dirty="0"/>
              <a:t> on iteration  13  </a:t>
            </a:r>
            <a:r>
              <a:rPr lang="en-US" sz="1400" dirty="0" err="1"/>
              <a:t>chisq</a:t>
            </a:r>
            <a:r>
              <a:rPr lang="en-US" sz="1400" dirty="0"/>
              <a:t> is  8007.347490614724  and lambda is  2.25</a:t>
            </a:r>
          </a:p>
          <a:p>
            <a:r>
              <a:rPr lang="en-US" sz="1400" dirty="0"/>
              <a:t> on iteration  14  </a:t>
            </a:r>
            <a:r>
              <a:rPr lang="en-US" sz="1400" dirty="0" err="1"/>
              <a:t>chisq</a:t>
            </a:r>
            <a:r>
              <a:rPr lang="en-US" sz="1400" dirty="0"/>
              <a:t> is  8006.679031433592  and lambda is  1.5</a:t>
            </a:r>
          </a:p>
          <a:p>
            <a:r>
              <a:rPr lang="en-US" sz="1400" dirty="0"/>
              <a:t> on iteration  15  </a:t>
            </a:r>
            <a:r>
              <a:rPr lang="en-US" sz="1400" dirty="0" err="1"/>
              <a:t>chisq</a:t>
            </a:r>
            <a:r>
              <a:rPr lang="en-US" sz="1400" dirty="0"/>
              <a:t> is  8006.679031433592  and lambda is  3.375</a:t>
            </a:r>
          </a:p>
          <a:p>
            <a:r>
              <a:rPr lang="en-US" sz="1400" dirty="0"/>
              <a:t> on iteration  16  </a:t>
            </a:r>
            <a:r>
              <a:rPr lang="en-US" sz="1400" dirty="0" err="1"/>
              <a:t>chisq</a:t>
            </a:r>
            <a:r>
              <a:rPr lang="en-US" sz="1400" dirty="0"/>
              <a:t> is  8006.679031433592  and lambda is  7.59375</a:t>
            </a:r>
          </a:p>
          <a:p>
            <a:r>
              <a:rPr lang="en-US" sz="1400" dirty="0"/>
              <a:t> on iteration  17  </a:t>
            </a:r>
            <a:r>
              <a:rPr lang="en-US" sz="1400" dirty="0" err="1"/>
              <a:t>chisq</a:t>
            </a:r>
            <a:r>
              <a:rPr lang="en-US" sz="1400" dirty="0"/>
              <a:t> is  8006.679031433592  and lambda is  17.0859375</a:t>
            </a:r>
          </a:p>
          <a:p>
            <a:r>
              <a:rPr lang="en-US" sz="1400" dirty="0"/>
              <a:t> on iteration  18  </a:t>
            </a:r>
            <a:r>
              <a:rPr lang="en-US" sz="1400" dirty="0" err="1"/>
              <a:t>chisq</a:t>
            </a:r>
            <a:r>
              <a:rPr lang="en-US" sz="1400" dirty="0"/>
              <a:t> is  8006.679031433592  and lambda is  38.443359375</a:t>
            </a:r>
          </a:p>
          <a:p>
            <a:r>
              <a:rPr lang="en-US" sz="1400" dirty="0"/>
              <a:t> on iteration  19  </a:t>
            </a:r>
            <a:r>
              <a:rPr lang="en-US" sz="1400" dirty="0" err="1"/>
              <a:t>chisq</a:t>
            </a:r>
            <a:r>
              <a:rPr lang="en-US" sz="1400" dirty="0"/>
              <a:t> is  8006.655661443841  and lambda is  25.62890625</a:t>
            </a:r>
          </a:p>
        </p:txBody>
      </p:sp>
    </p:spTree>
    <p:extLst>
      <p:ext uri="{BB962C8B-B14F-4D97-AF65-F5344CB8AC3E}">
        <p14:creationId xmlns:p14="http://schemas.microsoft.com/office/powerpoint/2010/main" val="263946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9C36F5-BBC6-687F-C4E4-66088B463659}"/>
              </a:ext>
            </a:extLst>
          </p:cNvPr>
          <p:cNvSpPr txBox="1"/>
          <p:nvPr/>
        </p:nvSpPr>
        <p:spPr>
          <a:xfrm>
            <a:off x="1724227" y="1565198"/>
            <a:ext cx="896647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Best-fit Point:</a:t>
            </a:r>
          </a:p>
          <a:p>
            <a:r>
              <a:rPr lang="en-CA" dirty="0"/>
              <a:t>	 4.54933009e+03, 2.47592394e+03, 3.70100011e-01, 1.36397790e-01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Chi-Square at the best-fit point: </a:t>
            </a:r>
          </a:p>
          <a:p>
            <a:r>
              <a:rPr lang="en-CA" dirty="0"/>
              <a:t>	8006.655661443841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Inverse of Covariance Matrix: </a:t>
            </a:r>
          </a:p>
          <a:p>
            <a:r>
              <a:rPr lang="en-CA" dirty="0"/>
              <a:t>	3.24667471e+04,  5.68112552e+06, -8.51686688e+02, 5.65856615e-01,</a:t>
            </a:r>
          </a:p>
          <a:p>
            <a:pPr lvl="1"/>
            <a:r>
              <a:rPr lang="en-CA" dirty="0"/>
              <a:t>       5.68112552e+06,  2.43358043e+10, -3.63874836e+06, 5.64163649e+00,</a:t>
            </a:r>
          </a:p>
          <a:p>
            <a:pPr lvl="1"/>
            <a:r>
              <a:rPr lang="en-CA" dirty="0"/>
              <a:t>       -8.51686688e+02, -3.63874836e+06,  5.44075269e+02, -9.80887059e-04,</a:t>
            </a:r>
          </a:p>
          <a:p>
            <a:pPr lvl="1"/>
            <a:r>
              <a:rPr lang="en-CA" dirty="0"/>
              <a:t>       5.65856615e-01,  5.64163649e+00, -9.80887059e-04, 3.92215290e-05</a:t>
            </a:r>
          </a:p>
        </p:txBody>
      </p:sp>
    </p:spTree>
    <p:extLst>
      <p:ext uri="{BB962C8B-B14F-4D97-AF65-F5344CB8AC3E}">
        <p14:creationId xmlns:p14="http://schemas.microsoft.com/office/powerpoint/2010/main" val="2423950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1001</Words>
  <Application>Microsoft Office PowerPoint</Application>
  <PresentationFormat>Widescreen</PresentationFormat>
  <Paragraphs>119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CMR12</vt:lpstr>
      <vt:lpstr>Consolas</vt:lpstr>
      <vt:lpstr>var(--notebook-cell-output-font-family)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Aryana Haghjoo</dc:creator>
  <cp:lastModifiedBy>Aryana Haghjoo</cp:lastModifiedBy>
  <cp:revision>8</cp:revision>
  <dcterms:created xsi:type="dcterms:W3CDTF">2022-11-18T14:23:15Z</dcterms:created>
  <dcterms:modified xsi:type="dcterms:W3CDTF">2023-04-19T14:27:29Z</dcterms:modified>
</cp:coreProperties>
</file>