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 id="2147483735" r:id="rId2"/>
  </p:sldMasterIdLst>
  <p:notesMasterIdLst>
    <p:notesMasterId r:id="rId12"/>
  </p:notesMasterIdLst>
  <p:handoutMasterIdLst>
    <p:handoutMasterId r:id="rId13"/>
  </p:handoutMasterIdLst>
  <p:sldIdLst>
    <p:sldId id="256" r:id="rId3"/>
    <p:sldId id="304" r:id="rId4"/>
    <p:sldId id="309" r:id="rId5"/>
    <p:sldId id="298" r:id="rId6"/>
    <p:sldId id="299" r:id="rId7"/>
    <p:sldId id="300" r:id="rId8"/>
    <p:sldId id="310" r:id="rId9"/>
    <p:sldId id="311"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3BD"/>
    <a:srgbClr val="7ABC32"/>
    <a:srgbClr val="FCE7DE"/>
    <a:srgbClr val="C4B4AD"/>
    <a:srgbClr val="93C5DD"/>
    <a:srgbClr val="649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42830E-2BFB-4CEA-94D8-DF93268360FF}" v="18" dt="2023-03-21T12:28:44.977"/>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80769" autoAdjust="0"/>
  </p:normalViewPr>
  <p:slideViewPr>
    <p:cSldViewPr snapToGrid="0">
      <p:cViewPr>
        <p:scale>
          <a:sx n="51" d="100"/>
          <a:sy n="51" d="100"/>
        </p:scale>
        <p:origin x="12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a Haghjoo" userId="61d291560d6af664" providerId="LiveId" clId="{BF42830E-2BFB-4CEA-94D8-DF93268360FF}"/>
    <pc:docChg chg="undo custSel addSld delSld modSld sldOrd delMainMaster">
      <pc:chgData name="Aryana Haghjoo" userId="61d291560d6af664" providerId="LiveId" clId="{BF42830E-2BFB-4CEA-94D8-DF93268360FF}" dt="2023-03-21T12:41:11.533" v="2338" actId="20577"/>
      <pc:docMkLst>
        <pc:docMk/>
      </pc:docMkLst>
      <pc:sldChg chg="addSp delSp modSp mod">
        <pc:chgData name="Aryana Haghjoo" userId="61d291560d6af664" providerId="LiveId" clId="{BF42830E-2BFB-4CEA-94D8-DF93268360FF}" dt="2023-03-21T03:25:21.729" v="66" actId="1076"/>
        <pc:sldMkLst>
          <pc:docMk/>
          <pc:sldMk cId="1754709702" sldId="256"/>
        </pc:sldMkLst>
        <pc:spChg chg="mod">
          <ac:chgData name="Aryana Haghjoo" userId="61d291560d6af664" providerId="LiveId" clId="{BF42830E-2BFB-4CEA-94D8-DF93268360FF}" dt="2023-03-21T03:25:21.729" v="66" actId="1076"/>
          <ac:spMkLst>
            <pc:docMk/>
            <pc:sldMk cId="1754709702" sldId="256"/>
            <ac:spMk id="2" creationId="{00000000-0000-0000-0000-000000000000}"/>
          </ac:spMkLst>
        </pc:spChg>
        <pc:spChg chg="add del">
          <ac:chgData name="Aryana Haghjoo" userId="61d291560d6af664" providerId="LiveId" clId="{BF42830E-2BFB-4CEA-94D8-DF93268360FF}" dt="2023-03-21T03:05:46.927" v="18" actId="478"/>
          <ac:spMkLst>
            <pc:docMk/>
            <pc:sldMk cId="1754709702" sldId="256"/>
            <ac:spMk id="3" creationId="{00000000-0000-0000-0000-000000000000}"/>
          </ac:spMkLst>
        </pc:spChg>
        <pc:spChg chg="add del mod">
          <ac:chgData name="Aryana Haghjoo" userId="61d291560d6af664" providerId="LiveId" clId="{BF42830E-2BFB-4CEA-94D8-DF93268360FF}" dt="2023-03-21T03:05:32.666" v="15" actId="478"/>
          <ac:spMkLst>
            <pc:docMk/>
            <pc:sldMk cId="1754709702" sldId="256"/>
            <ac:spMk id="6" creationId="{5CA2CC71-5361-A5F8-351F-B5B1C673C2F0}"/>
          </ac:spMkLst>
        </pc:spChg>
        <pc:spChg chg="add del mod">
          <ac:chgData name="Aryana Haghjoo" userId="61d291560d6af664" providerId="LiveId" clId="{BF42830E-2BFB-4CEA-94D8-DF93268360FF}" dt="2023-03-21T03:05:51.260" v="19" actId="478"/>
          <ac:spMkLst>
            <pc:docMk/>
            <pc:sldMk cId="1754709702" sldId="256"/>
            <ac:spMk id="9" creationId="{A8A51475-D1F3-7C45-F83F-CB50010882ED}"/>
          </ac:spMkLst>
        </pc:spChg>
        <pc:picChg chg="add del mod">
          <ac:chgData name="Aryana Haghjoo" userId="61d291560d6af664" providerId="LiveId" clId="{BF42830E-2BFB-4CEA-94D8-DF93268360FF}" dt="2023-03-21T03:05:40.454" v="17" actId="1076"/>
          <ac:picMkLst>
            <pc:docMk/>
            <pc:sldMk cId="1754709702" sldId="256"/>
            <ac:picMk id="5" creationId="{00000000-0000-0000-0000-000000000000}"/>
          </ac:picMkLst>
        </pc:picChg>
      </pc:sldChg>
      <pc:sldChg chg="modSp del mod">
        <pc:chgData name="Aryana Haghjoo" userId="61d291560d6af664" providerId="LiveId" clId="{BF42830E-2BFB-4CEA-94D8-DF93268360FF}" dt="2023-03-21T03:33:07.011" v="167" actId="2696"/>
        <pc:sldMkLst>
          <pc:docMk/>
          <pc:sldMk cId="3634891949" sldId="258"/>
        </pc:sldMkLst>
        <pc:picChg chg="mod">
          <ac:chgData name="Aryana Haghjoo" userId="61d291560d6af664" providerId="LiveId" clId="{BF42830E-2BFB-4CEA-94D8-DF93268360FF}" dt="2023-03-21T03:33:02.015" v="166" actId="1076"/>
          <ac:picMkLst>
            <pc:docMk/>
            <pc:sldMk cId="3634891949" sldId="258"/>
            <ac:picMk id="11" creationId="{3C950EAE-DF77-57DA-91A7-18DCE82F295F}"/>
          </ac:picMkLst>
        </pc:picChg>
        <pc:picChg chg="mod">
          <ac:chgData name="Aryana Haghjoo" userId="61d291560d6af664" providerId="LiveId" clId="{BF42830E-2BFB-4CEA-94D8-DF93268360FF}" dt="2023-03-21T03:27:07.286" v="79" actId="1076"/>
          <ac:picMkLst>
            <pc:docMk/>
            <pc:sldMk cId="3634891949" sldId="258"/>
            <ac:picMk id="12" creationId="{4F228401-2A04-DEBF-48BA-0F1FC8C3A270}"/>
          </ac:picMkLst>
        </pc:picChg>
      </pc:sldChg>
      <pc:sldChg chg="del">
        <pc:chgData name="Aryana Haghjoo" userId="61d291560d6af664" providerId="LiveId" clId="{BF42830E-2BFB-4CEA-94D8-DF93268360FF}" dt="2023-03-21T03:06:12.393" v="20" actId="2696"/>
        <pc:sldMkLst>
          <pc:docMk/>
          <pc:sldMk cId="3624391076" sldId="260"/>
        </pc:sldMkLst>
      </pc:sldChg>
      <pc:sldChg chg="del">
        <pc:chgData name="Aryana Haghjoo" userId="61d291560d6af664" providerId="LiveId" clId="{BF42830E-2BFB-4CEA-94D8-DF93268360FF}" dt="2023-03-21T03:24:26.011" v="62" actId="2696"/>
        <pc:sldMkLst>
          <pc:docMk/>
          <pc:sldMk cId="1906183958" sldId="270"/>
        </pc:sldMkLst>
      </pc:sldChg>
      <pc:sldChg chg="del">
        <pc:chgData name="Aryana Haghjoo" userId="61d291560d6af664" providerId="LiveId" clId="{BF42830E-2BFB-4CEA-94D8-DF93268360FF}" dt="2023-03-21T03:21:31.065" v="59" actId="2696"/>
        <pc:sldMkLst>
          <pc:docMk/>
          <pc:sldMk cId="1272001138" sldId="293"/>
        </pc:sldMkLst>
      </pc:sldChg>
      <pc:sldChg chg="del">
        <pc:chgData name="Aryana Haghjoo" userId="61d291560d6af664" providerId="LiveId" clId="{BF42830E-2BFB-4CEA-94D8-DF93268360FF}" dt="2023-03-21T03:24:45.102" v="64" actId="2696"/>
        <pc:sldMkLst>
          <pc:docMk/>
          <pc:sldMk cId="3189741846" sldId="294"/>
        </pc:sldMkLst>
      </pc:sldChg>
      <pc:sldChg chg="del">
        <pc:chgData name="Aryana Haghjoo" userId="61d291560d6af664" providerId="LiveId" clId="{BF42830E-2BFB-4CEA-94D8-DF93268360FF}" dt="2023-03-21T03:24:33.303" v="63" actId="2696"/>
        <pc:sldMkLst>
          <pc:docMk/>
          <pc:sldMk cId="3391588903" sldId="295"/>
        </pc:sldMkLst>
      </pc:sldChg>
      <pc:sldChg chg="del">
        <pc:chgData name="Aryana Haghjoo" userId="61d291560d6af664" providerId="LiveId" clId="{BF42830E-2BFB-4CEA-94D8-DF93268360FF}" dt="2023-03-21T03:20:16.610" v="56" actId="47"/>
        <pc:sldMkLst>
          <pc:docMk/>
          <pc:sldMk cId="3650249766" sldId="296"/>
        </pc:sldMkLst>
      </pc:sldChg>
      <pc:sldChg chg="del">
        <pc:chgData name="Aryana Haghjoo" userId="61d291560d6af664" providerId="LiveId" clId="{BF42830E-2BFB-4CEA-94D8-DF93268360FF}" dt="2023-03-21T03:20:37.872" v="57" actId="2696"/>
        <pc:sldMkLst>
          <pc:docMk/>
          <pc:sldMk cId="1907639756" sldId="297"/>
        </pc:sldMkLst>
      </pc:sldChg>
      <pc:sldChg chg="addSp delSp modSp mod modNotesTx">
        <pc:chgData name="Aryana Haghjoo" userId="61d291560d6af664" providerId="LiveId" clId="{BF42830E-2BFB-4CEA-94D8-DF93268360FF}" dt="2023-03-21T12:36:09.427" v="1897" actId="20577"/>
        <pc:sldMkLst>
          <pc:docMk/>
          <pc:sldMk cId="2040210460" sldId="298"/>
        </pc:sldMkLst>
        <pc:spChg chg="del">
          <ac:chgData name="Aryana Haghjoo" userId="61d291560d6af664" providerId="LiveId" clId="{BF42830E-2BFB-4CEA-94D8-DF93268360FF}" dt="2023-03-21T03:35:14.006" v="173" actId="478"/>
          <ac:spMkLst>
            <pc:docMk/>
            <pc:sldMk cId="2040210460" sldId="298"/>
            <ac:spMk id="2" creationId="{E84EE62F-AD8F-0BBB-39FC-9D4785419C29}"/>
          </ac:spMkLst>
        </pc:spChg>
        <pc:spChg chg="mod">
          <ac:chgData name="Aryana Haghjoo" userId="61d291560d6af664" providerId="LiveId" clId="{BF42830E-2BFB-4CEA-94D8-DF93268360FF}" dt="2023-03-21T03:39:30.316" v="348" actId="1076"/>
          <ac:spMkLst>
            <pc:docMk/>
            <pc:sldMk cId="2040210460" sldId="298"/>
            <ac:spMk id="7" creationId="{9B0677E6-D5AD-44AB-CA98-3B93B6BBFF0C}"/>
          </ac:spMkLst>
        </pc:spChg>
        <pc:spChg chg="del mod">
          <ac:chgData name="Aryana Haghjoo" userId="61d291560d6af664" providerId="LiveId" clId="{BF42830E-2BFB-4CEA-94D8-DF93268360FF}" dt="2023-03-21T03:37:21.896" v="330"/>
          <ac:spMkLst>
            <pc:docMk/>
            <pc:sldMk cId="2040210460" sldId="298"/>
            <ac:spMk id="10" creationId="{F91AC92A-B6C1-6F7F-1620-C895E0BACEDF}"/>
          </ac:spMkLst>
        </pc:spChg>
        <pc:picChg chg="add mod">
          <ac:chgData name="Aryana Haghjoo" userId="61d291560d6af664" providerId="LiveId" clId="{BF42830E-2BFB-4CEA-94D8-DF93268360FF}" dt="2023-03-21T03:39:39.307" v="350" actId="1076"/>
          <ac:picMkLst>
            <pc:docMk/>
            <pc:sldMk cId="2040210460" sldId="298"/>
            <ac:picMk id="3" creationId="{B0D30A12-E1DF-0DFD-45A9-CAA59973DFDE}"/>
          </ac:picMkLst>
        </pc:picChg>
        <pc:picChg chg="mod">
          <ac:chgData name="Aryana Haghjoo" userId="61d291560d6af664" providerId="LiveId" clId="{BF42830E-2BFB-4CEA-94D8-DF93268360FF}" dt="2023-03-21T03:38:10.928" v="333" actId="1076"/>
          <ac:picMkLst>
            <pc:docMk/>
            <pc:sldMk cId="2040210460" sldId="298"/>
            <ac:picMk id="4" creationId="{76B9AA8B-F3A4-173E-F43C-0433ADB544A1}"/>
          </ac:picMkLst>
        </pc:picChg>
      </pc:sldChg>
      <pc:sldChg chg="modSp modNotesTx">
        <pc:chgData name="Aryana Haghjoo" userId="61d291560d6af664" providerId="LiveId" clId="{BF42830E-2BFB-4CEA-94D8-DF93268360FF}" dt="2023-03-21T12:41:11.533" v="2338" actId="20577"/>
        <pc:sldMkLst>
          <pc:docMk/>
          <pc:sldMk cId="4280097306" sldId="299"/>
        </pc:sldMkLst>
        <pc:picChg chg="mod">
          <ac:chgData name="Aryana Haghjoo" userId="61d291560d6af664" providerId="LiveId" clId="{BF42830E-2BFB-4CEA-94D8-DF93268360FF}" dt="2023-03-21T03:40:13.010" v="354" actId="1076"/>
          <ac:picMkLst>
            <pc:docMk/>
            <pc:sldMk cId="4280097306" sldId="299"/>
            <ac:picMk id="1026" creationId="{79327416-2E99-6B19-D9DE-31BF71F65E47}"/>
          </ac:picMkLst>
        </pc:picChg>
      </pc:sldChg>
      <pc:sldChg chg="modNotesTx">
        <pc:chgData name="Aryana Haghjoo" userId="61d291560d6af664" providerId="LiveId" clId="{BF42830E-2BFB-4CEA-94D8-DF93268360FF}" dt="2023-03-21T12:39:35.106" v="2267" actId="20577"/>
        <pc:sldMkLst>
          <pc:docMk/>
          <pc:sldMk cId="4291602041" sldId="300"/>
        </pc:sldMkLst>
      </pc:sldChg>
      <pc:sldChg chg="del">
        <pc:chgData name="Aryana Haghjoo" userId="61d291560d6af664" providerId="LiveId" clId="{BF42830E-2BFB-4CEA-94D8-DF93268360FF}" dt="2023-03-21T03:20:46.527" v="58" actId="2696"/>
        <pc:sldMkLst>
          <pc:docMk/>
          <pc:sldMk cId="2345275560" sldId="302"/>
        </pc:sldMkLst>
      </pc:sldChg>
      <pc:sldChg chg="del">
        <pc:chgData name="Aryana Haghjoo" userId="61d291560d6af664" providerId="LiveId" clId="{BF42830E-2BFB-4CEA-94D8-DF93268360FF}" dt="2023-03-21T03:33:24.131" v="168" actId="2696"/>
        <pc:sldMkLst>
          <pc:docMk/>
          <pc:sldMk cId="342917221" sldId="303"/>
        </pc:sldMkLst>
      </pc:sldChg>
      <pc:sldChg chg="addSp delSp modSp mod modNotesTx">
        <pc:chgData name="Aryana Haghjoo" userId="61d291560d6af664" providerId="LiveId" clId="{BF42830E-2BFB-4CEA-94D8-DF93268360FF}" dt="2023-03-21T12:19:57.617" v="1152"/>
        <pc:sldMkLst>
          <pc:docMk/>
          <pc:sldMk cId="1220097918" sldId="304"/>
        </pc:sldMkLst>
        <pc:spChg chg="mod">
          <ac:chgData name="Aryana Haghjoo" userId="61d291560d6af664" providerId="LiveId" clId="{BF42830E-2BFB-4CEA-94D8-DF93268360FF}" dt="2023-03-21T12:19:57.617" v="1152"/>
          <ac:spMkLst>
            <pc:docMk/>
            <pc:sldMk cId="1220097918" sldId="304"/>
            <ac:spMk id="2" creationId="{DE963780-B5F7-04C4-CCDC-BC29DC7D7D6D}"/>
          </ac:spMkLst>
        </pc:spChg>
        <pc:spChg chg="del">
          <ac:chgData name="Aryana Haghjoo" userId="61d291560d6af664" providerId="LiveId" clId="{BF42830E-2BFB-4CEA-94D8-DF93268360FF}" dt="2023-03-21T03:06:53.883" v="21" actId="478"/>
          <ac:spMkLst>
            <pc:docMk/>
            <pc:sldMk cId="1220097918" sldId="304"/>
            <ac:spMk id="3" creationId="{87492AF9-20CA-B0C5-03BB-F8D5AE853DB4}"/>
          </ac:spMkLst>
        </pc:spChg>
        <pc:spChg chg="add mod">
          <ac:chgData name="Aryana Haghjoo" userId="61d291560d6af664" providerId="LiveId" clId="{BF42830E-2BFB-4CEA-94D8-DF93268360FF}" dt="2023-03-21T12:13:27.728" v="893" actId="1076"/>
          <ac:spMkLst>
            <pc:docMk/>
            <pc:sldMk cId="1220097918" sldId="304"/>
            <ac:spMk id="3" creationId="{C8011ECC-30BD-427C-AFD3-9A062E16DC77}"/>
          </ac:spMkLst>
        </pc:spChg>
        <pc:spChg chg="del mod">
          <ac:chgData name="Aryana Haghjoo" userId="61d291560d6af664" providerId="LiveId" clId="{BF42830E-2BFB-4CEA-94D8-DF93268360FF}" dt="2023-03-21T12:04:02.783" v="493" actId="478"/>
          <ac:spMkLst>
            <pc:docMk/>
            <pc:sldMk cId="1220097918" sldId="304"/>
            <ac:spMk id="7" creationId="{9B0677E6-D5AD-44AB-CA98-3B93B6BBFF0C}"/>
          </ac:spMkLst>
        </pc:spChg>
        <pc:picChg chg="add mod">
          <ac:chgData name="Aryana Haghjoo" userId="61d291560d6af664" providerId="LiveId" clId="{BF42830E-2BFB-4CEA-94D8-DF93268360FF}" dt="2023-03-21T12:13:59.586" v="901" actId="1076"/>
          <ac:picMkLst>
            <pc:docMk/>
            <pc:sldMk cId="1220097918" sldId="304"/>
            <ac:picMk id="8" creationId="{5755F463-E4B0-DEAF-F100-8C8ACA3CE165}"/>
          </ac:picMkLst>
        </pc:picChg>
        <pc:cxnChg chg="add del">
          <ac:chgData name="Aryana Haghjoo" userId="61d291560d6af664" providerId="LiveId" clId="{BF42830E-2BFB-4CEA-94D8-DF93268360FF}" dt="2023-03-21T12:07:42.183" v="594" actId="11529"/>
          <ac:cxnSpMkLst>
            <pc:docMk/>
            <pc:sldMk cId="1220097918" sldId="304"/>
            <ac:cxnSpMk id="5" creationId="{E5CDAF83-EC0B-DC9E-24F2-09BB49DBA0EB}"/>
          </ac:cxnSpMkLst>
        </pc:cxnChg>
      </pc:sldChg>
      <pc:sldChg chg="del">
        <pc:chgData name="Aryana Haghjoo" userId="61d291560d6af664" providerId="LiveId" clId="{BF42830E-2BFB-4CEA-94D8-DF93268360FF}" dt="2023-03-21T03:21:52.734" v="60" actId="2696"/>
        <pc:sldMkLst>
          <pc:docMk/>
          <pc:sldMk cId="3004002979" sldId="305"/>
        </pc:sldMkLst>
      </pc:sldChg>
      <pc:sldChg chg="del">
        <pc:chgData name="Aryana Haghjoo" userId="61d291560d6af664" providerId="LiveId" clId="{BF42830E-2BFB-4CEA-94D8-DF93268360FF}" dt="2023-03-21T03:20:14.514" v="55" actId="47"/>
        <pc:sldMkLst>
          <pc:docMk/>
          <pc:sldMk cId="4202563866" sldId="306"/>
        </pc:sldMkLst>
      </pc:sldChg>
      <pc:sldChg chg="del">
        <pc:chgData name="Aryana Haghjoo" userId="61d291560d6af664" providerId="LiveId" clId="{BF42830E-2BFB-4CEA-94D8-DF93268360FF}" dt="2023-03-21T03:23:38.315" v="61" actId="2696"/>
        <pc:sldMkLst>
          <pc:docMk/>
          <pc:sldMk cId="4116238383" sldId="307"/>
        </pc:sldMkLst>
      </pc:sldChg>
      <pc:sldChg chg="modSp del mod ord">
        <pc:chgData name="Aryana Haghjoo" userId="61d291560d6af664" providerId="LiveId" clId="{BF42830E-2BFB-4CEA-94D8-DF93268360FF}" dt="2023-03-21T12:21:47.805" v="1287" actId="2696"/>
        <pc:sldMkLst>
          <pc:docMk/>
          <pc:sldMk cId="2211454921" sldId="308"/>
        </pc:sldMkLst>
        <pc:picChg chg="mod">
          <ac:chgData name="Aryana Haghjoo" userId="61d291560d6af664" providerId="LiveId" clId="{BF42830E-2BFB-4CEA-94D8-DF93268360FF}" dt="2023-03-21T12:19:11.200" v="1143" actId="1076"/>
          <ac:picMkLst>
            <pc:docMk/>
            <pc:sldMk cId="2211454921" sldId="308"/>
            <ac:picMk id="3" creationId="{26CF96AB-9BE9-A12B-CE52-8BC28F32666B}"/>
          </ac:picMkLst>
        </pc:picChg>
      </pc:sldChg>
      <pc:sldChg chg="addSp delSp modSp add mod modNotesTx">
        <pc:chgData name="Aryana Haghjoo" userId="61d291560d6af664" providerId="LiveId" clId="{BF42830E-2BFB-4CEA-94D8-DF93268360FF}" dt="2023-03-21T12:33:09.787" v="1740" actId="20577"/>
        <pc:sldMkLst>
          <pc:docMk/>
          <pc:sldMk cId="2953425570" sldId="309"/>
        </pc:sldMkLst>
        <pc:spChg chg="add del mod">
          <ac:chgData name="Aryana Haghjoo" userId="61d291560d6af664" providerId="LiveId" clId="{BF42830E-2BFB-4CEA-94D8-DF93268360FF}" dt="2023-03-21T12:26:19.191" v="1398" actId="1076"/>
          <ac:spMkLst>
            <pc:docMk/>
            <pc:sldMk cId="2953425570" sldId="309"/>
            <ac:spMk id="2" creationId="{DE963780-B5F7-04C4-CCDC-BC29DC7D7D6D}"/>
          </ac:spMkLst>
        </pc:spChg>
        <pc:spChg chg="add mod">
          <ac:chgData name="Aryana Haghjoo" userId="61d291560d6af664" providerId="LiveId" clId="{BF42830E-2BFB-4CEA-94D8-DF93268360FF}" dt="2023-03-21T12:28:59.435" v="1546" actId="1076"/>
          <ac:spMkLst>
            <pc:docMk/>
            <pc:sldMk cId="2953425570" sldId="309"/>
            <ac:spMk id="5" creationId="{2561D92B-B751-EC97-A692-86EC188976D6}"/>
          </ac:spMkLst>
        </pc:spChg>
        <pc:spChg chg="del">
          <ac:chgData name="Aryana Haghjoo" userId="61d291560d6af664" providerId="LiveId" clId="{BF42830E-2BFB-4CEA-94D8-DF93268360FF}" dt="2023-03-21T12:26:13.057" v="1396" actId="478"/>
          <ac:spMkLst>
            <pc:docMk/>
            <pc:sldMk cId="2953425570" sldId="309"/>
            <ac:spMk id="7" creationId="{9B0677E6-D5AD-44AB-CA98-3B93B6BBFF0C}"/>
          </ac:spMkLst>
        </pc:spChg>
        <pc:picChg chg="add del mod modCrop">
          <ac:chgData name="Aryana Haghjoo" userId="61d291560d6af664" providerId="LiveId" clId="{BF42830E-2BFB-4CEA-94D8-DF93268360FF}" dt="2023-03-21T12:14:23.747" v="903" actId="478"/>
          <ac:picMkLst>
            <pc:docMk/>
            <pc:sldMk cId="2953425570" sldId="309"/>
            <ac:picMk id="3" creationId="{12633457-0FC9-97BD-6E08-287CF63066E7}"/>
          </ac:picMkLst>
        </pc:picChg>
        <pc:picChg chg="add mod">
          <ac:chgData name="Aryana Haghjoo" userId="61d291560d6af664" providerId="LiveId" clId="{BF42830E-2BFB-4CEA-94D8-DF93268360FF}" dt="2023-03-21T12:26:22.853" v="1399" actId="1076"/>
          <ac:picMkLst>
            <pc:docMk/>
            <pc:sldMk cId="2953425570" sldId="309"/>
            <ac:picMk id="4" creationId="{0C912BC0-3B40-D01D-6516-D272DF788674}"/>
          </ac:picMkLst>
        </pc:picChg>
      </pc:sldChg>
      <pc:sldChg chg="addSp delSp modSp add mod modNotesTx">
        <pc:chgData name="Aryana Haghjoo" userId="61d291560d6af664" providerId="LiveId" clId="{BF42830E-2BFB-4CEA-94D8-DF93268360FF}" dt="2023-03-21T12:40:28.922" v="2319" actId="20577"/>
        <pc:sldMkLst>
          <pc:docMk/>
          <pc:sldMk cId="1760196258" sldId="310"/>
        </pc:sldMkLst>
        <pc:spChg chg="del">
          <ac:chgData name="Aryana Haghjoo" userId="61d291560d6af664" providerId="LiveId" clId="{BF42830E-2BFB-4CEA-94D8-DF93268360FF}" dt="2023-03-21T03:56:34.661" v="361" actId="478"/>
          <ac:spMkLst>
            <pc:docMk/>
            <pc:sldMk cId="1760196258" sldId="310"/>
            <ac:spMk id="7" creationId="{9B0677E6-D5AD-44AB-CA98-3B93B6BBFF0C}"/>
          </ac:spMkLst>
        </pc:spChg>
        <pc:picChg chg="add mod">
          <ac:chgData name="Aryana Haghjoo" userId="61d291560d6af664" providerId="LiveId" clId="{BF42830E-2BFB-4CEA-94D8-DF93268360FF}" dt="2023-03-21T04:13:48.247" v="379" actId="1076"/>
          <ac:picMkLst>
            <pc:docMk/>
            <pc:sldMk cId="1760196258" sldId="310"/>
            <ac:picMk id="3" creationId="{AF705C0E-9BE2-3D09-4FEC-5933532B57B0}"/>
          </ac:picMkLst>
        </pc:picChg>
        <pc:picChg chg="del">
          <ac:chgData name="Aryana Haghjoo" userId="61d291560d6af664" providerId="LiveId" clId="{BF42830E-2BFB-4CEA-94D8-DF93268360FF}" dt="2023-03-21T03:56:31.377" v="360" actId="478"/>
          <ac:picMkLst>
            <pc:docMk/>
            <pc:sldMk cId="1760196258" sldId="310"/>
            <ac:picMk id="2050" creationId="{558BC95C-07EE-CB79-28AF-C3F80D61C2B0}"/>
          </ac:picMkLst>
        </pc:picChg>
      </pc:sldChg>
      <pc:sldChg chg="modSp add del mod">
        <pc:chgData name="Aryana Haghjoo" userId="61d291560d6af664" providerId="LiveId" clId="{BF42830E-2BFB-4CEA-94D8-DF93268360FF}" dt="2023-03-21T03:44:51.742" v="358" actId="2696"/>
        <pc:sldMkLst>
          <pc:docMk/>
          <pc:sldMk cId="2770224922" sldId="310"/>
        </pc:sldMkLst>
        <pc:cxnChg chg="mod">
          <ac:chgData name="Aryana Haghjoo" userId="61d291560d6af664" providerId="LiveId" clId="{BF42830E-2BFB-4CEA-94D8-DF93268360FF}" dt="2023-03-21T03:44:33.852" v="357" actId="1076"/>
          <ac:cxnSpMkLst>
            <pc:docMk/>
            <pc:sldMk cId="2770224922" sldId="310"/>
            <ac:cxnSpMk id="495" creationId="{5D312296-EE19-8B60-6E42-14050F3A2A56}"/>
          </ac:cxnSpMkLst>
        </pc:cxnChg>
      </pc:sldChg>
      <pc:sldChg chg="addSp delSp modSp add mod modNotesTx">
        <pc:chgData name="Aryana Haghjoo" userId="61d291560d6af664" providerId="LiveId" clId="{BF42830E-2BFB-4CEA-94D8-DF93268360FF}" dt="2023-03-21T12:40:36.159" v="2320" actId="1076"/>
        <pc:sldMkLst>
          <pc:docMk/>
          <pc:sldMk cId="1288162686" sldId="311"/>
        </pc:sldMkLst>
        <pc:spChg chg="add mod">
          <ac:chgData name="Aryana Haghjoo" userId="61d291560d6af664" providerId="LiveId" clId="{BF42830E-2BFB-4CEA-94D8-DF93268360FF}" dt="2023-03-21T12:40:36.159" v="2320" actId="1076"/>
          <ac:spMkLst>
            <pc:docMk/>
            <pc:sldMk cId="1288162686" sldId="311"/>
            <ac:spMk id="4" creationId="{8BB0DEDA-03F0-788D-C8D2-94FDFECB0D9C}"/>
          </ac:spMkLst>
        </pc:spChg>
        <pc:picChg chg="del mod">
          <ac:chgData name="Aryana Haghjoo" userId="61d291560d6af664" providerId="LiveId" clId="{BF42830E-2BFB-4CEA-94D8-DF93268360FF}" dt="2023-03-21T04:01:27.975" v="367" actId="478"/>
          <ac:picMkLst>
            <pc:docMk/>
            <pc:sldMk cId="1288162686" sldId="311"/>
            <ac:picMk id="3" creationId="{AF705C0E-9BE2-3D09-4FEC-5933532B57B0}"/>
          </ac:picMkLst>
        </pc:picChg>
      </pc:sldChg>
      <pc:sldChg chg="add del">
        <pc:chgData name="Aryana Haghjoo" userId="61d291560d6af664" providerId="LiveId" clId="{BF42830E-2BFB-4CEA-94D8-DF93268360FF}" dt="2023-03-21T04:01:30.376" v="369"/>
        <pc:sldMkLst>
          <pc:docMk/>
          <pc:sldMk cId="1022417716" sldId="312"/>
        </pc:sldMkLst>
      </pc:sldChg>
      <pc:sldMasterChg chg="del delSldLayout">
        <pc:chgData name="Aryana Haghjoo" userId="61d291560d6af664" providerId="LiveId" clId="{BF42830E-2BFB-4CEA-94D8-DF93268360FF}" dt="2023-03-21T03:44:51.742" v="358" actId="2696"/>
        <pc:sldMasterMkLst>
          <pc:docMk/>
          <pc:sldMasterMk cId="3865447413" sldId="2147483747"/>
        </pc:sldMasterMkLst>
        <pc:sldLayoutChg chg="del">
          <pc:chgData name="Aryana Haghjoo" userId="61d291560d6af664" providerId="LiveId" clId="{BF42830E-2BFB-4CEA-94D8-DF93268360FF}" dt="2023-03-21T03:44:51.742" v="358" actId="2696"/>
          <pc:sldLayoutMkLst>
            <pc:docMk/>
            <pc:sldMasterMk cId="3865447413" sldId="2147483747"/>
            <pc:sldLayoutMk cId="3173010588" sldId="2147483748"/>
          </pc:sldLayoutMkLst>
        </pc:sldLayoutChg>
        <pc:sldLayoutChg chg="del">
          <pc:chgData name="Aryana Haghjoo" userId="61d291560d6af664" providerId="LiveId" clId="{BF42830E-2BFB-4CEA-94D8-DF93268360FF}" dt="2023-03-21T03:44:51.742" v="358" actId="2696"/>
          <pc:sldLayoutMkLst>
            <pc:docMk/>
            <pc:sldMasterMk cId="3865447413" sldId="2147483747"/>
            <pc:sldLayoutMk cId="4276964997" sldId="2147483749"/>
          </pc:sldLayoutMkLst>
        </pc:sldLayoutChg>
        <pc:sldLayoutChg chg="del">
          <pc:chgData name="Aryana Haghjoo" userId="61d291560d6af664" providerId="LiveId" clId="{BF42830E-2BFB-4CEA-94D8-DF93268360FF}" dt="2023-03-21T03:44:51.742" v="358" actId="2696"/>
          <pc:sldLayoutMkLst>
            <pc:docMk/>
            <pc:sldMasterMk cId="3865447413" sldId="2147483747"/>
            <pc:sldLayoutMk cId="2074198495" sldId="2147483750"/>
          </pc:sldLayoutMkLst>
        </pc:sldLayoutChg>
        <pc:sldLayoutChg chg="del">
          <pc:chgData name="Aryana Haghjoo" userId="61d291560d6af664" providerId="LiveId" clId="{BF42830E-2BFB-4CEA-94D8-DF93268360FF}" dt="2023-03-21T03:44:51.742" v="358" actId="2696"/>
          <pc:sldLayoutMkLst>
            <pc:docMk/>
            <pc:sldMasterMk cId="3865447413" sldId="2147483747"/>
            <pc:sldLayoutMk cId="2671406901" sldId="2147483751"/>
          </pc:sldLayoutMkLst>
        </pc:sldLayoutChg>
        <pc:sldLayoutChg chg="del">
          <pc:chgData name="Aryana Haghjoo" userId="61d291560d6af664" providerId="LiveId" clId="{BF42830E-2BFB-4CEA-94D8-DF93268360FF}" dt="2023-03-21T03:44:51.742" v="358" actId="2696"/>
          <pc:sldLayoutMkLst>
            <pc:docMk/>
            <pc:sldMasterMk cId="3865447413" sldId="2147483747"/>
            <pc:sldLayoutMk cId="4095064786" sldId="2147483752"/>
          </pc:sldLayoutMkLst>
        </pc:sldLayoutChg>
        <pc:sldLayoutChg chg="del">
          <pc:chgData name="Aryana Haghjoo" userId="61d291560d6af664" providerId="LiveId" clId="{BF42830E-2BFB-4CEA-94D8-DF93268360FF}" dt="2023-03-21T03:44:51.742" v="358" actId="2696"/>
          <pc:sldLayoutMkLst>
            <pc:docMk/>
            <pc:sldMasterMk cId="3865447413" sldId="2147483747"/>
            <pc:sldLayoutMk cId="2905472247" sldId="2147483753"/>
          </pc:sldLayoutMkLst>
        </pc:sldLayoutChg>
        <pc:sldLayoutChg chg="del">
          <pc:chgData name="Aryana Haghjoo" userId="61d291560d6af664" providerId="LiveId" clId="{BF42830E-2BFB-4CEA-94D8-DF93268360FF}" dt="2023-03-21T03:44:51.742" v="358" actId="2696"/>
          <pc:sldLayoutMkLst>
            <pc:docMk/>
            <pc:sldMasterMk cId="3865447413" sldId="2147483747"/>
            <pc:sldLayoutMk cId="955575658" sldId="2147483754"/>
          </pc:sldLayoutMkLst>
        </pc:sldLayoutChg>
        <pc:sldLayoutChg chg="del">
          <pc:chgData name="Aryana Haghjoo" userId="61d291560d6af664" providerId="LiveId" clId="{BF42830E-2BFB-4CEA-94D8-DF93268360FF}" dt="2023-03-21T03:44:51.742" v="358" actId="2696"/>
          <pc:sldLayoutMkLst>
            <pc:docMk/>
            <pc:sldMasterMk cId="3865447413" sldId="2147483747"/>
            <pc:sldLayoutMk cId="2188119504" sldId="2147483755"/>
          </pc:sldLayoutMkLst>
        </pc:sldLayoutChg>
        <pc:sldLayoutChg chg="del">
          <pc:chgData name="Aryana Haghjoo" userId="61d291560d6af664" providerId="LiveId" clId="{BF42830E-2BFB-4CEA-94D8-DF93268360FF}" dt="2023-03-21T03:44:51.742" v="358" actId="2696"/>
          <pc:sldLayoutMkLst>
            <pc:docMk/>
            <pc:sldMasterMk cId="3865447413" sldId="2147483747"/>
            <pc:sldLayoutMk cId="874663748" sldId="2147483756"/>
          </pc:sldLayoutMkLst>
        </pc:sldLayoutChg>
        <pc:sldLayoutChg chg="del">
          <pc:chgData name="Aryana Haghjoo" userId="61d291560d6af664" providerId="LiveId" clId="{BF42830E-2BFB-4CEA-94D8-DF93268360FF}" dt="2023-03-21T03:44:51.742" v="358" actId="2696"/>
          <pc:sldLayoutMkLst>
            <pc:docMk/>
            <pc:sldMasterMk cId="3865447413" sldId="2147483747"/>
            <pc:sldLayoutMk cId="289847274" sldId="2147483757"/>
          </pc:sldLayoutMkLst>
        </pc:sldLayoutChg>
        <pc:sldLayoutChg chg="del">
          <pc:chgData name="Aryana Haghjoo" userId="61d291560d6af664" providerId="LiveId" clId="{BF42830E-2BFB-4CEA-94D8-DF93268360FF}" dt="2023-03-21T03:44:51.742" v="358" actId="2696"/>
          <pc:sldLayoutMkLst>
            <pc:docMk/>
            <pc:sldMasterMk cId="3865447413" sldId="2147483747"/>
            <pc:sldLayoutMk cId="3318852197" sldId="214748375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6/14/2022</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C80E9B-B6E8-4629-8B65-11DB7E062924}" type="slidenum">
              <a:rPr lang="en-US" smtClean="0"/>
              <a:t>‹#›</a:t>
            </a:fld>
            <a:endParaRPr lang="en-US"/>
          </a:p>
        </p:txBody>
      </p:sp>
    </p:spTree>
    <p:extLst>
      <p:ext uri="{BB962C8B-B14F-4D97-AF65-F5344CB8AC3E}">
        <p14:creationId xmlns:p14="http://schemas.microsoft.com/office/powerpoint/2010/main" val="8799147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6/14/2022</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1B6516-1C42-4C14-8616-B92553D2DC44}" type="slidenum">
              <a:rPr lang="en-US" smtClean="0"/>
              <a:t>‹#›</a:t>
            </a:fld>
            <a:endParaRPr lang="en-US"/>
          </a:p>
        </p:txBody>
      </p:sp>
    </p:spTree>
    <p:extLst>
      <p:ext uri="{BB962C8B-B14F-4D97-AF65-F5344CB8AC3E}">
        <p14:creationId xmlns:p14="http://schemas.microsoft.com/office/powerpoint/2010/main" val="197026588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defTabSz="4479737">
              <a:lnSpc>
                <a:spcPct val="115000"/>
              </a:lnSpc>
              <a:defRPr/>
            </a:pPr>
            <a:r>
              <a:rPr lang="en-US" sz="1200" dirty="0">
                <a:solidFill>
                  <a:srgbClr val="FFFFFF"/>
                </a:solidFill>
              </a:rPr>
              <a:t>The global 21cm signal has been used to study the period between the end of the cosmic dark ages and the formation of the first stars and galaxies. </a:t>
            </a:r>
          </a:p>
          <a:p>
            <a:pPr algn="just" defTabSz="4479737">
              <a:lnSpc>
                <a:spcPct val="115000"/>
              </a:lnSpc>
              <a:defRPr/>
            </a:pPr>
            <a:r>
              <a:rPr lang="en-US" sz="1200" dirty="0">
                <a:solidFill>
                  <a:srgbClr val="FFFFFF"/>
                </a:solidFill>
              </a:rPr>
              <a:t>It is widely known that the 21cm signal is sensitive to the density and temperature of neutral hydrogen in the early universe and the presence of the first stars and galaxies. Therefore, any deviation from the predictions of the standard cosmological model of this signal could indicate the presence of new physics beyond the standard model.</a:t>
            </a:r>
          </a:p>
          <a:p>
            <a:pPr algn="just" defTabSz="4479737">
              <a:lnSpc>
                <a:spcPct val="115000"/>
              </a:lnSpc>
              <a:defRPr/>
            </a:pPr>
            <a:r>
              <a:rPr lang="en-US" sz="1200" dirty="0">
                <a:solidFill>
                  <a:srgbClr val="FFFFFF"/>
                </a:solidFill>
              </a:rPr>
              <a:t>In my master’s thesis, I explored the potential of this signal to reveal non-standard physics by means of providing a new path to test our fundamental physical theories. </a:t>
            </a:r>
          </a:p>
          <a:p>
            <a:endParaRPr lang="en-US" dirty="0"/>
          </a:p>
          <a:p>
            <a:r>
              <a:rPr lang="en-US" dirty="0"/>
              <a:t>As an example to illustrate these non-standard effects, In a study by Robert </a:t>
            </a:r>
            <a:r>
              <a:rPr lang="en-US" dirty="0" err="1"/>
              <a:t>Brandenberger</a:t>
            </a:r>
            <a:r>
              <a:rPr lang="en-US" dirty="0"/>
              <a:t> and Oscar Hernandez, It was analytically proven that</a:t>
            </a:r>
          </a:p>
          <a:p>
            <a:r>
              <a:rPr lang="en-US" dirty="0"/>
              <a:t>Adding the effects of cosmic string wakes may change the amplitude of the global 21cm signal up to 200%.</a:t>
            </a:r>
          </a:p>
        </p:txBody>
      </p:sp>
    </p:spTree>
    <p:extLst>
      <p:ext uri="{BB962C8B-B14F-4D97-AF65-F5344CB8AC3E}">
        <p14:creationId xmlns:p14="http://schemas.microsoft.com/office/powerpoint/2010/main" val="73689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Low" defTabSz="4479737">
              <a:defRPr/>
            </a:pPr>
            <a:r>
              <a:rPr lang="en-US" sz="1200" dirty="0">
                <a:solidFill>
                  <a:srgbClr val="FFFFFF"/>
                </a:solidFill>
              </a:rPr>
              <a:t>In order to achieve that goal and to better understand the physics behind this signal, I adopt the Markov Chain Monte Carlo (MCMC) method combined with the Levenberg Marquardt (LM) algorithm to estimate the best-fit physical parameters of the theoretical 21cm curves (e.g., star formation efficiency, recombination rate). We use the Accelerated Reionization Era Simulations (ARES) to generate our theoretical models for the global 21-cm signal. The developed method is flexible to the choice of parameters from ARES.</a:t>
            </a:r>
          </a:p>
          <a:p>
            <a:pPr algn="justLow" defTabSz="4479737">
              <a:defRPr/>
            </a:pPr>
            <a:r>
              <a:rPr lang="en-US" sz="1200" dirty="0">
                <a:solidFill>
                  <a:srgbClr val="FFFFFF"/>
                </a:solidFill>
              </a:rPr>
              <a:t>(This is a plot showing t</a:t>
            </a:r>
            <a:r>
              <a:rPr lang="en-US" dirty="0"/>
              <a:t>he 21-cm global signal as a function of redshift, for 193 different astrophysical models)</a:t>
            </a:r>
            <a:endParaRPr lang="en-US" sz="1200" dirty="0">
              <a:solidFill>
                <a:srgbClr val="FFFFFF"/>
              </a:solidFill>
            </a:endParaRPr>
          </a:p>
          <a:p>
            <a:pPr algn="justLow" defTabSz="4479737">
              <a:defRPr/>
            </a:pPr>
            <a:r>
              <a:rPr lang="en-US" sz="1200" dirty="0">
                <a:solidFill>
                  <a:srgbClr val="FFFFFF"/>
                </a:solidFill>
              </a:rPr>
              <a:t>The eventual goal is that the knowledge of these best-fit parameters will help us to constrain future proposed models and set theoretical limits for the precision of upcoming experiments to observe the desired non-standard effects.</a:t>
            </a:r>
          </a:p>
          <a:p>
            <a:pPr algn="justLow" defTabSz="4479737">
              <a:defRPr/>
            </a:pPr>
            <a:endParaRPr lang="en-US" sz="1200" dirty="0">
              <a:solidFill>
                <a:srgbClr val="FFFFFF"/>
              </a:solidFill>
            </a:endParaRPr>
          </a:p>
          <a:p>
            <a:pPr marL="0" marR="0" lvl="0" indent="0" algn="justLow" defTabSz="4479737" rtl="0" eaLnBrk="1" fontAlgn="auto" latinLnBrk="0" hangingPunct="1">
              <a:lnSpc>
                <a:spcPct val="100000"/>
              </a:lnSpc>
              <a:spcBef>
                <a:spcPts val="0"/>
              </a:spcBef>
              <a:spcAft>
                <a:spcPts val="0"/>
              </a:spcAft>
              <a:buClrTx/>
              <a:buSzTx/>
              <a:buFontTx/>
              <a:buNone/>
              <a:tabLst/>
              <a:defRPr/>
            </a:pPr>
            <a:r>
              <a:rPr lang="en-US" sz="1200" dirty="0">
                <a:solidFill>
                  <a:srgbClr val="FFFFFF"/>
                </a:solidFill>
              </a:rPr>
              <a:t>For this purpose, I focus on the second absorption through which is believed to exist due to the effects of </a:t>
            </a:r>
            <a:r>
              <a:rPr lang="en-US" sz="1200" dirty="0" err="1">
                <a:solidFill>
                  <a:srgbClr val="FFFFFF"/>
                </a:solidFill>
              </a:rPr>
              <a:t>Lya</a:t>
            </a:r>
            <a:r>
              <a:rPr lang="en-US" sz="1200" dirty="0">
                <a:solidFill>
                  <a:srgbClr val="FFFFFF"/>
                </a:solidFill>
              </a:rPr>
              <a:t> background. For this specific region of signal, there is an available observational dataset from the </a:t>
            </a:r>
            <a:r>
              <a:rPr lang="en-US" b="1" i="0" dirty="0">
                <a:solidFill>
                  <a:srgbClr val="212529"/>
                </a:solidFill>
                <a:effectLst/>
                <a:latin typeface="Work Sans" panose="020B0604020202020204" pitchFamily="2" charset="0"/>
              </a:rPr>
              <a:t>Experiment to Detect the Global </a:t>
            </a:r>
            <a:r>
              <a:rPr lang="en-US" b="1" i="0" dirty="0" err="1">
                <a:solidFill>
                  <a:srgbClr val="212529"/>
                </a:solidFill>
                <a:effectLst/>
                <a:latin typeface="Work Sans" panose="020B0604020202020204" pitchFamily="2" charset="0"/>
              </a:rPr>
              <a:t>EoR</a:t>
            </a:r>
            <a:r>
              <a:rPr lang="en-US" b="1" i="0" dirty="0">
                <a:solidFill>
                  <a:srgbClr val="212529"/>
                </a:solidFill>
                <a:effectLst/>
                <a:latin typeface="Work Sans" panose="020B0604020202020204" pitchFamily="2" charset="0"/>
              </a:rPr>
              <a:t> Signature (EDGES), </a:t>
            </a:r>
          </a:p>
        </p:txBody>
      </p:sp>
    </p:spTree>
    <p:extLst>
      <p:ext uri="{BB962C8B-B14F-4D97-AF65-F5344CB8AC3E}">
        <p14:creationId xmlns:p14="http://schemas.microsoft.com/office/powerpoint/2010/main" val="3120896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solidFill>
                  <a:schemeClr val="bg1"/>
                </a:solidFill>
                <a:latin typeface="+mn-lt"/>
              </a:rPr>
              <a:t>To talk a bit more about the specific methods that I used, I developed a Python script that uses MCMC to fit the parameters of the global 21cm signal. At each step of the algorithm, the model generated by ARES is compared to observational data by calculating the chi-square. I used data released by the EDGES group as the basis for our fitting process, but the script is open to any future datasets (for this specific run shown here, we used EDGES model with half of the original amplitude).</a:t>
            </a:r>
          </a:p>
          <a:p>
            <a:pPr algn="just"/>
            <a:r>
              <a:rPr lang="en-US" sz="1200" dirty="0">
                <a:solidFill>
                  <a:schemeClr val="bg1"/>
                </a:solidFill>
                <a:latin typeface="+mn-lt"/>
              </a:rPr>
              <a:t>As ARES can have rather long runtimes, we developed an emulator based on ARES curves using radial basis function interpolation. This emulator can generate global 21cm curves approximately a thousand times faster than ARES.</a:t>
            </a:r>
          </a:p>
          <a:p>
            <a:pPr algn="just"/>
            <a:r>
              <a:rPr lang="en-US" sz="1200" dirty="0">
                <a:solidFill>
                  <a:schemeClr val="bg1"/>
                </a:solidFill>
                <a:latin typeface="+mn-lt"/>
              </a:rPr>
              <a:t>With the emulator's help, we were able to run the MCMC for up to ten million steps and confirm the convergence of the chain. </a:t>
            </a:r>
            <a:endParaRPr lang="en-CA" dirty="0"/>
          </a:p>
        </p:txBody>
      </p:sp>
    </p:spTree>
    <p:extLst>
      <p:ext uri="{BB962C8B-B14F-4D97-AF65-F5344CB8AC3E}">
        <p14:creationId xmlns:p14="http://schemas.microsoft.com/office/powerpoint/2010/main" val="409984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n-lt"/>
              </a:rPr>
              <a:t>The convergence of this chain </a:t>
            </a:r>
            <a:r>
              <a:rPr lang="en-US" sz="1200">
                <a:solidFill>
                  <a:schemeClr val="bg1"/>
                </a:solidFill>
                <a:latin typeface="+mn-lt"/>
              </a:rPr>
              <a:t>was confirmed by </a:t>
            </a:r>
            <a:r>
              <a:rPr lang="en-US" sz="1200" dirty="0">
                <a:solidFill>
                  <a:schemeClr val="bg1"/>
                </a:solidFill>
                <a:latin typeface="+mn-lt"/>
              </a:rPr>
              <a:t>analyzing its power spectrum, which exhibited a flat behavior on low frequencies.</a:t>
            </a:r>
          </a:p>
        </p:txBody>
      </p:sp>
    </p:spTree>
    <p:extLst>
      <p:ext uri="{BB962C8B-B14F-4D97-AF65-F5344CB8AC3E}">
        <p14:creationId xmlns:p14="http://schemas.microsoft.com/office/powerpoint/2010/main" val="2165924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solidFill>
                  <a:schemeClr val="bg1"/>
                </a:solidFill>
                <a:latin typeface="+mn-lt"/>
              </a:rPr>
              <a:t>Since we know that MCMC chains should usually converge in a thousand to ten thousand steps, we are trying to improve the algorithm’s efficiency.</a:t>
            </a:r>
          </a:p>
          <a:p>
            <a:pPr algn="just"/>
            <a:r>
              <a:rPr lang="en-US" sz="1200" dirty="0">
                <a:solidFill>
                  <a:schemeClr val="bg1"/>
                </a:solidFill>
                <a:latin typeface="+mn-lt"/>
              </a:rPr>
              <a:t>In order to achieve faster convergence of MCMC chains, we are exploring various methods, one of which involves using a posterior distribution for the MCMC that accounts for correlations between different parameters.</a:t>
            </a:r>
          </a:p>
          <a:p>
            <a:pPr algn="just"/>
            <a:r>
              <a:rPr lang="en-US" sz="1200" dirty="0">
                <a:solidFill>
                  <a:schemeClr val="bg1"/>
                </a:solidFill>
                <a:latin typeface="+mn-lt"/>
              </a:rPr>
              <a:t>As you can see in theses plots, at least two of the four chosen parameters indicate patterns of correlation.</a:t>
            </a:r>
          </a:p>
        </p:txBody>
      </p:sp>
    </p:spTree>
    <p:extLst>
      <p:ext uri="{BB962C8B-B14F-4D97-AF65-F5344CB8AC3E}">
        <p14:creationId xmlns:p14="http://schemas.microsoft.com/office/powerpoint/2010/main" val="82315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n-lt"/>
              </a:rPr>
              <a:t>To generate this posterior distribution, we first use a Levenberg-Marquardt fitter to obtain a set of best-fit parameters and the covariance matrix of parameters based on the local derivatives of the likelihood at the best-fit point. We then draw samples from this covariance matrix to generate the posterior distribution.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n-lt"/>
              </a:rPr>
              <a:t>And we feed these new samples to our MCMC.</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n-lt"/>
              </a:rPr>
              <a:t>Currently, we are using this method to improve the convergence of our MCMC chains.</a:t>
            </a:r>
          </a:p>
          <a:p>
            <a:pPr algn="just"/>
            <a:endParaRPr lang="en-US" sz="1200" dirty="0">
              <a:solidFill>
                <a:schemeClr val="bg1"/>
              </a:solidFill>
              <a:latin typeface="+mn-lt"/>
            </a:endParaRPr>
          </a:p>
        </p:txBody>
      </p:sp>
    </p:spTree>
    <p:extLst>
      <p:ext uri="{BB962C8B-B14F-4D97-AF65-F5344CB8AC3E}">
        <p14:creationId xmlns:p14="http://schemas.microsoft.com/office/powerpoint/2010/main" val="696731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0381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18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r>
              <a:rPr lang="en-US"/>
              <a:t>6/19/2022</a:t>
            </a:r>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a:t>Cosmic Inflation with Effective Serrated Potentials and PBHs</a:t>
            </a:r>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FAC96B9B-801F-4B2C-846A-C0D13CF990BA}"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8800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6/19/2022</a:t>
            </a:r>
          </a:p>
        </p:txBody>
      </p:sp>
      <p:sp>
        <p:nvSpPr>
          <p:cNvPr id="5" name="Footer Placeholder 4"/>
          <p:cNvSpPr>
            <a:spLocks noGrp="1"/>
          </p:cNvSpPr>
          <p:nvPr>
            <p:ph type="ftr" sz="quarter" idx="11"/>
          </p:nvPr>
        </p:nvSpPr>
        <p:spPr/>
        <p:txBody>
          <a:bodyPr/>
          <a:lstStyle/>
          <a:p>
            <a:r>
              <a:rPr lang="en-US"/>
              <a:t>Cosmic Inflation with Effective Serrated Potentials and PBHs</a:t>
            </a:r>
          </a:p>
        </p:txBody>
      </p:sp>
      <p:sp>
        <p:nvSpPr>
          <p:cNvPr id="6" name="Slide Number Placeholder 5"/>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426029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r>
              <a:rPr lang="en-US"/>
              <a:t>6/19/2022</a:t>
            </a:r>
          </a:p>
        </p:txBody>
      </p:sp>
      <p:sp>
        <p:nvSpPr>
          <p:cNvPr id="5" name="Footer Placeholder 4"/>
          <p:cNvSpPr>
            <a:spLocks noGrp="1"/>
          </p:cNvSpPr>
          <p:nvPr>
            <p:ph type="ftr" sz="quarter" idx="11"/>
          </p:nvPr>
        </p:nvSpPr>
        <p:spPr>
          <a:xfrm>
            <a:off x="6536187" y="6315949"/>
            <a:ext cx="3814856" cy="365125"/>
          </a:xfrm>
        </p:spPr>
        <p:txBody>
          <a:bodyPr/>
          <a:lstStyle/>
          <a:p>
            <a:r>
              <a:rPr lang="en-US"/>
              <a:t>Cosmic Inflation with Effective Serrated Potentials and PBHs</a:t>
            </a:r>
          </a:p>
        </p:txBody>
      </p:sp>
      <p:sp>
        <p:nvSpPr>
          <p:cNvPr id="6" name="Slide Number Placeholder 5"/>
          <p:cNvSpPr>
            <a:spLocks noGrp="1"/>
          </p:cNvSpPr>
          <p:nvPr>
            <p:ph type="sldNum" sz="quarter" idx="12"/>
          </p:nvPr>
        </p:nvSpPr>
        <p:spPr>
          <a:xfrm>
            <a:off x="11784011" y="5607592"/>
            <a:ext cx="407988" cy="365125"/>
          </a:xfrm>
        </p:spPr>
        <p:txBody>
          <a:bodyPr/>
          <a:lstStyle/>
          <a:p>
            <a:fld id="{FAC96B9B-801F-4B2C-846A-C0D13CF990BA}"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73223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r>
              <a:rPr lang="en-US"/>
              <a:t>6/19/2022</a:t>
            </a:r>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a:t>Cosmic Inflation with Effective Serrated Potentials and PBHs</a:t>
            </a:r>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FAC96B9B-801F-4B2C-846A-C0D13CF990BA}"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035549"/>
      </p:ext>
    </p:extLst>
  </p:cSld>
  <p:clrMapOvr>
    <a:masterClrMapping/>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6/19/2022</a:t>
            </a:r>
          </a:p>
        </p:txBody>
      </p:sp>
      <p:sp>
        <p:nvSpPr>
          <p:cNvPr id="5" name="Footer Placeholder 4"/>
          <p:cNvSpPr>
            <a:spLocks noGrp="1"/>
          </p:cNvSpPr>
          <p:nvPr>
            <p:ph type="ftr" sz="quarter" idx="11"/>
          </p:nvPr>
        </p:nvSpPr>
        <p:spPr/>
        <p:txBody>
          <a:bodyPr/>
          <a:lstStyle/>
          <a:p>
            <a:r>
              <a:rPr lang="en-US"/>
              <a:t>Cosmic Inflation with Effective Serrated Potentials and PBHs</a:t>
            </a:r>
          </a:p>
        </p:txBody>
      </p:sp>
      <p:sp>
        <p:nvSpPr>
          <p:cNvPr id="6" name="Slide Number Placeholder 5"/>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2820962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r>
              <a:rPr lang="en-US"/>
              <a:t>6/19/2022</a:t>
            </a: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US"/>
              <a:t>Cosmic Inflation with Effective Serrated Potentials and PBHs</a:t>
            </a:r>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FAC96B9B-801F-4B2C-846A-C0D13CF990BA}"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646858"/>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6/19/2022</a:t>
            </a:r>
          </a:p>
        </p:txBody>
      </p:sp>
      <p:sp>
        <p:nvSpPr>
          <p:cNvPr id="6" name="Footer Placeholder 5"/>
          <p:cNvSpPr>
            <a:spLocks noGrp="1"/>
          </p:cNvSpPr>
          <p:nvPr>
            <p:ph type="ftr" sz="quarter" idx="11"/>
          </p:nvPr>
        </p:nvSpPr>
        <p:spPr/>
        <p:txBody>
          <a:bodyPr/>
          <a:lstStyle/>
          <a:p>
            <a:r>
              <a:rPr lang="en-US"/>
              <a:t>Cosmic Inflation with Effective Serrated Potentials and PBHs</a:t>
            </a:r>
          </a:p>
        </p:txBody>
      </p:sp>
      <p:sp>
        <p:nvSpPr>
          <p:cNvPr id="7" name="Slide Number Placeholder 6"/>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1503255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6/19/2022</a:t>
            </a:r>
          </a:p>
        </p:txBody>
      </p:sp>
      <p:sp>
        <p:nvSpPr>
          <p:cNvPr id="8" name="Footer Placeholder 7"/>
          <p:cNvSpPr>
            <a:spLocks noGrp="1"/>
          </p:cNvSpPr>
          <p:nvPr>
            <p:ph type="ftr" sz="quarter" idx="11"/>
          </p:nvPr>
        </p:nvSpPr>
        <p:spPr/>
        <p:txBody>
          <a:bodyPr/>
          <a:lstStyle/>
          <a:p>
            <a:r>
              <a:rPr lang="en-US"/>
              <a:t>Cosmic Inflation with Effective Serrated Potentials and PBHs</a:t>
            </a:r>
          </a:p>
        </p:txBody>
      </p:sp>
      <p:sp>
        <p:nvSpPr>
          <p:cNvPr id="9" name="Slide Number Placeholder 8"/>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1965711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6/19/2022</a:t>
            </a:r>
          </a:p>
        </p:txBody>
      </p:sp>
      <p:sp>
        <p:nvSpPr>
          <p:cNvPr id="4" name="Footer Placeholder 3"/>
          <p:cNvSpPr>
            <a:spLocks noGrp="1"/>
          </p:cNvSpPr>
          <p:nvPr>
            <p:ph type="ftr" sz="quarter" idx="11"/>
          </p:nvPr>
        </p:nvSpPr>
        <p:spPr/>
        <p:txBody>
          <a:bodyPr/>
          <a:lstStyle/>
          <a:p>
            <a:r>
              <a:rPr lang="en-US"/>
              <a:t>Cosmic Inflation with Effective Serrated Potentials and PBHs</a:t>
            </a:r>
          </a:p>
        </p:txBody>
      </p:sp>
      <p:sp>
        <p:nvSpPr>
          <p:cNvPr id="5" name="Slide Number Placeholder 4"/>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4058073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6/19/2022</a:t>
            </a:r>
          </a:p>
        </p:txBody>
      </p:sp>
      <p:sp>
        <p:nvSpPr>
          <p:cNvPr id="3" name="Footer Placeholder 2"/>
          <p:cNvSpPr>
            <a:spLocks noGrp="1"/>
          </p:cNvSpPr>
          <p:nvPr>
            <p:ph type="ftr" sz="quarter" idx="11"/>
          </p:nvPr>
        </p:nvSpPr>
        <p:spPr/>
        <p:txBody>
          <a:bodyPr/>
          <a:lstStyle/>
          <a:p>
            <a:r>
              <a:rPr lang="en-US"/>
              <a:t>Cosmic Inflation with Effective Serrated Potentials and PBHs</a:t>
            </a:r>
          </a:p>
        </p:txBody>
      </p:sp>
      <p:sp>
        <p:nvSpPr>
          <p:cNvPr id="4" name="Slide Number Placeholder 3"/>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4152362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6/19/2022</a:t>
            </a:r>
          </a:p>
        </p:txBody>
      </p:sp>
      <p:sp>
        <p:nvSpPr>
          <p:cNvPr id="6" name="Footer Placeholder 5"/>
          <p:cNvSpPr>
            <a:spLocks noGrp="1"/>
          </p:cNvSpPr>
          <p:nvPr>
            <p:ph type="ftr" sz="quarter" idx="11"/>
          </p:nvPr>
        </p:nvSpPr>
        <p:spPr/>
        <p:txBody>
          <a:bodyPr/>
          <a:lstStyle/>
          <a:p>
            <a:r>
              <a:rPr lang="en-US"/>
              <a:t>Cosmic Inflation with Effective Serrated Potentials and PBHs</a:t>
            </a:r>
          </a:p>
        </p:txBody>
      </p:sp>
      <p:sp>
        <p:nvSpPr>
          <p:cNvPr id="7" name="Slide Number Placeholder 6"/>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337223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6/19/2022</a:t>
            </a:r>
          </a:p>
        </p:txBody>
      </p:sp>
      <p:sp>
        <p:nvSpPr>
          <p:cNvPr id="5" name="Footer Placeholder 4"/>
          <p:cNvSpPr>
            <a:spLocks noGrp="1"/>
          </p:cNvSpPr>
          <p:nvPr>
            <p:ph type="ftr" sz="quarter" idx="11"/>
          </p:nvPr>
        </p:nvSpPr>
        <p:spPr/>
        <p:txBody>
          <a:bodyPr/>
          <a:lstStyle/>
          <a:p>
            <a:r>
              <a:rPr lang="en-US"/>
              <a:t>Cosmic Inflation with Effective Serrated Potentials and PBHs</a:t>
            </a:r>
          </a:p>
        </p:txBody>
      </p:sp>
      <p:sp>
        <p:nvSpPr>
          <p:cNvPr id="6" name="Slide Number Placeholder 5"/>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280310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6/19/2022</a:t>
            </a:r>
          </a:p>
        </p:txBody>
      </p:sp>
      <p:sp>
        <p:nvSpPr>
          <p:cNvPr id="6" name="Footer Placeholder 5"/>
          <p:cNvSpPr>
            <a:spLocks noGrp="1"/>
          </p:cNvSpPr>
          <p:nvPr>
            <p:ph type="ftr" sz="quarter" idx="11"/>
          </p:nvPr>
        </p:nvSpPr>
        <p:spPr/>
        <p:txBody>
          <a:bodyPr/>
          <a:lstStyle/>
          <a:p>
            <a:r>
              <a:rPr lang="en-US"/>
              <a:t>Cosmic Inflation with Effective Serrated Potentials and PBHs</a:t>
            </a:r>
          </a:p>
        </p:txBody>
      </p:sp>
      <p:sp>
        <p:nvSpPr>
          <p:cNvPr id="7" name="Slide Number Placeholder 6"/>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3918961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6/19/2022</a:t>
            </a:r>
          </a:p>
        </p:txBody>
      </p:sp>
      <p:sp>
        <p:nvSpPr>
          <p:cNvPr id="5" name="Footer Placeholder 4"/>
          <p:cNvSpPr>
            <a:spLocks noGrp="1"/>
          </p:cNvSpPr>
          <p:nvPr>
            <p:ph type="ftr" sz="quarter" idx="11"/>
          </p:nvPr>
        </p:nvSpPr>
        <p:spPr/>
        <p:txBody>
          <a:bodyPr/>
          <a:lstStyle/>
          <a:p>
            <a:r>
              <a:rPr lang="en-US"/>
              <a:t>Cosmic Inflation with Effective Serrated Potentials and PBHs</a:t>
            </a:r>
          </a:p>
        </p:txBody>
      </p:sp>
      <p:sp>
        <p:nvSpPr>
          <p:cNvPr id="6" name="Slide Number Placeholder 5"/>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2720604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r>
              <a:rPr lang="en-US"/>
              <a:t>6/19/2022</a:t>
            </a:r>
          </a:p>
        </p:txBody>
      </p:sp>
      <p:sp>
        <p:nvSpPr>
          <p:cNvPr id="5" name="Footer Placeholder 4"/>
          <p:cNvSpPr>
            <a:spLocks noGrp="1"/>
          </p:cNvSpPr>
          <p:nvPr>
            <p:ph type="ftr" sz="quarter" idx="11"/>
          </p:nvPr>
        </p:nvSpPr>
        <p:spPr>
          <a:xfrm>
            <a:off x="6536187" y="6315949"/>
            <a:ext cx="3814856" cy="365125"/>
          </a:xfrm>
        </p:spPr>
        <p:txBody>
          <a:bodyPr/>
          <a:lstStyle/>
          <a:p>
            <a:r>
              <a:rPr lang="en-US"/>
              <a:t>Cosmic Inflation with Effective Serrated Potentials and PBHs</a:t>
            </a:r>
          </a:p>
        </p:txBody>
      </p:sp>
      <p:sp>
        <p:nvSpPr>
          <p:cNvPr id="6" name="Slide Number Placeholder 5"/>
          <p:cNvSpPr>
            <a:spLocks noGrp="1"/>
          </p:cNvSpPr>
          <p:nvPr>
            <p:ph type="sldNum" sz="quarter" idx="12"/>
          </p:nvPr>
        </p:nvSpPr>
        <p:spPr>
          <a:xfrm>
            <a:off x="11784011" y="5607592"/>
            <a:ext cx="407988" cy="365125"/>
          </a:xfrm>
        </p:spPr>
        <p:txBody>
          <a:bodyPr/>
          <a:lstStyle/>
          <a:p>
            <a:fld id="{FAC96B9B-801F-4B2C-846A-C0D13CF990BA}"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840189"/>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r>
              <a:rPr lang="en-US"/>
              <a:t>6/19/2022</a:t>
            </a: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r>
              <a:rPr lang="en-US"/>
              <a:t>Cosmic Inflation with Effective Serrated Potentials and PBHs</a:t>
            </a:r>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FAC96B9B-801F-4B2C-846A-C0D13CF990BA}"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20226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6/19/2022</a:t>
            </a:r>
          </a:p>
        </p:txBody>
      </p:sp>
      <p:sp>
        <p:nvSpPr>
          <p:cNvPr id="6" name="Footer Placeholder 5"/>
          <p:cNvSpPr>
            <a:spLocks noGrp="1"/>
          </p:cNvSpPr>
          <p:nvPr>
            <p:ph type="ftr" sz="quarter" idx="11"/>
          </p:nvPr>
        </p:nvSpPr>
        <p:spPr/>
        <p:txBody>
          <a:bodyPr/>
          <a:lstStyle/>
          <a:p>
            <a:r>
              <a:rPr lang="en-US"/>
              <a:t>Cosmic Inflation with Effective Serrated Potentials and PBHs</a:t>
            </a:r>
          </a:p>
        </p:txBody>
      </p:sp>
      <p:sp>
        <p:nvSpPr>
          <p:cNvPr id="7" name="Slide Number Placeholder 6"/>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264967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6/19/2022</a:t>
            </a:r>
          </a:p>
        </p:txBody>
      </p:sp>
      <p:sp>
        <p:nvSpPr>
          <p:cNvPr id="8" name="Footer Placeholder 7"/>
          <p:cNvSpPr>
            <a:spLocks noGrp="1"/>
          </p:cNvSpPr>
          <p:nvPr>
            <p:ph type="ftr" sz="quarter" idx="11"/>
          </p:nvPr>
        </p:nvSpPr>
        <p:spPr/>
        <p:txBody>
          <a:bodyPr/>
          <a:lstStyle/>
          <a:p>
            <a:r>
              <a:rPr lang="en-US"/>
              <a:t>Cosmic Inflation with Effective Serrated Potentials and PBHs</a:t>
            </a:r>
          </a:p>
        </p:txBody>
      </p:sp>
      <p:sp>
        <p:nvSpPr>
          <p:cNvPr id="9" name="Slide Number Placeholder 8"/>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128856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6/19/2022</a:t>
            </a:r>
          </a:p>
        </p:txBody>
      </p:sp>
      <p:sp>
        <p:nvSpPr>
          <p:cNvPr id="4" name="Footer Placeholder 3"/>
          <p:cNvSpPr>
            <a:spLocks noGrp="1"/>
          </p:cNvSpPr>
          <p:nvPr>
            <p:ph type="ftr" sz="quarter" idx="11"/>
          </p:nvPr>
        </p:nvSpPr>
        <p:spPr/>
        <p:txBody>
          <a:bodyPr/>
          <a:lstStyle/>
          <a:p>
            <a:r>
              <a:rPr lang="en-US"/>
              <a:t>Cosmic Inflation with Effective Serrated Potentials and PBHs</a:t>
            </a:r>
          </a:p>
        </p:txBody>
      </p:sp>
      <p:sp>
        <p:nvSpPr>
          <p:cNvPr id="5" name="Slide Number Placeholder 4"/>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276950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6/19/2022</a:t>
            </a:r>
          </a:p>
        </p:txBody>
      </p:sp>
      <p:sp>
        <p:nvSpPr>
          <p:cNvPr id="3" name="Footer Placeholder 2"/>
          <p:cNvSpPr>
            <a:spLocks noGrp="1"/>
          </p:cNvSpPr>
          <p:nvPr>
            <p:ph type="ftr" sz="quarter" idx="11"/>
          </p:nvPr>
        </p:nvSpPr>
        <p:spPr/>
        <p:txBody>
          <a:bodyPr/>
          <a:lstStyle/>
          <a:p>
            <a:r>
              <a:rPr lang="en-US"/>
              <a:t>Cosmic Inflation with Effective Serrated Potentials and PBHs</a:t>
            </a:r>
          </a:p>
        </p:txBody>
      </p:sp>
      <p:sp>
        <p:nvSpPr>
          <p:cNvPr id="4" name="Slide Number Placeholder 3"/>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108591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6/19/2022</a:t>
            </a:r>
          </a:p>
        </p:txBody>
      </p:sp>
      <p:sp>
        <p:nvSpPr>
          <p:cNvPr id="6" name="Footer Placeholder 5"/>
          <p:cNvSpPr>
            <a:spLocks noGrp="1"/>
          </p:cNvSpPr>
          <p:nvPr>
            <p:ph type="ftr" sz="quarter" idx="11"/>
          </p:nvPr>
        </p:nvSpPr>
        <p:spPr/>
        <p:txBody>
          <a:bodyPr/>
          <a:lstStyle/>
          <a:p>
            <a:r>
              <a:rPr lang="en-US"/>
              <a:t>Cosmic Inflation with Effective Serrated Potentials and PBHs</a:t>
            </a:r>
          </a:p>
        </p:txBody>
      </p:sp>
      <p:sp>
        <p:nvSpPr>
          <p:cNvPr id="7" name="Slide Number Placeholder 6"/>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359722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6/19/2022</a:t>
            </a:r>
          </a:p>
        </p:txBody>
      </p:sp>
      <p:sp>
        <p:nvSpPr>
          <p:cNvPr id="6" name="Footer Placeholder 5"/>
          <p:cNvSpPr>
            <a:spLocks noGrp="1"/>
          </p:cNvSpPr>
          <p:nvPr>
            <p:ph type="ftr" sz="quarter" idx="11"/>
          </p:nvPr>
        </p:nvSpPr>
        <p:spPr/>
        <p:txBody>
          <a:bodyPr/>
          <a:lstStyle/>
          <a:p>
            <a:r>
              <a:rPr lang="en-US"/>
              <a:t>Cosmic Inflation with Effective Serrated Potentials and PBHs</a:t>
            </a:r>
          </a:p>
        </p:txBody>
      </p:sp>
      <p:sp>
        <p:nvSpPr>
          <p:cNvPr id="7" name="Slide Number Placeholder 6"/>
          <p:cNvSpPr>
            <a:spLocks noGrp="1"/>
          </p:cNvSpPr>
          <p:nvPr>
            <p:ph type="sldNum" sz="quarter" idx="12"/>
          </p:nvPr>
        </p:nvSpPr>
        <p:spPr/>
        <p:txBody>
          <a:bodyPr/>
          <a:lstStyle/>
          <a:p>
            <a:fld id="{FAC96B9B-801F-4B2C-846A-C0D13CF990BA}" type="slidenum">
              <a:rPr lang="en-US" smtClean="0"/>
              <a:t>‹#›</a:t>
            </a:fld>
            <a:endParaRPr lang="en-US"/>
          </a:p>
        </p:txBody>
      </p:sp>
    </p:spTree>
    <p:extLst>
      <p:ext uri="{BB962C8B-B14F-4D97-AF65-F5344CB8AC3E}">
        <p14:creationId xmlns:p14="http://schemas.microsoft.com/office/powerpoint/2010/main" val="189943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r>
              <a:rPr lang="en-US"/>
              <a:t>6/19/2022</a:t>
            </a:r>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a:t>Cosmic Inflation with Effective Serrated Potentials and PBHs</a:t>
            </a:r>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FAC96B9B-801F-4B2C-846A-C0D13CF990BA}"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37462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r>
              <a:rPr lang="en-US"/>
              <a:t>6/19/2022</a:t>
            </a:r>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a:t>Cosmic Inflation with Effective Serrated Potentials and PBHs</a:t>
            </a:r>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FAC96B9B-801F-4B2C-846A-C0D13CF990BA}"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03061"/>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634"/>
            <a:ext cx="12192000" cy="6840731"/>
          </a:xfrm>
          <a:prstGeom prst="rect">
            <a:avLst/>
          </a:prstGeom>
        </p:spPr>
      </p:pic>
      <p:sp>
        <p:nvSpPr>
          <p:cNvPr id="2" name="Title 1"/>
          <p:cNvSpPr>
            <a:spLocks noGrp="1"/>
          </p:cNvSpPr>
          <p:nvPr>
            <p:ph type="ctrTitle"/>
          </p:nvPr>
        </p:nvSpPr>
        <p:spPr>
          <a:xfrm>
            <a:off x="895993" y="2637062"/>
            <a:ext cx="4959189" cy="1074423"/>
          </a:xfrm>
        </p:spPr>
        <p:txBody>
          <a:bodyPr>
            <a:normAutofit/>
          </a:bodyPr>
          <a:lstStyle/>
          <a:p>
            <a:pPr algn="ctr"/>
            <a:r>
              <a:rPr lang="en-US" sz="3600" i="0" cap="none" dirty="0">
                <a:solidFill>
                  <a:schemeClr val="tx1"/>
                </a:solidFill>
              </a:rPr>
              <a:t>Parameter Estimation of Global 21cm Signal</a:t>
            </a:r>
          </a:p>
        </p:txBody>
      </p:sp>
      <p:cxnSp>
        <p:nvCxnSpPr>
          <p:cNvPr id="7" name="Straight Connector 6"/>
          <p:cNvCxnSpPr/>
          <p:nvPr/>
        </p:nvCxnSpPr>
        <p:spPr>
          <a:xfrm>
            <a:off x="757646" y="1776549"/>
            <a:ext cx="0" cy="2795451"/>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70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C96B9B-801F-4B2C-846A-C0D13CF990BA}" type="slidenum">
              <a:rPr lang="en-US" smtClean="0"/>
              <a:t>2</a:t>
            </a:fld>
            <a:endParaRPr lang="en-US" dirty="0"/>
          </a:p>
        </p:txBody>
      </p:sp>
      <p:sp>
        <p:nvSpPr>
          <p:cNvPr id="2" name="TextBox 1">
            <a:extLst>
              <a:ext uri="{FF2B5EF4-FFF2-40B4-BE49-F238E27FC236}">
                <a16:creationId xmlns:a16="http://schemas.microsoft.com/office/drawing/2014/main" id="{DE963780-B5F7-04C4-CCDC-BC29DC7D7D6D}"/>
              </a:ext>
            </a:extLst>
          </p:cNvPr>
          <p:cNvSpPr txBox="1"/>
          <p:nvPr/>
        </p:nvSpPr>
        <p:spPr>
          <a:xfrm>
            <a:off x="446943" y="1620760"/>
            <a:ext cx="5001879" cy="3785652"/>
          </a:xfrm>
          <a:prstGeom prst="rect">
            <a:avLst/>
          </a:prstGeom>
          <a:noFill/>
        </p:spPr>
        <p:txBody>
          <a:bodyPr wrap="square">
            <a:spAutoFit/>
          </a:bodyPr>
          <a:lstStyle/>
          <a:p>
            <a:pPr>
              <a:buBlip>
                <a:blip r:embed="rId3"/>
              </a:buBlip>
            </a:pPr>
            <a:r>
              <a:rPr lang="en-US" sz="2400" dirty="0"/>
              <a:t>End of the cosmic dark ages</a:t>
            </a:r>
            <a:r>
              <a:rPr lang="en-US" sz="2400" dirty="0">
                <a:latin typeface="Assistant" panose="020B0604020202020204" pitchFamily="2" charset="-79"/>
                <a:cs typeface="Assistant" panose="020B0604020202020204" pitchFamily="2" charset="-79"/>
              </a:rPr>
              <a:t> →</a:t>
            </a:r>
            <a:r>
              <a:rPr lang="en-US" sz="2400" dirty="0"/>
              <a:t> formation of first stars and galaxies</a:t>
            </a:r>
          </a:p>
          <a:p>
            <a:endParaRPr lang="fa-IR" sz="2400" dirty="0"/>
          </a:p>
          <a:p>
            <a:pPr>
              <a:buBlip>
                <a:blip r:embed="rId3"/>
              </a:buBlip>
            </a:pPr>
            <a:r>
              <a:rPr lang="en-US" sz="2400" dirty="0"/>
              <a:t> Sensitive to the density and temperature of neutral hydrogen in the early universe</a:t>
            </a:r>
          </a:p>
          <a:p>
            <a:endParaRPr lang="en-US" sz="2400" dirty="0"/>
          </a:p>
          <a:p>
            <a:pPr>
              <a:buBlip>
                <a:blip r:embed="rId3"/>
              </a:buBlip>
            </a:pPr>
            <a:r>
              <a:rPr lang="en-US" sz="2400" dirty="0"/>
              <a:t>Any deviation from the predictions of the standard cosmological model </a:t>
            </a:r>
            <a:r>
              <a:rPr lang="en-US" sz="2400" dirty="0">
                <a:latin typeface="Assistant" panose="020B0604020202020204" pitchFamily="2" charset="-79"/>
                <a:cs typeface="Assistant" panose="020B0604020202020204" pitchFamily="2" charset="-79"/>
              </a:rPr>
              <a:t> →</a:t>
            </a:r>
            <a:r>
              <a:rPr lang="en-US" sz="2400" dirty="0"/>
              <a:t> presence of new physics</a:t>
            </a:r>
          </a:p>
        </p:txBody>
      </p:sp>
      <p:sp>
        <p:nvSpPr>
          <p:cNvPr id="3" name="TextBox 2">
            <a:extLst>
              <a:ext uri="{FF2B5EF4-FFF2-40B4-BE49-F238E27FC236}">
                <a16:creationId xmlns:a16="http://schemas.microsoft.com/office/drawing/2014/main" id="{C8011ECC-30BD-427C-AFD3-9A062E16DC77}"/>
              </a:ext>
            </a:extLst>
          </p:cNvPr>
          <p:cNvSpPr txBox="1"/>
          <p:nvPr/>
        </p:nvSpPr>
        <p:spPr>
          <a:xfrm flipH="1">
            <a:off x="278068" y="270098"/>
            <a:ext cx="5170754" cy="1015663"/>
          </a:xfrm>
          <a:prstGeom prst="rect">
            <a:avLst/>
          </a:prstGeom>
          <a:noFill/>
        </p:spPr>
        <p:txBody>
          <a:bodyPr wrap="square" rtlCol="0">
            <a:spAutoFit/>
          </a:bodyPr>
          <a:lstStyle/>
          <a:p>
            <a:pPr algn="ctr"/>
            <a:r>
              <a:rPr lang="en-US" sz="3200" b="1" dirty="0">
                <a:latin typeface="+mj-lt"/>
              </a:rPr>
              <a:t>The Global 21cm Signal </a:t>
            </a:r>
            <a:r>
              <a:rPr lang="en-US" sz="2800" b="1" dirty="0">
                <a:latin typeface="+mj-lt"/>
              </a:rPr>
              <a:t>(of Neutral Hydrogen)</a:t>
            </a:r>
            <a:endParaRPr lang="en-CA" sz="3200" b="1" dirty="0">
              <a:latin typeface="+mj-lt"/>
            </a:endParaRPr>
          </a:p>
        </p:txBody>
      </p:sp>
      <p:pic>
        <p:nvPicPr>
          <p:cNvPr id="8" name="Picture 7" descr="Graphical user interface&#10;&#10;Description automatically generated">
            <a:extLst>
              <a:ext uri="{FF2B5EF4-FFF2-40B4-BE49-F238E27FC236}">
                <a16:creationId xmlns:a16="http://schemas.microsoft.com/office/drawing/2014/main" id="{5755F463-E4B0-DEAF-F100-8C8ACA3CE165}"/>
              </a:ext>
            </a:extLst>
          </p:cNvPr>
          <p:cNvPicPr>
            <a:picLocks noChangeAspect="1"/>
          </p:cNvPicPr>
          <p:nvPr/>
        </p:nvPicPr>
        <p:blipFill rotWithShape="1">
          <a:blip r:embed="rId4"/>
          <a:srcRect t="42534" b="2409"/>
          <a:stretch/>
        </p:blipFill>
        <p:spPr>
          <a:xfrm>
            <a:off x="5448822" y="2348328"/>
            <a:ext cx="6593487" cy="1822839"/>
          </a:xfrm>
          <a:prstGeom prst="rect">
            <a:avLst/>
          </a:prstGeom>
        </p:spPr>
      </p:pic>
    </p:spTree>
    <p:extLst>
      <p:ext uri="{BB962C8B-B14F-4D97-AF65-F5344CB8AC3E}">
        <p14:creationId xmlns:p14="http://schemas.microsoft.com/office/powerpoint/2010/main" val="122009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C96B9B-801F-4B2C-846A-C0D13CF990BA}" type="slidenum">
              <a:rPr lang="en-US" smtClean="0"/>
              <a:t>3</a:t>
            </a:fld>
            <a:endParaRPr lang="en-US" dirty="0"/>
          </a:p>
        </p:txBody>
      </p:sp>
      <p:sp>
        <p:nvSpPr>
          <p:cNvPr id="2" name="TextBox 1">
            <a:extLst>
              <a:ext uri="{FF2B5EF4-FFF2-40B4-BE49-F238E27FC236}">
                <a16:creationId xmlns:a16="http://schemas.microsoft.com/office/drawing/2014/main" id="{DE963780-B5F7-04C4-CCDC-BC29DC7D7D6D}"/>
              </a:ext>
            </a:extLst>
          </p:cNvPr>
          <p:cNvSpPr txBox="1"/>
          <p:nvPr/>
        </p:nvSpPr>
        <p:spPr>
          <a:xfrm>
            <a:off x="421398" y="701030"/>
            <a:ext cx="6417813" cy="4893647"/>
          </a:xfrm>
          <a:prstGeom prst="rect">
            <a:avLst/>
          </a:prstGeom>
          <a:noFill/>
        </p:spPr>
        <p:txBody>
          <a:bodyPr wrap="square">
            <a:spAutoFit/>
          </a:bodyPr>
          <a:lstStyle/>
          <a:p>
            <a:pPr>
              <a:buBlip>
                <a:blip r:embed="rId3"/>
              </a:buBlip>
            </a:pPr>
            <a:r>
              <a:rPr lang="en-US" sz="2400" dirty="0">
                <a:latin typeface="Calibri" panose="020F0502020204030204" pitchFamily="34" charset="0"/>
                <a:ea typeface="Calibri" panose="020F0502020204030204" pitchFamily="34" charset="0"/>
                <a:cs typeface="Calibri" panose="020F0502020204030204" pitchFamily="34" charset="0"/>
              </a:rPr>
              <a:t>Markov Chain Monte Carlo (MCMC) + Levenberg Marquardt (LM)</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a:buBlip>
                <a:blip r:embed="rId3"/>
              </a:buBlip>
            </a:pPr>
            <a:r>
              <a:rPr lang="en-US" sz="2400" dirty="0">
                <a:latin typeface="Calibri" panose="020F0502020204030204" pitchFamily="34" charset="0"/>
                <a:ea typeface="Calibri" panose="020F0502020204030204" pitchFamily="34" charset="0"/>
                <a:cs typeface="Calibri" panose="020F0502020204030204" pitchFamily="34" charset="0"/>
              </a:rPr>
              <a:t>Estimate the best-fit physical parameters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a:buBlip>
                <a:blip r:embed="rId3"/>
              </a:buBlip>
            </a:pPr>
            <a:r>
              <a:rPr lang="en-US" sz="2400" dirty="0">
                <a:latin typeface="Calibri" panose="020F0502020204030204" pitchFamily="34" charset="0"/>
                <a:ea typeface="Calibri" panose="020F0502020204030204" pitchFamily="34" charset="0"/>
                <a:cs typeface="Calibri" panose="020F0502020204030204" pitchFamily="34" charset="0"/>
              </a:rPr>
              <a:t>Accelerated Reionization Era Simulations (ARES) </a:t>
            </a:r>
          </a:p>
          <a:p>
            <a:pPr>
              <a:buBlip>
                <a:blip r:embed="rId3"/>
              </a:buBlip>
            </a:pPr>
            <a:endParaRPr lang="en-US" sz="2400" dirty="0">
              <a:latin typeface="Calibri" panose="020F0502020204030204" pitchFamily="34" charset="0"/>
              <a:ea typeface="Calibri" panose="020F0502020204030204" pitchFamily="34" charset="0"/>
              <a:cs typeface="Calibri" panose="020F0502020204030204" pitchFamily="34" charset="0"/>
            </a:endParaRPr>
          </a:p>
          <a:p>
            <a:pPr>
              <a:buBlip>
                <a:blip r:embed="rId3"/>
              </a:buBlip>
            </a:pPr>
            <a:r>
              <a:rPr lang="en-US" sz="2400" dirty="0">
                <a:latin typeface="Calibri" panose="020F0502020204030204" pitchFamily="34" charset="0"/>
                <a:ea typeface="Calibri" panose="020F0502020204030204" pitchFamily="34" charset="0"/>
                <a:cs typeface="Calibri" panose="020F0502020204030204" pitchFamily="34" charset="0"/>
              </a:rPr>
              <a:t>Set theoretical limits for the precision of upcoming experiments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a:buBlip>
                <a:blip r:embed="rId3"/>
              </a:buBlip>
            </a:pPr>
            <a:r>
              <a:rPr lang="en-US" sz="2400" i="0"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Experiment to Detect the Global </a:t>
            </a:r>
            <a:r>
              <a:rPr lang="en-US" sz="2400" i="0" dirty="0" err="1">
                <a:solidFill>
                  <a:srgbClr val="212529"/>
                </a:solidFill>
                <a:effectLst/>
                <a:latin typeface="Calibri" panose="020F0502020204030204" pitchFamily="34" charset="0"/>
                <a:ea typeface="Calibri" panose="020F0502020204030204" pitchFamily="34" charset="0"/>
                <a:cs typeface="Calibri" panose="020F0502020204030204" pitchFamily="34" charset="0"/>
              </a:rPr>
              <a:t>EoR</a:t>
            </a:r>
            <a:r>
              <a:rPr lang="en-US" sz="2400" i="0" dirty="0">
                <a:solidFill>
                  <a:srgbClr val="212529"/>
                </a:solidFill>
                <a:effectLst/>
                <a:latin typeface="Calibri" panose="020F0502020204030204" pitchFamily="34" charset="0"/>
                <a:ea typeface="Calibri" panose="020F0502020204030204" pitchFamily="34" charset="0"/>
                <a:cs typeface="Calibri" panose="020F0502020204030204" pitchFamily="34" charset="0"/>
              </a:rPr>
              <a:t> Signature (EDGES)</a:t>
            </a:r>
          </a:p>
          <a:p>
            <a:pPr>
              <a:buBlip>
                <a:blip r:embed="rId3"/>
              </a:buBlip>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C912BC0-3B40-D01D-6516-D272DF788674}"/>
              </a:ext>
            </a:extLst>
          </p:cNvPr>
          <p:cNvPicPr>
            <a:picLocks noChangeAspect="1"/>
          </p:cNvPicPr>
          <p:nvPr/>
        </p:nvPicPr>
        <p:blipFill>
          <a:blip r:embed="rId4"/>
          <a:stretch>
            <a:fillRect/>
          </a:stretch>
        </p:blipFill>
        <p:spPr>
          <a:xfrm>
            <a:off x="7040590" y="1348897"/>
            <a:ext cx="4730012" cy="3597911"/>
          </a:xfrm>
          <a:prstGeom prst="rect">
            <a:avLst/>
          </a:prstGeom>
        </p:spPr>
      </p:pic>
      <p:sp>
        <p:nvSpPr>
          <p:cNvPr id="5" name="TextBox 4">
            <a:extLst>
              <a:ext uri="{FF2B5EF4-FFF2-40B4-BE49-F238E27FC236}">
                <a16:creationId xmlns:a16="http://schemas.microsoft.com/office/drawing/2014/main" id="{2561D92B-B751-EC97-A692-86EC188976D6}"/>
              </a:ext>
            </a:extLst>
          </p:cNvPr>
          <p:cNvSpPr txBox="1"/>
          <p:nvPr/>
        </p:nvSpPr>
        <p:spPr>
          <a:xfrm>
            <a:off x="9957549" y="4946808"/>
            <a:ext cx="1826462" cy="369332"/>
          </a:xfrm>
          <a:prstGeom prst="rect">
            <a:avLst/>
          </a:prstGeom>
          <a:noFill/>
        </p:spPr>
        <p:txBody>
          <a:bodyPr wrap="none" rtlCol="0">
            <a:spAutoFit/>
          </a:bodyPr>
          <a:lstStyle/>
          <a:p>
            <a:r>
              <a:rPr lang="en-US" dirty="0"/>
              <a:t>Cohen et al, 2016</a:t>
            </a:r>
            <a:endParaRPr lang="en-CA" dirty="0"/>
          </a:p>
        </p:txBody>
      </p:sp>
    </p:spTree>
    <p:extLst>
      <p:ext uri="{BB962C8B-B14F-4D97-AF65-F5344CB8AC3E}">
        <p14:creationId xmlns:p14="http://schemas.microsoft.com/office/powerpoint/2010/main" val="295342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C96B9B-801F-4B2C-846A-C0D13CF990BA}" type="slidenum">
              <a:rPr lang="en-US" smtClean="0"/>
              <a:t>4</a:t>
            </a:fld>
            <a:endParaRPr lang="en-US"/>
          </a:p>
        </p:txBody>
      </p:sp>
      <p:sp>
        <p:nvSpPr>
          <p:cNvPr id="7" name="TextBox 6">
            <a:extLst>
              <a:ext uri="{FF2B5EF4-FFF2-40B4-BE49-F238E27FC236}">
                <a16:creationId xmlns:a16="http://schemas.microsoft.com/office/drawing/2014/main" id="{9B0677E6-D5AD-44AB-CA98-3B93B6BBFF0C}"/>
              </a:ext>
            </a:extLst>
          </p:cNvPr>
          <p:cNvSpPr txBox="1"/>
          <p:nvPr/>
        </p:nvSpPr>
        <p:spPr>
          <a:xfrm>
            <a:off x="773596" y="317266"/>
            <a:ext cx="10644808" cy="584775"/>
          </a:xfrm>
          <a:prstGeom prst="rect">
            <a:avLst/>
          </a:prstGeom>
          <a:noFill/>
        </p:spPr>
        <p:txBody>
          <a:bodyPr wrap="square">
            <a:spAutoFit/>
          </a:bodyPr>
          <a:lstStyle/>
          <a:p>
            <a:pPr>
              <a:buBlip>
                <a:blip r:embed="rId3"/>
              </a:buBlip>
            </a:pPr>
            <a:r>
              <a:rPr lang="en-US" sz="3200" i="1" dirty="0">
                <a:latin typeface="+mj-lt"/>
              </a:rPr>
              <a:t>MCMC with RBFI</a:t>
            </a:r>
            <a:r>
              <a:rPr lang="en-US" sz="2800" i="1" dirty="0">
                <a:latin typeface="+mj-lt"/>
              </a:rPr>
              <a:t> (Radial Basis Function Interpolation)</a:t>
            </a:r>
          </a:p>
        </p:txBody>
      </p:sp>
      <p:pic>
        <p:nvPicPr>
          <p:cNvPr id="4" name="Picture 3" descr="Chart, histogram&#10;&#10;Description automatically generated">
            <a:extLst>
              <a:ext uri="{FF2B5EF4-FFF2-40B4-BE49-F238E27FC236}">
                <a16:creationId xmlns:a16="http://schemas.microsoft.com/office/drawing/2014/main" id="{76B9AA8B-F3A4-173E-F43C-0433ADB544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80" y="1470139"/>
            <a:ext cx="5482020" cy="4111515"/>
          </a:xfrm>
          <a:prstGeom prst="rect">
            <a:avLst/>
          </a:prstGeom>
        </p:spPr>
      </p:pic>
      <p:pic>
        <p:nvPicPr>
          <p:cNvPr id="3" name="Picture 2">
            <a:extLst>
              <a:ext uri="{FF2B5EF4-FFF2-40B4-BE49-F238E27FC236}">
                <a16:creationId xmlns:a16="http://schemas.microsoft.com/office/drawing/2014/main" id="{B0D30A12-E1DF-0DFD-45A9-CAA59973DFDE}"/>
              </a:ext>
            </a:extLst>
          </p:cNvPr>
          <p:cNvPicPr>
            <a:picLocks noChangeAspect="1"/>
          </p:cNvPicPr>
          <p:nvPr/>
        </p:nvPicPr>
        <p:blipFill>
          <a:blip r:embed="rId5"/>
          <a:stretch>
            <a:fillRect/>
          </a:stretch>
        </p:blipFill>
        <p:spPr>
          <a:xfrm>
            <a:off x="6202497" y="2654665"/>
            <a:ext cx="5863949" cy="1548670"/>
          </a:xfrm>
          <a:prstGeom prst="rect">
            <a:avLst/>
          </a:prstGeom>
        </p:spPr>
      </p:pic>
    </p:spTree>
    <p:extLst>
      <p:ext uri="{BB962C8B-B14F-4D97-AF65-F5344CB8AC3E}">
        <p14:creationId xmlns:p14="http://schemas.microsoft.com/office/powerpoint/2010/main" val="204021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C96B9B-801F-4B2C-846A-C0D13CF990BA}" type="slidenum">
              <a:rPr lang="en-US" smtClean="0"/>
              <a:t>5</a:t>
            </a:fld>
            <a:endParaRPr lang="en-US"/>
          </a:p>
        </p:txBody>
      </p:sp>
      <p:sp>
        <p:nvSpPr>
          <p:cNvPr id="7" name="TextBox 6">
            <a:extLst>
              <a:ext uri="{FF2B5EF4-FFF2-40B4-BE49-F238E27FC236}">
                <a16:creationId xmlns:a16="http://schemas.microsoft.com/office/drawing/2014/main" id="{9B0677E6-D5AD-44AB-CA98-3B93B6BBFF0C}"/>
              </a:ext>
            </a:extLst>
          </p:cNvPr>
          <p:cNvSpPr txBox="1"/>
          <p:nvPr/>
        </p:nvSpPr>
        <p:spPr>
          <a:xfrm>
            <a:off x="149087" y="233115"/>
            <a:ext cx="10644808" cy="646331"/>
          </a:xfrm>
          <a:prstGeom prst="rect">
            <a:avLst/>
          </a:prstGeom>
          <a:noFill/>
        </p:spPr>
        <p:txBody>
          <a:bodyPr wrap="square">
            <a:spAutoFit/>
          </a:bodyPr>
          <a:lstStyle/>
          <a:p>
            <a:pPr>
              <a:buBlip>
                <a:blip r:embed="rId3"/>
              </a:buBlip>
            </a:pPr>
            <a:r>
              <a:rPr lang="en-US" sz="3600" i="1" dirty="0">
                <a:latin typeface="+mj-lt"/>
              </a:rPr>
              <a:t>Convergence</a:t>
            </a:r>
          </a:p>
        </p:txBody>
      </p:sp>
      <p:pic>
        <p:nvPicPr>
          <p:cNvPr id="1026" name="Picture 2">
            <a:extLst>
              <a:ext uri="{FF2B5EF4-FFF2-40B4-BE49-F238E27FC236}">
                <a16:creationId xmlns:a16="http://schemas.microsoft.com/office/drawing/2014/main" id="{79327416-2E99-6B19-D9DE-31BF71F65E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0594" y="233115"/>
            <a:ext cx="7629591" cy="582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09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C96B9B-801F-4B2C-846A-C0D13CF990BA}" type="slidenum">
              <a:rPr lang="en-US" smtClean="0"/>
              <a:t>6</a:t>
            </a:fld>
            <a:endParaRPr lang="en-US"/>
          </a:p>
        </p:txBody>
      </p:sp>
      <p:sp>
        <p:nvSpPr>
          <p:cNvPr id="7" name="TextBox 6">
            <a:extLst>
              <a:ext uri="{FF2B5EF4-FFF2-40B4-BE49-F238E27FC236}">
                <a16:creationId xmlns:a16="http://schemas.microsoft.com/office/drawing/2014/main" id="{9B0677E6-D5AD-44AB-CA98-3B93B6BBFF0C}"/>
              </a:ext>
            </a:extLst>
          </p:cNvPr>
          <p:cNvSpPr txBox="1"/>
          <p:nvPr/>
        </p:nvSpPr>
        <p:spPr>
          <a:xfrm>
            <a:off x="168966" y="252993"/>
            <a:ext cx="10644808" cy="646331"/>
          </a:xfrm>
          <a:prstGeom prst="rect">
            <a:avLst/>
          </a:prstGeom>
          <a:noFill/>
        </p:spPr>
        <p:txBody>
          <a:bodyPr wrap="square">
            <a:spAutoFit/>
          </a:bodyPr>
          <a:lstStyle/>
          <a:p>
            <a:pPr>
              <a:buBlip>
                <a:blip r:embed="rId3"/>
              </a:buBlip>
            </a:pPr>
            <a:r>
              <a:rPr lang="en-US" sz="3600" i="1" dirty="0">
                <a:latin typeface="+mj-lt"/>
              </a:rPr>
              <a:t>Corner Plots</a:t>
            </a:r>
          </a:p>
        </p:txBody>
      </p:sp>
      <p:pic>
        <p:nvPicPr>
          <p:cNvPr id="2050" name="Picture 2">
            <a:extLst>
              <a:ext uri="{FF2B5EF4-FFF2-40B4-BE49-F238E27FC236}">
                <a16:creationId xmlns:a16="http://schemas.microsoft.com/office/drawing/2014/main" id="{558BC95C-07EE-CB79-28AF-C3F80D61C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5227" y="112308"/>
            <a:ext cx="7265504" cy="6017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602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C96B9B-801F-4B2C-846A-C0D13CF990BA}" type="slidenum">
              <a:rPr lang="en-US" smtClean="0"/>
              <a:t>7</a:t>
            </a:fld>
            <a:endParaRPr lang="en-US"/>
          </a:p>
        </p:txBody>
      </p:sp>
      <p:pic>
        <p:nvPicPr>
          <p:cNvPr id="3" name="Picture 2">
            <a:extLst>
              <a:ext uri="{FF2B5EF4-FFF2-40B4-BE49-F238E27FC236}">
                <a16:creationId xmlns:a16="http://schemas.microsoft.com/office/drawing/2014/main" id="{AF705C0E-9BE2-3D09-4FEC-5933532B57B0}"/>
              </a:ext>
            </a:extLst>
          </p:cNvPr>
          <p:cNvPicPr>
            <a:picLocks noChangeAspect="1"/>
          </p:cNvPicPr>
          <p:nvPr/>
        </p:nvPicPr>
        <p:blipFill>
          <a:blip r:embed="rId3"/>
          <a:stretch>
            <a:fillRect/>
          </a:stretch>
        </p:blipFill>
        <p:spPr>
          <a:xfrm>
            <a:off x="2943922" y="520676"/>
            <a:ext cx="6888335" cy="5187201"/>
          </a:xfrm>
          <a:prstGeom prst="rect">
            <a:avLst/>
          </a:prstGeom>
        </p:spPr>
      </p:pic>
    </p:spTree>
    <p:extLst>
      <p:ext uri="{BB962C8B-B14F-4D97-AF65-F5344CB8AC3E}">
        <p14:creationId xmlns:p14="http://schemas.microsoft.com/office/powerpoint/2010/main" val="176019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C96B9B-801F-4B2C-846A-C0D13CF990BA}" type="slidenum">
              <a:rPr lang="en-US" smtClean="0"/>
              <a:t>8</a:t>
            </a:fld>
            <a:endParaRPr lang="en-US"/>
          </a:p>
        </p:txBody>
      </p:sp>
      <p:sp>
        <p:nvSpPr>
          <p:cNvPr id="4" name="TextBox 3">
            <a:extLst>
              <a:ext uri="{FF2B5EF4-FFF2-40B4-BE49-F238E27FC236}">
                <a16:creationId xmlns:a16="http://schemas.microsoft.com/office/drawing/2014/main" id="{8BB0DEDA-03F0-788D-C8D2-94FDFECB0D9C}"/>
              </a:ext>
            </a:extLst>
          </p:cNvPr>
          <p:cNvSpPr txBox="1"/>
          <p:nvPr/>
        </p:nvSpPr>
        <p:spPr>
          <a:xfrm>
            <a:off x="1812538" y="1620760"/>
            <a:ext cx="8566924" cy="2169825"/>
          </a:xfrm>
          <a:prstGeom prst="rect">
            <a:avLst/>
          </a:prstGeom>
          <a:noFill/>
        </p:spPr>
        <p:txBody>
          <a:bodyPr wrap="square">
            <a:spAutoFit/>
          </a:bodyPr>
          <a:lstStyle/>
          <a:p>
            <a:pPr algn="ctr">
              <a:lnSpc>
                <a:spcPct val="50000"/>
              </a:lnSpc>
            </a:pPr>
            <a:r>
              <a:rPr lang="en-CA" sz="3600" u="sng" dirty="0">
                <a:latin typeface="+mn-lt"/>
              </a:rPr>
              <a:t>References</a:t>
            </a:r>
            <a:br>
              <a:rPr lang="en-CA" sz="3600" u="sng" dirty="0">
                <a:latin typeface="+mn-lt"/>
              </a:rPr>
            </a:br>
            <a:endParaRPr lang="en-CA" sz="1800" dirty="0">
              <a:latin typeface="+mn-lt"/>
            </a:endParaRPr>
          </a:p>
          <a:p>
            <a:pPr algn="l"/>
            <a:endParaRPr lang="en-US" sz="1800" dirty="0">
              <a:latin typeface="+mn-lt"/>
            </a:endParaRPr>
          </a:p>
          <a:p>
            <a:pPr algn="l"/>
            <a:r>
              <a:rPr lang="en-US" sz="1800" dirty="0">
                <a:latin typeface="+mn-lt"/>
              </a:rPr>
              <a:t>[1] Judd D Bowman et al.</a:t>
            </a:r>
            <a:r>
              <a:rPr lang="en-CA" sz="1800" dirty="0">
                <a:latin typeface="+mn-lt"/>
              </a:rPr>
              <a:t> Nature 555.7694 (2018), pp. 67–70.</a:t>
            </a:r>
          </a:p>
          <a:p>
            <a:pPr algn="l"/>
            <a:r>
              <a:rPr lang="en-US" sz="1800" dirty="0">
                <a:latin typeface="+mn-lt"/>
              </a:rPr>
              <a:t>[2] </a:t>
            </a:r>
            <a:r>
              <a:rPr lang="en-US" sz="1800" dirty="0" err="1">
                <a:latin typeface="+mn-lt"/>
              </a:rPr>
              <a:t>Aviad</a:t>
            </a:r>
            <a:r>
              <a:rPr lang="en-US" sz="1800" dirty="0">
                <a:latin typeface="+mn-lt"/>
              </a:rPr>
              <a:t> Cohen et al. Monthly Notices of the Royal Astronomical Society 472.2 (2017), pp. 1915–1931.</a:t>
            </a:r>
          </a:p>
          <a:p>
            <a:pPr algn="l"/>
            <a:r>
              <a:rPr lang="en-US" sz="1800" dirty="0">
                <a:latin typeface="+mn-lt"/>
              </a:rPr>
              <a:t>[3] Jordan Mirocha. Monthly Notices of the Royal Astronomical Society 443.2 (2014), pp. 1211–1223.</a:t>
            </a:r>
          </a:p>
        </p:txBody>
      </p:sp>
    </p:spTree>
    <p:extLst>
      <p:ext uri="{BB962C8B-B14F-4D97-AF65-F5344CB8AC3E}">
        <p14:creationId xmlns:p14="http://schemas.microsoft.com/office/powerpoint/2010/main" val="128816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1"/>
            <a:ext cx="12192000" cy="6846276"/>
          </a:xfrm>
          <a:prstGeom prst="rect">
            <a:avLst/>
          </a:prstGeom>
        </p:spPr>
      </p:pic>
      <p:sp>
        <p:nvSpPr>
          <p:cNvPr id="7" name="TextBox 6"/>
          <p:cNvSpPr txBox="1"/>
          <p:nvPr/>
        </p:nvSpPr>
        <p:spPr>
          <a:xfrm>
            <a:off x="159026" y="5694356"/>
            <a:ext cx="9762841" cy="646331"/>
          </a:xfrm>
          <a:prstGeom prst="rect">
            <a:avLst/>
          </a:prstGeom>
          <a:noFill/>
        </p:spPr>
        <p:txBody>
          <a:bodyPr wrap="square" rtlCol="0">
            <a:spAutoFit/>
          </a:bodyPr>
          <a:lstStyle/>
          <a:p>
            <a:r>
              <a:rPr lang="en-US" sz="3600" i="1" dirty="0">
                <a:solidFill>
                  <a:schemeClr val="accent5">
                    <a:lumMod val="20000"/>
                    <a:lumOff val="80000"/>
                  </a:schemeClr>
                </a:solidFill>
                <a:latin typeface="Century Schoolbook" panose="02040604050505020304"/>
                <a:ea typeface="+mj-ea"/>
                <a:cs typeface="+mj-cs"/>
              </a:rPr>
              <a:t>Thank You for Your Attention</a:t>
            </a:r>
            <a:endParaRPr lang="en-US" sz="1000" dirty="0">
              <a:solidFill>
                <a:schemeClr val="accent5">
                  <a:lumMod val="20000"/>
                  <a:lumOff val="80000"/>
                </a:schemeClr>
              </a:solidFill>
            </a:endParaRPr>
          </a:p>
        </p:txBody>
      </p:sp>
    </p:spTree>
    <p:extLst>
      <p:ext uri="{BB962C8B-B14F-4D97-AF65-F5344CB8AC3E}">
        <p14:creationId xmlns:p14="http://schemas.microsoft.com/office/powerpoint/2010/main" val="939641194"/>
      </p:ext>
    </p:extLst>
  </p:cSld>
  <p:clrMapOvr>
    <a:masterClrMapping/>
  </p:clrMapOvr>
</p:sld>
</file>

<file path=ppt/theme/theme1.xml><?xml version="1.0" encoding="utf-8"?>
<a:theme xmlns:a="http://schemas.openxmlformats.org/drawingml/2006/main" name="Headlines">
  <a:themeElements>
    <a:clrScheme name="Custom 10">
      <a:dk1>
        <a:sysClr val="windowText" lastClr="000000"/>
      </a:dk1>
      <a:lt1>
        <a:sysClr val="window" lastClr="FFFFFF"/>
      </a:lt1>
      <a:dk2>
        <a:srgbClr val="3F296A"/>
      </a:dk2>
      <a:lt2>
        <a:srgbClr val="EBEBEB"/>
      </a:lt2>
      <a:accent1>
        <a:srgbClr val="595959"/>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2.xml><?xml version="1.0" encoding="utf-8"?>
<a:theme xmlns:a="http://schemas.openxmlformats.org/drawingml/2006/main" name="1_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3644</TotalTime>
  <Words>898</Words>
  <Application>Microsoft Office PowerPoint</Application>
  <PresentationFormat>Widescreen</PresentationFormat>
  <Paragraphs>54</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Assistant</vt:lpstr>
      <vt:lpstr>Calibri</vt:lpstr>
      <vt:lpstr>Century Schoolbook</vt:lpstr>
      <vt:lpstr>Corbel</vt:lpstr>
      <vt:lpstr>Work Sans</vt:lpstr>
      <vt:lpstr>Headlines</vt:lpstr>
      <vt:lpstr>1_Headlines</vt:lpstr>
      <vt:lpstr>Parameter Estimation of Global 21cm Signal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Cosmic Inflation with Effective Serrated Potentials and PBHs </dc:title>
  <dc:creator>Bahar</dc:creator>
  <cp:lastModifiedBy>Aryana Haghjoo</cp:lastModifiedBy>
  <cp:revision>164</cp:revision>
  <dcterms:created xsi:type="dcterms:W3CDTF">2022-06-13T06:09:22Z</dcterms:created>
  <dcterms:modified xsi:type="dcterms:W3CDTF">2023-03-21T12:41:12Z</dcterms:modified>
</cp:coreProperties>
</file>