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7202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D0164-B997-4E8D-8988-AFDEA520769C}" v="2" dt="2023-03-21T03:46:2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31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a Haghjoo" userId="61d291560d6af664" providerId="LiveId" clId="{BE9D0164-B997-4E8D-8988-AFDEA520769C}"/>
    <pc:docChg chg="undo custSel modSld">
      <pc:chgData name="Aryana Haghjoo" userId="61d291560d6af664" providerId="LiveId" clId="{BE9D0164-B997-4E8D-8988-AFDEA520769C}" dt="2023-03-21T03:55:43.303" v="130" actId="20577"/>
      <pc:docMkLst>
        <pc:docMk/>
      </pc:docMkLst>
      <pc:sldChg chg="addSp delSp modSp mod">
        <pc:chgData name="Aryana Haghjoo" userId="61d291560d6af664" providerId="LiveId" clId="{BE9D0164-B997-4E8D-8988-AFDEA520769C}" dt="2023-03-21T03:55:43.303" v="130" actId="20577"/>
        <pc:sldMkLst>
          <pc:docMk/>
          <pc:sldMk cId="2770224922" sldId="256"/>
        </pc:sldMkLst>
        <pc:spChg chg="mod">
          <ac:chgData name="Aryana Haghjoo" userId="61d291560d6af664" providerId="LiveId" clId="{BE9D0164-B997-4E8D-8988-AFDEA520769C}" dt="2023-03-21T03:53:25.976" v="105" actId="1076"/>
          <ac:spMkLst>
            <pc:docMk/>
            <pc:sldMk cId="2770224922" sldId="256"/>
            <ac:spMk id="4" creationId="{EF7E7C0D-9EBF-1734-0E49-39FA7727F675}"/>
          </ac:spMkLst>
        </pc:spChg>
        <pc:spChg chg="mod">
          <ac:chgData name="Aryana Haghjoo" userId="61d291560d6af664" providerId="LiveId" clId="{BE9D0164-B997-4E8D-8988-AFDEA520769C}" dt="2023-03-21T03:54:42.720" v="119" actId="14100"/>
          <ac:spMkLst>
            <pc:docMk/>
            <pc:sldMk cId="2770224922" sldId="256"/>
            <ac:spMk id="5" creationId="{03E7D401-C580-F804-1EA6-4A653397CEA7}"/>
          </ac:spMkLst>
        </pc:spChg>
        <pc:spChg chg="mod">
          <ac:chgData name="Aryana Haghjoo" userId="61d291560d6af664" providerId="LiveId" clId="{BE9D0164-B997-4E8D-8988-AFDEA520769C}" dt="2023-03-21T03:54:57.610" v="122" actId="1076"/>
          <ac:spMkLst>
            <pc:docMk/>
            <pc:sldMk cId="2770224922" sldId="256"/>
            <ac:spMk id="6" creationId="{BD4F9D45-5B99-091A-08CB-5D527EE754DD}"/>
          </ac:spMkLst>
        </pc:spChg>
        <pc:spChg chg="mod">
          <ac:chgData name="Aryana Haghjoo" userId="61d291560d6af664" providerId="LiveId" clId="{BE9D0164-B997-4E8D-8988-AFDEA520769C}" dt="2023-03-21T03:53:11.143" v="102" actId="1076"/>
          <ac:spMkLst>
            <pc:docMk/>
            <pc:sldMk cId="2770224922" sldId="256"/>
            <ac:spMk id="7" creationId="{C1FF1C99-31C8-A325-86D4-9CAB5DA9C30A}"/>
          </ac:spMkLst>
        </pc:spChg>
        <pc:spChg chg="del">
          <ac:chgData name="Aryana Haghjoo" userId="61d291560d6af664" providerId="LiveId" clId="{BE9D0164-B997-4E8D-8988-AFDEA520769C}" dt="2023-03-21T03:46:37.748" v="7" actId="478"/>
          <ac:spMkLst>
            <pc:docMk/>
            <pc:sldMk cId="2770224922" sldId="256"/>
            <ac:spMk id="17" creationId="{51F22553-3C63-4C26-BB56-F57E2330478A}"/>
          </ac:spMkLst>
        </pc:spChg>
        <pc:spChg chg="del mod">
          <ac:chgData name="Aryana Haghjoo" userId="61d291560d6af664" providerId="LiveId" clId="{BE9D0164-B997-4E8D-8988-AFDEA520769C}" dt="2023-03-21T03:52:10.076" v="91" actId="478"/>
          <ac:spMkLst>
            <pc:docMk/>
            <pc:sldMk cId="2770224922" sldId="256"/>
            <ac:spMk id="18" creationId="{04C789BD-8E8C-37A9-DCCC-53B3C65C940F}"/>
          </ac:spMkLst>
        </pc:spChg>
        <pc:spChg chg="del mod">
          <ac:chgData name="Aryana Haghjoo" userId="61d291560d6af664" providerId="LiveId" clId="{BE9D0164-B997-4E8D-8988-AFDEA520769C}" dt="2023-03-21T03:48:45.763" v="21" actId="478"/>
          <ac:spMkLst>
            <pc:docMk/>
            <pc:sldMk cId="2770224922" sldId="256"/>
            <ac:spMk id="35" creationId="{4A062B20-B590-5949-E069-5029FE320F9C}"/>
          </ac:spMkLst>
        </pc:spChg>
        <pc:spChg chg="del mod">
          <ac:chgData name="Aryana Haghjoo" userId="61d291560d6af664" providerId="LiveId" clId="{BE9D0164-B997-4E8D-8988-AFDEA520769C}" dt="2023-03-21T03:49:16.941" v="25" actId="478"/>
          <ac:spMkLst>
            <pc:docMk/>
            <pc:sldMk cId="2770224922" sldId="256"/>
            <ac:spMk id="42" creationId="{C8366F22-5553-A93A-92A7-601E38366A66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43" creationId="{F556B382-A618-3C97-B1F2-6008F8D198BC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47" creationId="{85A1F1FF-BBA7-0CD9-A872-393035D9CBC4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48" creationId="{B4B6633B-F288-D1E1-3207-38845DCAD087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53" creationId="{65AFC9A0-AD1A-3C95-1224-409B2A6E3F49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54" creationId="{26F61D4E-F4AD-5084-7A97-9A5CB3179EAE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5" creationId="{DB3EA6AA-5E4B-C383-5C39-A22EE991B3D8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6" creationId="{4BF73517-4341-2670-BAB5-68E9C29366E7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7" creationId="{94B44B06-ED57-3FCE-D402-0099D3F21CE2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62" creationId="{E67D6C3F-8904-9FFD-AF90-F242E22B6566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63" creationId="{8A802E9C-9201-72D8-38D7-4025D5A4F6BE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08" creationId="{30569147-0402-1F95-90DF-80DC27478113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09" creationId="{1B189436-76C2-DCA2-39CE-8FD9D5AB6CB6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69" creationId="{F1270C9A-911B-9769-2AA9-3892B3059B2B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77" creationId="{B7C985C6-02A4-E371-6642-41B0BC4CC3C5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78" creationId="{F41BAA63-3766-899B-E359-68B7EA9D6364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79" creationId="{E9F6AC7F-E869-F7A0-2CE3-DEDC2159B243}"/>
          </ac:spMkLst>
        </pc:spChg>
        <pc:spChg chg="mod">
          <ac:chgData name="Aryana Haghjoo" userId="61d291560d6af664" providerId="LiveId" clId="{BE9D0164-B997-4E8D-8988-AFDEA520769C}" dt="2023-03-21T03:55:43.303" v="130" actId="20577"/>
          <ac:spMkLst>
            <pc:docMk/>
            <pc:sldMk cId="2770224922" sldId="256"/>
            <ac:spMk id="291" creationId="{42FD024E-3BA3-F4EF-E13C-BCB5B2148226}"/>
          </ac:spMkLst>
        </pc:spChg>
        <pc:spChg chg="mod">
          <ac:chgData name="Aryana Haghjoo" userId="61d291560d6af664" providerId="LiveId" clId="{BE9D0164-B997-4E8D-8988-AFDEA520769C}" dt="2023-03-21T03:53:29.585" v="106" actId="1076"/>
          <ac:spMkLst>
            <pc:docMk/>
            <pc:sldMk cId="2770224922" sldId="256"/>
            <ac:spMk id="342" creationId="{8BF377F9-2E8F-AE8D-0668-30500A6866F2}"/>
          </ac:spMkLst>
        </pc:spChg>
        <pc:spChg chg="mod">
          <ac:chgData name="Aryana Haghjoo" userId="61d291560d6af664" providerId="LiveId" clId="{BE9D0164-B997-4E8D-8988-AFDEA520769C}" dt="2023-03-21T03:54:51.325" v="121" actId="1076"/>
          <ac:spMkLst>
            <pc:docMk/>
            <pc:sldMk cId="2770224922" sldId="256"/>
            <ac:spMk id="481" creationId="{3642E768-D7AE-4AA7-8804-C7CF41B86815}"/>
          </ac:spMkLst>
        </pc:spChg>
        <pc:spChg chg="mod">
          <ac:chgData name="Aryana Haghjoo" userId="61d291560d6af664" providerId="LiveId" clId="{BE9D0164-B997-4E8D-8988-AFDEA520769C}" dt="2023-03-21T03:55:16.031" v="126" actId="1076"/>
          <ac:spMkLst>
            <pc:docMk/>
            <pc:sldMk cId="2770224922" sldId="256"/>
            <ac:spMk id="506" creationId="{72B36A20-E343-F9BA-AFE1-ECA268F69BBC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13" creationId="{2BD7CFEC-DD3C-0898-A001-5DA1BD2A576A}"/>
          </ac:spMkLst>
        </pc:spChg>
        <pc:graphicFrameChg chg="add del mod">
          <ac:chgData name="Aryana Haghjoo" userId="61d291560d6af664" providerId="LiveId" clId="{BE9D0164-B997-4E8D-8988-AFDEA520769C}" dt="2023-03-21T03:46:28.683" v="5"/>
          <ac:graphicFrameMkLst>
            <pc:docMk/>
            <pc:sldMk cId="2770224922" sldId="256"/>
            <ac:graphicFrameMk id="21" creationId="{B2D0038B-E20C-76B8-D0BB-4B0634CDDABE}"/>
          </ac:graphicFrameMkLst>
        </pc:graphicFrameChg>
        <pc:picChg chg="del">
          <ac:chgData name="Aryana Haghjoo" userId="61d291560d6af664" providerId="LiveId" clId="{BE9D0164-B997-4E8D-8988-AFDEA520769C}" dt="2023-03-21T03:46:00.379" v="0" actId="478"/>
          <ac:picMkLst>
            <pc:docMk/>
            <pc:sldMk cId="2770224922" sldId="256"/>
            <ac:picMk id="357" creationId="{98DB8941-9606-C144-30FA-461DD0AF7953}"/>
          </ac:picMkLst>
        </pc:picChg>
        <pc:picChg chg="del mod">
          <ac:chgData name="Aryana Haghjoo" userId="61d291560d6af664" providerId="LiveId" clId="{BE9D0164-B997-4E8D-8988-AFDEA520769C}" dt="2023-03-21T03:50:45.362" v="44" actId="478"/>
          <ac:picMkLst>
            <pc:docMk/>
            <pc:sldMk cId="2770224922" sldId="256"/>
            <ac:picMk id="432" creationId="{D45B3D6D-8381-F961-3DD7-5CD604D2AA6A}"/>
          </ac:picMkLst>
        </pc:picChg>
        <pc:cxnChg chg="mod">
          <ac:chgData name="Aryana Haghjoo" userId="61d291560d6af664" providerId="LiveId" clId="{BE9D0164-B997-4E8D-8988-AFDEA520769C}" dt="2023-03-21T03:53:25.976" v="105" actId="1076"/>
          <ac:cxnSpMkLst>
            <pc:docMk/>
            <pc:sldMk cId="2770224922" sldId="256"/>
            <ac:cxnSpMk id="9" creationId="{1935B939-62CA-1A5F-2CC4-E65AEC54FD37}"/>
          </ac:cxnSpMkLst>
        </pc:cxnChg>
        <pc:cxnChg chg="mod">
          <ac:chgData name="Aryana Haghjoo" userId="61d291560d6af664" providerId="LiveId" clId="{BE9D0164-B997-4E8D-8988-AFDEA520769C}" dt="2023-03-21T03:54:57.610" v="122" actId="1076"/>
          <ac:cxnSpMkLst>
            <pc:docMk/>
            <pc:sldMk cId="2770224922" sldId="256"/>
            <ac:cxnSpMk id="23" creationId="{294EC3D8-5FE3-2669-1B71-1E31F69B3499}"/>
          </ac:cxnSpMkLst>
        </pc:cxnChg>
        <pc:cxnChg chg="del mod">
          <ac:chgData name="Aryana Haghjoo" userId="61d291560d6af664" providerId="LiveId" clId="{BE9D0164-B997-4E8D-8988-AFDEA520769C}" dt="2023-03-21T03:49:30.933" v="29" actId="478"/>
          <ac:cxnSpMkLst>
            <pc:docMk/>
            <pc:sldMk cId="2770224922" sldId="256"/>
            <ac:cxnSpMk id="59" creationId="{22408446-10A0-FBAB-1E27-612B8C430A0A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85" creationId="{A672645B-DE58-A8AD-715C-7FF2FF7A3FEC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87" creationId="{F782ACD0-456F-E862-9911-260B459C8172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13" creationId="{D856EEEC-8C72-6443-EFBB-3B326D4BABB9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15" creationId="{BFD34A2B-99AC-4FC6-7FBB-E96933972DFB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35" creationId="{D94B3470-57F3-5422-D61A-18E0797C3662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39" creationId="{EB6CADD6-0102-7BCF-5A32-211D6A42A7AD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41" creationId="{3F38EE11-7191-057E-6F7C-A7B6EED37EBD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219" creationId="{822EC57E-9011-AE08-BDD1-611F90CD87D5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327" creationId="{AD70FD08-30E0-6B2B-C936-777DA3987438}"/>
          </ac:cxnSpMkLst>
        </pc:cxnChg>
        <pc:cxnChg chg="mod">
          <ac:chgData name="Aryana Haghjoo" userId="61d291560d6af664" providerId="LiveId" clId="{BE9D0164-B997-4E8D-8988-AFDEA520769C}" dt="2023-03-21T03:53:29.585" v="106" actId="1076"/>
          <ac:cxnSpMkLst>
            <pc:docMk/>
            <pc:sldMk cId="2770224922" sldId="256"/>
            <ac:cxnSpMk id="344" creationId="{9B2E90AF-D97E-4840-73CF-452807575F42}"/>
          </ac:cxnSpMkLst>
        </pc:cxnChg>
        <pc:cxnChg chg="mod">
          <ac:chgData name="Aryana Haghjoo" userId="61d291560d6af664" providerId="LiveId" clId="{BE9D0164-B997-4E8D-8988-AFDEA520769C}" dt="2023-03-21T03:54:32.011" v="117" actId="14100"/>
          <ac:cxnSpMkLst>
            <pc:docMk/>
            <pc:sldMk cId="2770224922" sldId="256"/>
            <ac:cxnSpMk id="346" creationId="{5D8F547C-BC9A-BBF4-F3BF-F000C0257FAF}"/>
          </ac:cxnSpMkLst>
        </pc:cxnChg>
        <pc:cxnChg chg="mod">
          <ac:chgData name="Aryana Haghjoo" userId="61d291560d6af664" providerId="LiveId" clId="{BE9D0164-B997-4E8D-8988-AFDEA520769C}" dt="2023-03-21T03:54:42.720" v="119" actId="14100"/>
          <ac:cxnSpMkLst>
            <pc:docMk/>
            <pc:sldMk cId="2770224922" sldId="256"/>
            <ac:cxnSpMk id="439" creationId="{196E705A-838D-3FDD-FCEB-3D7E7A046B96}"/>
          </ac:cxnSpMkLst>
        </pc:cxnChg>
        <pc:cxnChg chg="del mod">
          <ac:chgData name="Aryana Haghjoo" userId="61d291560d6af664" providerId="LiveId" clId="{BE9D0164-B997-4E8D-8988-AFDEA520769C}" dt="2023-03-21T03:49:05.884" v="24" actId="478"/>
          <ac:cxnSpMkLst>
            <pc:docMk/>
            <pc:sldMk cId="2770224922" sldId="256"/>
            <ac:cxnSpMk id="449" creationId="{7235C7EF-CC92-37CC-0D42-E4D8D89F4648}"/>
          </ac:cxnSpMkLst>
        </pc:cxnChg>
        <pc:cxnChg chg="del mod">
          <ac:chgData name="Aryana Haghjoo" userId="61d291560d6af664" providerId="LiveId" clId="{BE9D0164-B997-4E8D-8988-AFDEA520769C}" dt="2023-03-21T03:49:05.884" v="24" actId="478"/>
          <ac:cxnSpMkLst>
            <pc:docMk/>
            <pc:sldMk cId="2770224922" sldId="256"/>
            <ac:cxnSpMk id="455" creationId="{72DFE638-E51D-785F-DA37-74505E44A755}"/>
          </ac:cxnSpMkLst>
        </pc:cxnChg>
        <pc:cxnChg chg="del mod">
          <ac:chgData name="Aryana Haghjoo" userId="61d291560d6af664" providerId="LiveId" clId="{BE9D0164-B997-4E8D-8988-AFDEA520769C}" dt="2023-03-21T03:49:21.669" v="27" actId="478"/>
          <ac:cxnSpMkLst>
            <pc:docMk/>
            <pc:sldMk cId="2770224922" sldId="256"/>
            <ac:cxnSpMk id="478" creationId="{7CBDDBF9-0ADB-7FA5-CEB5-F0C86DC8BB94}"/>
          </ac:cxnSpMkLst>
        </pc:cxnChg>
        <pc:cxnChg chg="del mod">
          <ac:chgData name="Aryana Haghjoo" userId="61d291560d6af664" providerId="LiveId" clId="{BE9D0164-B997-4E8D-8988-AFDEA520769C}" dt="2023-03-21T03:49:34.971" v="30" actId="478"/>
          <ac:cxnSpMkLst>
            <pc:docMk/>
            <pc:sldMk cId="2770224922" sldId="256"/>
            <ac:cxnSpMk id="484" creationId="{803CB2CD-3610-0D62-72B5-7D70AA419213}"/>
          </ac:cxnSpMkLst>
        </pc:cxnChg>
        <pc:cxnChg chg="mod">
          <ac:chgData name="Aryana Haghjoo" userId="61d291560d6af664" providerId="LiveId" clId="{BE9D0164-B997-4E8D-8988-AFDEA520769C}" dt="2023-03-21T03:55:11.262" v="125" actId="14100"/>
          <ac:cxnSpMkLst>
            <pc:docMk/>
            <pc:sldMk cId="2770224922" sldId="256"/>
            <ac:cxnSpMk id="495" creationId="{5D312296-EE19-8B60-6E42-14050F3A2A56}"/>
          </ac:cxnSpMkLst>
        </pc:cxnChg>
        <pc:cxnChg chg="mod">
          <ac:chgData name="Aryana Haghjoo" userId="61d291560d6af664" providerId="LiveId" clId="{BE9D0164-B997-4E8D-8988-AFDEA520769C}" dt="2023-03-21T03:55:16.031" v="126" actId="1076"/>
          <ac:cxnSpMkLst>
            <pc:docMk/>
            <pc:sldMk cId="2770224922" sldId="256"/>
            <ac:cxnSpMk id="508" creationId="{5A666DE4-7028-2F2D-280C-9FAD4B3E0BDA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517" creationId="{79193828-B71D-192C-B50E-2034244CE9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945943"/>
            <a:ext cx="8262224" cy="626689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9454516"/>
            <a:ext cx="7290197" cy="4345992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8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958369"/>
            <a:ext cx="209593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958369"/>
            <a:ext cx="6166292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5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7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4487671"/>
            <a:ext cx="8383727" cy="748777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12046282"/>
            <a:ext cx="8383727" cy="3937644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4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791843"/>
            <a:ext cx="413111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791843"/>
            <a:ext cx="413111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44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8373"/>
            <a:ext cx="838372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4412664"/>
            <a:ext cx="4112126" cy="216257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6575242"/>
            <a:ext cx="41121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4412664"/>
            <a:ext cx="4132378" cy="216257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6575242"/>
            <a:ext cx="4132378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1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1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88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200044"/>
            <a:ext cx="3135038" cy="420015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591766"/>
            <a:ext cx="4920883" cy="1279213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5400199"/>
            <a:ext cx="3135038" cy="10004536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1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200044"/>
            <a:ext cx="3135038" cy="4200155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591766"/>
            <a:ext cx="4920883" cy="1279213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5400199"/>
            <a:ext cx="3135038" cy="10004536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958373"/>
            <a:ext cx="838372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791843"/>
            <a:ext cx="838372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6683952"/>
            <a:ext cx="21870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E8E3-5124-4A3F-AEC7-737BD558E592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6683952"/>
            <a:ext cx="328058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6683952"/>
            <a:ext cx="21870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E7C0D-9EBF-1734-0E49-39FA7727F675}"/>
              </a:ext>
            </a:extLst>
          </p:cNvPr>
          <p:cNvSpPr/>
          <p:nvPr/>
        </p:nvSpPr>
        <p:spPr>
          <a:xfrm>
            <a:off x="3389405" y="1519555"/>
            <a:ext cx="3313223" cy="6645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Levenberg-Marquardt</a:t>
            </a:r>
            <a:endParaRPr lang="en-CA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7D401-C580-F804-1EA6-4A653397CEA7}"/>
              </a:ext>
            </a:extLst>
          </p:cNvPr>
          <p:cNvSpPr/>
          <p:nvPr/>
        </p:nvSpPr>
        <p:spPr>
          <a:xfrm>
            <a:off x="2866403" y="4012611"/>
            <a:ext cx="4360988" cy="521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Drawing samples from the covariance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F9D45-5B99-091A-08CB-5D527EE754DD}"/>
              </a:ext>
            </a:extLst>
          </p:cNvPr>
          <p:cNvSpPr/>
          <p:nvPr/>
        </p:nvSpPr>
        <p:spPr>
          <a:xfrm>
            <a:off x="3424356" y="5183555"/>
            <a:ext cx="3279375" cy="6352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Markov Chain Monte Carlo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F1C99-31C8-A325-86D4-9CAB5DA9C30A}"/>
              </a:ext>
            </a:extLst>
          </p:cNvPr>
          <p:cNvSpPr/>
          <p:nvPr/>
        </p:nvSpPr>
        <p:spPr>
          <a:xfrm>
            <a:off x="2847495" y="805811"/>
            <a:ext cx="4397043" cy="438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Arbitrary set of parameters in phase space (m)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5B939-62CA-1A5F-2CC4-E65AEC54FD37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046017" y="1244025"/>
            <a:ext cx="0" cy="27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4EC3D8-5FE3-2669-1B71-1E31F69B349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046897" y="4534483"/>
            <a:ext cx="17147" cy="6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FD024E-3BA3-F4EF-E13C-BCB5B2148226}"/>
              </a:ext>
            </a:extLst>
          </p:cNvPr>
          <p:cNvSpPr/>
          <p:nvPr/>
        </p:nvSpPr>
        <p:spPr>
          <a:xfrm>
            <a:off x="2356925" y="3144129"/>
            <a:ext cx="5378185" cy="584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Calculating the covariance matrix at the best-fit point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BF377F9-2E8F-AE8D-0668-30500A6866F2}"/>
              </a:ext>
            </a:extLst>
          </p:cNvPr>
          <p:cNvSpPr/>
          <p:nvPr/>
        </p:nvSpPr>
        <p:spPr>
          <a:xfrm>
            <a:off x="3260540" y="2433712"/>
            <a:ext cx="3570952" cy="401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 set of best-fit parameters (</a:t>
            </a:r>
            <a:r>
              <a:rPr lang="en-CA" sz="1600" dirty="0" err="1"/>
              <a:t>m_fit</a:t>
            </a:r>
            <a:r>
              <a:rPr lang="en-CA" sz="1600" dirty="0"/>
              <a:t>)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B2E90AF-D97E-4840-73CF-452807575F42}"/>
              </a:ext>
            </a:extLst>
          </p:cNvPr>
          <p:cNvCxnSpPr>
            <a:cxnSpLocks/>
            <a:stCxn id="4" idx="2"/>
            <a:endCxn id="342" idx="0"/>
          </p:cNvCxnSpPr>
          <p:nvPr/>
        </p:nvCxnSpPr>
        <p:spPr>
          <a:xfrm flipH="1">
            <a:off x="5046016" y="2184137"/>
            <a:ext cx="1" cy="24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D8F547C-BC9A-BBF4-F3BF-F000C0257FAF}"/>
              </a:ext>
            </a:extLst>
          </p:cNvPr>
          <p:cNvCxnSpPr>
            <a:cxnSpLocks/>
            <a:stCxn id="342" idx="2"/>
            <a:endCxn id="291" idx="0"/>
          </p:cNvCxnSpPr>
          <p:nvPr/>
        </p:nvCxnSpPr>
        <p:spPr>
          <a:xfrm>
            <a:off x="5046016" y="2835045"/>
            <a:ext cx="2" cy="3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196E705A-838D-3FDD-FCEB-3D7E7A046B96}"/>
              </a:ext>
            </a:extLst>
          </p:cNvPr>
          <p:cNvCxnSpPr>
            <a:cxnSpLocks/>
            <a:stCxn id="291" idx="2"/>
            <a:endCxn id="5" idx="0"/>
          </p:cNvCxnSpPr>
          <p:nvPr/>
        </p:nvCxnSpPr>
        <p:spPr>
          <a:xfrm>
            <a:off x="5046018" y="3728562"/>
            <a:ext cx="879" cy="284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642E768-D7AE-4AA7-8804-C7CF41B86815}"/>
              </a:ext>
            </a:extLst>
          </p:cNvPr>
          <p:cNvSpPr/>
          <p:nvPr/>
        </p:nvSpPr>
        <p:spPr>
          <a:xfrm rot="16200000">
            <a:off x="967965" y="3398555"/>
            <a:ext cx="1454004" cy="636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Starting guess of MCMC</a:t>
            </a:r>
          </a:p>
        </p:txBody>
      </p: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5D312296-EE19-8B60-6E42-14050F3A2A56}"/>
              </a:ext>
            </a:extLst>
          </p:cNvPr>
          <p:cNvCxnSpPr>
            <a:cxnSpLocks/>
            <a:stCxn id="342" idx="1"/>
            <a:endCxn id="6" idx="0"/>
          </p:cNvCxnSpPr>
          <p:nvPr/>
        </p:nvCxnSpPr>
        <p:spPr>
          <a:xfrm rot="10800000" flipH="1" flipV="1">
            <a:off x="3260540" y="2634379"/>
            <a:ext cx="1803504" cy="2549176"/>
          </a:xfrm>
          <a:prstGeom prst="bentConnector4">
            <a:avLst>
              <a:gd name="adj1" fmla="val -59711"/>
              <a:gd name="adj2" fmla="val 885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72B36A20-E343-F9BA-AFE1-ECA268F69BBC}"/>
              </a:ext>
            </a:extLst>
          </p:cNvPr>
          <p:cNvSpPr/>
          <p:nvPr/>
        </p:nvSpPr>
        <p:spPr>
          <a:xfrm>
            <a:off x="3278567" y="6066507"/>
            <a:ext cx="3570952" cy="4013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 set of best-fit parameters (</a:t>
            </a:r>
            <a:r>
              <a:rPr lang="en-CA" sz="1600" dirty="0" err="1"/>
              <a:t>m_fit</a:t>
            </a:r>
            <a:r>
              <a:rPr lang="en-CA" sz="1600" dirty="0"/>
              <a:t>)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5A666DE4-7028-2F2D-280C-9FAD4B3E0BDA}"/>
              </a:ext>
            </a:extLst>
          </p:cNvPr>
          <p:cNvCxnSpPr>
            <a:cxnSpLocks/>
            <a:stCxn id="6" idx="2"/>
            <a:endCxn id="506" idx="0"/>
          </p:cNvCxnSpPr>
          <p:nvPr/>
        </p:nvCxnSpPr>
        <p:spPr>
          <a:xfrm flipH="1">
            <a:off x="5064043" y="5818768"/>
            <a:ext cx="1" cy="247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941</TotalTime>
  <Words>53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Aryana Haghjoo</dc:creator>
  <cp:lastModifiedBy>Aryana Haghjoo</cp:lastModifiedBy>
  <cp:revision>26</cp:revision>
  <dcterms:created xsi:type="dcterms:W3CDTF">2023-03-13T20:24:25Z</dcterms:created>
  <dcterms:modified xsi:type="dcterms:W3CDTF">2023-03-21T03:55:45Z</dcterms:modified>
</cp:coreProperties>
</file>