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44799250" cy="25199975"/>
  <p:notesSz cx="9144000" cy="6858000"/>
  <p:embeddedFontLst>
    <p:embeddedFont>
      <p:font typeface="Spectral" panose="020B0604020202020204" charset="0"/>
      <p:regular r:id="rId4"/>
      <p:bold r:id="rId5"/>
      <p:italic r:id="rId6"/>
      <p:boldItalic r:id="rId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685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685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685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685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685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685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685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685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6859"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37" userDrawn="1">
          <p15:clr>
            <a:srgbClr val="A4A3A4"/>
          </p15:clr>
        </p15:guide>
        <p15:guide id="2" pos="1411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B7A8F3-B663-4610-9B06-3E6F3CA174D2}" v="3" dt="2023-03-02T20:06:37.184"/>
    <p1510:client id="{3D92C0CC-6B02-4525-BEF5-71CFFCBBF9AD}" v="23" dt="2023-03-02T23:54:53.1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6" d="100"/>
          <a:sy n="16" d="100"/>
        </p:scale>
        <p:origin x="924" y="-300"/>
      </p:cViewPr>
      <p:guideLst>
        <p:guide orient="horz" pos="7937"/>
        <p:guide pos="14111"/>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font" Target="fonts/font4.fntdata"/><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tableStyles" Target="tableStyles.xml"/><Relationship Id="rId5" Type="http://schemas.openxmlformats.org/officeDocument/2006/relationships/font" Target="fonts/font2.fntdata"/><Relationship Id="rId10" Type="http://schemas.openxmlformats.org/officeDocument/2006/relationships/theme" Target="theme/theme1.xml"/><Relationship Id="rId4" Type="http://schemas.openxmlformats.org/officeDocument/2006/relationships/font" Target="fonts/font1.fntdata"/><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yana Haghjoo" userId="61d291560d6af664" providerId="LiveId" clId="{10B7A8F3-B663-4610-9B06-3E6F3CA174D2}"/>
    <pc:docChg chg="undo custSel modSld">
      <pc:chgData name="Aryana Haghjoo" userId="61d291560d6af664" providerId="LiveId" clId="{10B7A8F3-B663-4610-9B06-3E6F3CA174D2}" dt="2023-03-02T20:06:37.181" v="8" actId="1076"/>
      <pc:docMkLst>
        <pc:docMk/>
      </pc:docMkLst>
      <pc:sldChg chg="modSp mod">
        <pc:chgData name="Aryana Haghjoo" userId="61d291560d6af664" providerId="LiveId" clId="{10B7A8F3-B663-4610-9B06-3E6F3CA174D2}" dt="2023-03-02T20:06:37.181" v="8" actId="1076"/>
        <pc:sldMkLst>
          <pc:docMk/>
          <pc:sldMk cId="0" sldId="256"/>
        </pc:sldMkLst>
        <pc:spChg chg="mod">
          <ac:chgData name="Aryana Haghjoo" userId="61d291560d6af664" providerId="LiveId" clId="{10B7A8F3-B663-4610-9B06-3E6F3CA174D2}" dt="2023-03-02T18:33:33.231" v="5" actId="1076"/>
          <ac:spMkLst>
            <pc:docMk/>
            <pc:sldMk cId="0" sldId="256"/>
            <ac:spMk id="32" creationId="{780F67AC-7464-D25F-11A5-4041B385EA2F}"/>
          </ac:spMkLst>
        </pc:spChg>
        <pc:picChg chg="mod">
          <ac:chgData name="Aryana Haghjoo" userId="61d291560d6af664" providerId="LiveId" clId="{10B7A8F3-B663-4610-9B06-3E6F3CA174D2}" dt="2023-03-02T20:06:37.181" v="8" actId="1076"/>
          <ac:picMkLst>
            <pc:docMk/>
            <pc:sldMk cId="0" sldId="256"/>
            <ac:picMk id="36" creationId="{17E93E2C-7559-46BE-B259-7A9D2483DFB9}"/>
          </ac:picMkLst>
        </pc:picChg>
        <pc:picChg chg="mod">
          <ac:chgData name="Aryana Haghjoo" userId="61d291560d6af664" providerId="LiveId" clId="{10B7A8F3-B663-4610-9B06-3E6F3CA174D2}" dt="2023-03-02T18:33:03.800" v="3" actId="1076"/>
          <ac:picMkLst>
            <pc:docMk/>
            <pc:sldMk cId="0" sldId="256"/>
            <ac:picMk id="54" creationId="{00000000-0000-0000-0000-000000000000}"/>
          </ac:picMkLst>
        </pc:picChg>
      </pc:sldChg>
    </pc:docChg>
  </pc:docChgLst>
  <pc:docChgLst>
    <pc:chgData name="Aryana Haghjoo" userId="61d291560d6af664" providerId="LiveId" clId="{3D92C0CC-6B02-4525-BEF5-71CFFCBBF9AD}"/>
    <pc:docChg chg="undo custSel addSld delSld modSld">
      <pc:chgData name="Aryana Haghjoo" userId="61d291560d6af664" providerId="LiveId" clId="{3D92C0CC-6B02-4525-BEF5-71CFFCBBF9AD}" dt="2023-03-03T05:50:05.127" v="277" actId="1076"/>
      <pc:docMkLst>
        <pc:docMk/>
      </pc:docMkLst>
      <pc:sldChg chg="addSp delSp modSp mod">
        <pc:chgData name="Aryana Haghjoo" userId="61d291560d6af664" providerId="LiveId" clId="{3D92C0CC-6B02-4525-BEF5-71CFFCBBF9AD}" dt="2023-03-03T05:50:05.127" v="277" actId="1076"/>
        <pc:sldMkLst>
          <pc:docMk/>
          <pc:sldMk cId="0" sldId="256"/>
        </pc:sldMkLst>
        <pc:spChg chg="mod">
          <ac:chgData name="Aryana Haghjoo" userId="61d291560d6af664" providerId="LiveId" clId="{3D92C0CC-6B02-4525-BEF5-71CFFCBBF9AD}" dt="2023-03-02T23:54:53.187" v="264" actId="1076"/>
          <ac:spMkLst>
            <pc:docMk/>
            <pc:sldMk cId="0" sldId="256"/>
            <ac:spMk id="12" creationId="{422A9C60-EDF6-DF65-3DF8-AFD4523C9B4F}"/>
          </ac:spMkLst>
        </pc:spChg>
        <pc:spChg chg="mod">
          <ac:chgData name="Aryana Haghjoo" userId="61d291560d6af664" providerId="LiveId" clId="{3D92C0CC-6B02-4525-BEF5-71CFFCBBF9AD}" dt="2023-03-02T23:54:53.187" v="264" actId="1076"/>
          <ac:spMkLst>
            <pc:docMk/>
            <pc:sldMk cId="0" sldId="256"/>
            <ac:spMk id="14" creationId="{BACA69F6-7783-FFAD-341D-196FE1F48496}"/>
          </ac:spMkLst>
        </pc:spChg>
        <pc:spChg chg="mod">
          <ac:chgData name="Aryana Haghjoo" userId="61d291560d6af664" providerId="LiveId" clId="{3D92C0CC-6B02-4525-BEF5-71CFFCBBF9AD}" dt="2023-03-02T23:54:53.187" v="264" actId="1076"/>
          <ac:spMkLst>
            <pc:docMk/>
            <pc:sldMk cId="0" sldId="256"/>
            <ac:spMk id="21" creationId="{DF4F471E-A17C-289F-6999-41ECAD00ED57}"/>
          </ac:spMkLst>
        </pc:spChg>
        <pc:spChg chg="mod">
          <ac:chgData name="Aryana Haghjoo" userId="61d291560d6af664" providerId="LiveId" clId="{3D92C0CC-6B02-4525-BEF5-71CFFCBBF9AD}" dt="2023-03-02T23:54:53.187" v="264" actId="1076"/>
          <ac:spMkLst>
            <pc:docMk/>
            <pc:sldMk cId="0" sldId="256"/>
            <ac:spMk id="23" creationId="{5A31A1AD-2507-147C-178D-ED2023EE00CE}"/>
          </ac:spMkLst>
        </pc:spChg>
        <pc:spChg chg="mod">
          <ac:chgData name="Aryana Haghjoo" userId="61d291560d6af664" providerId="LiveId" clId="{3D92C0CC-6B02-4525-BEF5-71CFFCBBF9AD}" dt="2023-03-02T23:54:53.187" v="264" actId="1076"/>
          <ac:spMkLst>
            <pc:docMk/>
            <pc:sldMk cId="0" sldId="256"/>
            <ac:spMk id="24" creationId="{3287F6EF-6A41-BC20-70E3-B66746AEF5F7}"/>
          </ac:spMkLst>
        </pc:spChg>
        <pc:spChg chg="mod">
          <ac:chgData name="Aryana Haghjoo" userId="61d291560d6af664" providerId="LiveId" clId="{3D92C0CC-6B02-4525-BEF5-71CFFCBBF9AD}" dt="2023-03-03T05:50:05.127" v="277" actId="1076"/>
          <ac:spMkLst>
            <pc:docMk/>
            <pc:sldMk cId="0" sldId="256"/>
            <ac:spMk id="29" creationId="{55DD2E8F-85F9-477B-EE51-F8889C1488E2}"/>
          </ac:spMkLst>
        </pc:spChg>
        <pc:spChg chg="mod">
          <ac:chgData name="Aryana Haghjoo" userId="61d291560d6af664" providerId="LiveId" clId="{3D92C0CC-6B02-4525-BEF5-71CFFCBBF9AD}" dt="2023-03-02T23:54:53.187" v="264" actId="1076"/>
          <ac:spMkLst>
            <pc:docMk/>
            <pc:sldMk cId="0" sldId="256"/>
            <ac:spMk id="31" creationId="{25457A7E-218B-CC72-DF85-DEFC2D494BD1}"/>
          </ac:spMkLst>
        </pc:spChg>
        <pc:spChg chg="mod">
          <ac:chgData name="Aryana Haghjoo" userId="61d291560d6af664" providerId="LiveId" clId="{3D92C0CC-6B02-4525-BEF5-71CFFCBBF9AD}" dt="2023-03-02T23:54:53.187" v="264" actId="1076"/>
          <ac:spMkLst>
            <pc:docMk/>
            <pc:sldMk cId="0" sldId="256"/>
            <ac:spMk id="32" creationId="{780F67AC-7464-D25F-11A5-4041B385EA2F}"/>
          </ac:spMkLst>
        </pc:spChg>
        <pc:spChg chg="mod">
          <ac:chgData name="Aryana Haghjoo" userId="61d291560d6af664" providerId="LiveId" clId="{3D92C0CC-6B02-4525-BEF5-71CFFCBBF9AD}" dt="2023-03-02T23:54:53.187" v="264" actId="1076"/>
          <ac:spMkLst>
            <pc:docMk/>
            <pc:sldMk cId="0" sldId="256"/>
            <ac:spMk id="34" creationId="{422AEDB4-5BA5-15EF-234A-FA63765A929C}"/>
          </ac:spMkLst>
        </pc:spChg>
        <pc:spChg chg="mod">
          <ac:chgData name="Aryana Haghjoo" userId="61d291560d6af664" providerId="LiveId" clId="{3D92C0CC-6B02-4525-BEF5-71CFFCBBF9AD}" dt="2023-03-02T23:54:53.187" v="264" actId="1076"/>
          <ac:spMkLst>
            <pc:docMk/>
            <pc:sldMk cId="0" sldId="256"/>
            <ac:spMk id="37" creationId="{34B0B1CD-1586-AADB-A1C5-E65E35225815}"/>
          </ac:spMkLst>
        </pc:spChg>
        <pc:spChg chg="mod">
          <ac:chgData name="Aryana Haghjoo" userId="61d291560d6af664" providerId="LiveId" clId="{3D92C0CC-6B02-4525-BEF5-71CFFCBBF9AD}" dt="2023-03-02T23:54:53.187" v="264" actId="1076"/>
          <ac:spMkLst>
            <pc:docMk/>
            <pc:sldMk cId="0" sldId="256"/>
            <ac:spMk id="56" creationId="{00000000-0000-0000-0000-000000000000}"/>
          </ac:spMkLst>
        </pc:spChg>
        <pc:spChg chg="mod">
          <ac:chgData name="Aryana Haghjoo" userId="61d291560d6af664" providerId="LiveId" clId="{3D92C0CC-6B02-4525-BEF5-71CFFCBBF9AD}" dt="2023-03-02T23:54:53.187" v="264" actId="1076"/>
          <ac:spMkLst>
            <pc:docMk/>
            <pc:sldMk cId="0" sldId="256"/>
            <ac:spMk id="57" creationId="{00000000-0000-0000-0000-000000000000}"/>
          </ac:spMkLst>
        </pc:spChg>
        <pc:spChg chg="mod">
          <ac:chgData name="Aryana Haghjoo" userId="61d291560d6af664" providerId="LiveId" clId="{3D92C0CC-6B02-4525-BEF5-71CFFCBBF9AD}" dt="2023-03-02T23:54:53.187" v="264" actId="1076"/>
          <ac:spMkLst>
            <pc:docMk/>
            <pc:sldMk cId="0" sldId="256"/>
            <ac:spMk id="58" creationId="{00000000-0000-0000-0000-000000000000}"/>
          </ac:spMkLst>
        </pc:spChg>
        <pc:spChg chg="mod">
          <ac:chgData name="Aryana Haghjoo" userId="61d291560d6af664" providerId="LiveId" clId="{3D92C0CC-6B02-4525-BEF5-71CFFCBBF9AD}" dt="2023-03-02T23:54:53.187" v="264" actId="1076"/>
          <ac:spMkLst>
            <pc:docMk/>
            <pc:sldMk cId="0" sldId="256"/>
            <ac:spMk id="59" creationId="{00000000-0000-0000-0000-000000000000}"/>
          </ac:spMkLst>
        </pc:spChg>
        <pc:spChg chg="mod">
          <ac:chgData name="Aryana Haghjoo" userId="61d291560d6af664" providerId="LiveId" clId="{3D92C0CC-6B02-4525-BEF5-71CFFCBBF9AD}" dt="2023-03-02T23:54:53.187" v="264" actId="1076"/>
          <ac:spMkLst>
            <pc:docMk/>
            <pc:sldMk cId="0" sldId="256"/>
            <ac:spMk id="60" creationId="{00000000-0000-0000-0000-000000000000}"/>
          </ac:spMkLst>
        </pc:spChg>
        <pc:graphicFrameChg chg="add del mod modGraphic">
          <ac:chgData name="Aryana Haghjoo" userId="61d291560d6af664" providerId="LiveId" clId="{3D92C0CC-6B02-4525-BEF5-71CFFCBBF9AD}" dt="2023-03-02T23:42:39.769" v="224" actId="478"/>
          <ac:graphicFrameMkLst>
            <pc:docMk/>
            <pc:sldMk cId="0" sldId="256"/>
            <ac:graphicFrameMk id="3" creationId="{96F08FC7-5FC4-6EFE-5F5C-756669CAD500}"/>
          </ac:graphicFrameMkLst>
        </pc:graphicFrameChg>
        <pc:picChg chg="add mod">
          <ac:chgData name="Aryana Haghjoo" userId="61d291560d6af664" providerId="LiveId" clId="{3D92C0CC-6B02-4525-BEF5-71CFFCBBF9AD}" dt="2023-03-02T23:54:53.187" v="264" actId="1076"/>
          <ac:picMkLst>
            <pc:docMk/>
            <pc:sldMk cId="0" sldId="256"/>
            <ac:picMk id="2" creationId="{76B9AA8B-F3A4-173E-F43C-0433ADB544A1}"/>
          </ac:picMkLst>
        </pc:picChg>
        <pc:picChg chg="add del mod">
          <ac:chgData name="Aryana Haghjoo" userId="61d291560d6af664" providerId="LiveId" clId="{3D92C0CC-6B02-4525-BEF5-71CFFCBBF9AD}" dt="2023-03-02T23:44:47.411" v="236" actId="478"/>
          <ac:picMkLst>
            <pc:docMk/>
            <pc:sldMk cId="0" sldId="256"/>
            <ac:picMk id="5" creationId="{7F0A2818-C189-9F8C-187E-6E41223151BC}"/>
          </ac:picMkLst>
        </pc:picChg>
        <pc:picChg chg="add mod">
          <ac:chgData name="Aryana Haghjoo" userId="61d291560d6af664" providerId="LiveId" clId="{3D92C0CC-6B02-4525-BEF5-71CFFCBBF9AD}" dt="2023-03-03T05:49:46.873" v="275" actId="1076"/>
          <ac:picMkLst>
            <pc:docMk/>
            <pc:sldMk cId="0" sldId="256"/>
            <ac:picMk id="7" creationId="{B0D30A12-E1DF-0DFD-45A9-CAA59973DFDE}"/>
          </ac:picMkLst>
        </pc:picChg>
        <pc:picChg chg="mod">
          <ac:chgData name="Aryana Haghjoo" userId="61d291560d6af664" providerId="LiveId" clId="{3D92C0CC-6B02-4525-BEF5-71CFFCBBF9AD}" dt="2023-03-02T23:54:53.187" v="264" actId="1076"/>
          <ac:picMkLst>
            <pc:docMk/>
            <pc:sldMk cId="0" sldId="256"/>
            <ac:picMk id="20" creationId="{A9347E9E-6A5F-33E2-5311-BDBE7DBE1828}"/>
          </ac:picMkLst>
        </pc:picChg>
        <pc:picChg chg="mod">
          <ac:chgData name="Aryana Haghjoo" userId="61d291560d6af664" providerId="LiveId" clId="{3D92C0CC-6B02-4525-BEF5-71CFFCBBF9AD}" dt="2023-03-02T23:54:53.187" v="264" actId="1076"/>
          <ac:picMkLst>
            <pc:docMk/>
            <pc:sldMk cId="0" sldId="256"/>
            <ac:picMk id="26" creationId="{44A9AC65-4859-B419-12A4-07FBEDAB4939}"/>
          </ac:picMkLst>
        </pc:picChg>
        <pc:picChg chg="mod">
          <ac:chgData name="Aryana Haghjoo" userId="61d291560d6af664" providerId="LiveId" clId="{3D92C0CC-6B02-4525-BEF5-71CFFCBBF9AD}" dt="2023-03-02T23:54:53.187" v="264" actId="1076"/>
          <ac:picMkLst>
            <pc:docMk/>
            <pc:sldMk cId="0" sldId="256"/>
            <ac:picMk id="36" creationId="{17E93E2C-7559-46BE-B259-7A9D2483DFB9}"/>
          </ac:picMkLst>
        </pc:picChg>
        <pc:picChg chg="mod">
          <ac:chgData name="Aryana Haghjoo" userId="61d291560d6af664" providerId="LiveId" clId="{3D92C0CC-6B02-4525-BEF5-71CFFCBBF9AD}" dt="2023-03-02T23:54:53.187" v="264" actId="1076"/>
          <ac:picMkLst>
            <pc:docMk/>
            <pc:sldMk cId="0" sldId="256"/>
            <ac:picMk id="54" creationId="{00000000-0000-0000-0000-000000000000}"/>
          </ac:picMkLst>
        </pc:picChg>
      </pc:sldChg>
      <pc:sldChg chg="addSp delSp modSp new del mod">
        <pc:chgData name="Aryana Haghjoo" userId="61d291560d6af664" providerId="LiveId" clId="{3D92C0CC-6B02-4525-BEF5-71CFFCBBF9AD}" dt="2023-03-02T23:50:13.246" v="259" actId="2696"/>
        <pc:sldMkLst>
          <pc:docMk/>
          <pc:sldMk cId="799706967" sldId="257"/>
        </pc:sldMkLst>
        <pc:graphicFrameChg chg="add del modGraphic">
          <ac:chgData name="Aryana Haghjoo" userId="61d291560d6af664" providerId="LiveId" clId="{3D92C0CC-6B02-4525-BEF5-71CFFCBBF9AD}" dt="2023-03-02T23:33:54.406" v="156" actId="478"/>
          <ac:graphicFrameMkLst>
            <pc:docMk/>
            <pc:sldMk cId="799706967" sldId="257"/>
            <ac:graphicFrameMk id="3" creationId="{1A7531AC-D963-5F7C-4E67-28806B70600B}"/>
          </ac:graphicFrameMkLst>
        </pc:graphicFrameChg>
        <pc:graphicFrameChg chg="add mod modGraphic">
          <ac:chgData name="Aryana Haghjoo" userId="61d291560d6af664" providerId="LiveId" clId="{3D92C0CC-6B02-4525-BEF5-71CFFCBBF9AD}" dt="2023-03-02T23:36:41.930" v="183" actId="1076"/>
          <ac:graphicFrameMkLst>
            <pc:docMk/>
            <pc:sldMk cId="799706967" sldId="257"/>
            <ac:graphicFrameMk id="4" creationId="{17152074-A1E2-EE06-865B-96B76EF3047A}"/>
          </ac:graphicFrameMkLst>
        </pc:graphicFrameChg>
        <pc:graphicFrameChg chg="add mod modGraphic">
          <ac:chgData name="Aryana Haghjoo" userId="61d291560d6af664" providerId="LiveId" clId="{3D92C0CC-6B02-4525-BEF5-71CFFCBBF9AD}" dt="2023-03-02T23:42:10.569" v="223" actId="14734"/>
          <ac:graphicFrameMkLst>
            <pc:docMk/>
            <pc:sldMk cId="799706967" sldId="257"/>
            <ac:graphicFrameMk id="5" creationId="{75388A80-F9C8-C7A0-9795-00FA66CC5340}"/>
          </ac:graphicFrameMkLst>
        </pc:graphicFrameChg>
      </pc:sldChg>
      <pc:sldMasterChg chg="delSldLayout">
        <pc:chgData name="Aryana Haghjoo" userId="61d291560d6af664" providerId="LiveId" clId="{3D92C0CC-6B02-4525-BEF5-71CFFCBBF9AD}" dt="2023-03-02T23:50:13.246" v="259" actId="2696"/>
        <pc:sldMasterMkLst>
          <pc:docMk/>
          <pc:sldMasterMk cId="0" sldId="2147483659"/>
        </pc:sldMasterMkLst>
        <pc:sldLayoutChg chg="del">
          <pc:chgData name="Aryana Haghjoo" userId="61d291560d6af664" providerId="LiveId" clId="{3D92C0CC-6B02-4525-BEF5-71CFFCBBF9AD}" dt="2023-03-02T23:50:13.246" v="259" actId="2696"/>
          <pc:sldLayoutMkLst>
            <pc:docMk/>
            <pc:sldMasterMk cId="0" sldId="2147483659"/>
            <pc:sldLayoutMk cId="0" sldId="2147483652"/>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685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685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685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685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685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685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685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685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6859"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50d48b3d4_0_0: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50d48b3d4_0_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527153" y="3647959"/>
            <a:ext cx="41745023" cy="10056473"/>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25475"/>
            </a:lvl1pPr>
            <a:lvl2pPr lvl="1" algn="ctr">
              <a:spcBef>
                <a:spcPts val="0"/>
              </a:spcBef>
              <a:spcAft>
                <a:spcPts val="0"/>
              </a:spcAft>
              <a:buSzPts val="5200"/>
              <a:buNone/>
              <a:defRPr sz="25475"/>
            </a:lvl2pPr>
            <a:lvl3pPr lvl="2" algn="ctr">
              <a:spcBef>
                <a:spcPts val="0"/>
              </a:spcBef>
              <a:spcAft>
                <a:spcPts val="0"/>
              </a:spcAft>
              <a:buSzPts val="5200"/>
              <a:buNone/>
              <a:defRPr sz="25475"/>
            </a:lvl3pPr>
            <a:lvl4pPr lvl="3" algn="ctr">
              <a:spcBef>
                <a:spcPts val="0"/>
              </a:spcBef>
              <a:spcAft>
                <a:spcPts val="0"/>
              </a:spcAft>
              <a:buSzPts val="5200"/>
              <a:buNone/>
              <a:defRPr sz="25475"/>
            </a:lvl4pPr>
            <a:lvl5pPr lvl="4" algn="ctr">
              <a:spcBef>
                <a:spcPts val="0"/>
              </a:spcBef>
              <a:spcAft>
                <a:spcPts val="0"/>
              </a:spcAft>
              <a:buSzPts val="5200"/>
              <a:buNone/>
              <a:defRPr sz="25475"/>
            </a:lvl5pPr>
            <a:lvl6pPr lvl="5" algn="ctr">
              <a:spcBef>
                <a:spcPts val="0"/>
              </a:spcBef>
              <a:spcAft>
                <a:spcPts val="0"/>
              </a:spcAft>
              <a:buSzPts val="5200"/>
              <a:buNone/>
              <a:defRPr sz="25475"/>
            </a:lvl6pPr>
            <a:lvl7pPr lvl="6" algn="ctr">
              <a:spcBef>
                <a:spcPts val="0"/>
              </a:spcBef>
              <a:spcAft>
                <a:spcPts val="0"/>
              </a:spcAft>
              <a:buSzPts val="5200"/>
              <a:buNone/>
              <a:defRPr sz="25475"/>
            </a:lvl7pPr>
            <a:lvl8pPr lvl="7" algn="ctr">
              <a:spcBef>
                <a:spcPts val="0"/>
              </a:spcBef>
              <a:spcAft>
                <a:spcPts val="0"/>
              </a:spcAft>
              <a:buSzPts val="5200"/>
              <a:buNone/>
              <a:defRPr sz="25475"/>
            </a:lvl8pPr>
            <a:lvl9pPr lvl="8" algn="ctr">
              <a:spcBef>
                <a:spcPts val="0"/>
              </a:spcBef>
              <a:spcAft>
                <a:spcPts val="0"/>
              </a:spcAft>
              <a:buSzPts val="5200"/>
              <a:buNone/>
              <a:defRPr sz="25475"/>
            </a:lvl9pPr>
          </a:lstStyle>
          <a:p>
            <a:endParaRPr/>
          </a:p>
        </p:txBody>
      </p:sp>
      <p:sp>
        <p:nvSpPr>
          <p:cNvPr id="11" name="Google Shape;11;p2"/>
          <p:cNvSpPr txBox="1">
            <a:spLocks noGrp="1"/>
          </p:cNvSpPr>
          <p:nvPr>
            <p:ph type="subTitle" idx="1"/>
          </p:nvPr>
        </p:nvSpPr>
        <p:spPr>
          <a:xfrm>
            <a:off x="1527114" y="13885464"/>
            <a:ext cx="41745023" cy="3883251"/>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13717"/>
            </a:lvl1pPr>
            <a:lvl2pPr lvl="1" algn="ctr">
              <a:lnSpc>
                <a:spcPct val="100000"/>
              </a:lnSpc>
              <a:spcBef>
                <a:spcPts val="0"/>
              </a:spcBef>
              <a:spcAft>
                <a:spcPts val="0"/>
              </a:spcAft>
              <a:buSzPts val="2800"/>
              <a:buNone/>
              <a:defRPr sz="13717"/>
            </a:lvl2pPr>
            <a:lvl3pPr lvl="2" algn="ctr">
              <a:lnSpc>
                <a:spcPct val="100000"/>
              </a:lnSpc>
              <a:spcBef>
                <a:spcPts val="0"/>
              </a:spcBef>
              <a:spcAft>
                <a:spcPts val="0"/>
              </a:spcAft>
              <a:buSzPts val="2800"/>
              <a:buNone/>
              <a:defRPr sz="13717"/>
            </a:lvl3pPr>
            <a:lvl4pPr lvl="3" algn="ctr">
              <a:lnSpc>
                <a:spcPct val="100000"/>
              </a:lnSpc>
              <a:spcBef>
                <a:spcPts val="0"/>
              </a:spcBef>
              <a:spcAft>
                <a:spcPts val="0"/>
              </a:spcAft>
              <a:buSzPts val="2800"/>
              <a:buNone/>
              <a:defRPr sz="13717"/>
            </a:lvl4pPr>
            <a:lvl5pPr lvl="4" algn="ctr">
              <a:lnSpc>
                <a:spcPct val="100000"/>
              </a:lnSpc>
              <a:spcBef>
                <a:spcPts val="0"/>
              </a:spcBef>
              <a:spcAft>
                <a:spcPts val="0"/>
              </a:spcAft>
              <a:buSzPts val="2800"/>
              <a:buNone/>
              <a:defRPr sz="13717"/>
            </a:lvl5pPr>
            <a:lvl6pPr lvl="5" algn="ctr">
              <a:lnSpc>
                <a:spcPct val="100000"/>
              </a:lnSpc>
              <a:spcBef>
                <a:spcPts val="0"/>
              </a:spcBef>
              <a:spcAft>
                <a:spcPts val="0"/>
              </a:spcAft>
              <a:buSzPts val="2800"/>
              <a:buNone/>
              <a:defRPr sz="13717"/>
            </a:lvl6pPr>
            <a:lvl7pPr lvl="6" algn="ctr">
              <a:lnSpc>
                <a:spcPct val="100000"/>
              </a:lnSpc>
              <a:spcBef>
                <a:spcPts val="0"/>
              </a:spcBef>
              <a:spcAft>
                <a:spcPts val="0"/>
              </a:spcAft>
              <a:buSzPts val="2800"/>
              <a:buNone/>
              <a:defRPr sz="13717"/>
            </a:lvl7pPr>
            <a:lvl8pPr lvl="7" algn="ctr">
              <a:lnSpc>
                <a:spcPct val="100000"/>
              </a:lnSpc>
              <a:spcBef>
                <a:spcPts val="0"/>
              </a:spcBef>
              <a:spcAft>
                <a:spcPts val="0"/>
              </a:spcAft>
              <a:buSzPts val="2800"/>
              <a:buNone/>
              <a:defRPr sz="13717"/>
            </a:lvl8pPr>
            <a:lvl9pPr lvl="8" algn="ctr">
              <a:lnSpc>
                <a:spcPct val="100000"/>
              </a:lnSpc>
              <a:spcBef>
                <a:spcPts val="0"/>
              </a:spcBef>
              <a:spcAft>
                <a:spcPts val="0"/>
              </a:spcAft>
              <a:buSzPts val="2800"/>
              <a:buNone/>
              <a:defRPr sz="13717"/>
            </a:lvl9pPr>
          </a:lstStyle>
          <a:p>
            <a:endParaRPr/>
          </a:p>
        </p:txBody>
      </p:sp>
      <p:sp>
        <p:nvSpPr>
          <p:cNvPr id="12" name="Google Shape;12;p2"/>
          <p:cNvSpPr txBox="1">
            <a:spLocks noGrp="1"/>
          </p:cNvSpPr>
          <p:nvPr>
            <p:ph type="sldNum" idx="12"/>
          </p:nvPr>
        </p:nvSpPr>
        <p:spPr>
          <a:xfrm>
            <a:off x="41509161" y="22846886"/>
            <a:ext cx="2688249" cy="1928397"/>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527114" y="10537838"/>
            <a:ext cx="41745023" cy="41243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17637"/>
            </a:lvl1pPr>
            <a:lvl2pPr lvl="1" algn="ctr">
              <a:spcBef>
                <a:spcPts val="0"/>
              </a:spcBef>
              <a:spcAft>
                <a:spcPts val="0"/>
              </a:spcAft>
              <a:buSzPts val="3600"/>
              <a:buNone/>
              <a:defRPr sz="17637"/>
            </a:lvl2pPr>
            <a:lvl3pPr lvl="2" algn="ctr">
              <a:spcBef>
                <a:spcPts val="0"/>
              </a:spcBef>
              <a:spcAft>
                <a:spcPts val="0"/>
              </a:spcAft>
              <a:buSzPts val="3600"/>
              <a:buNone/>
              <a:defRPr sz="17637"/>
            </a:lvl3pPr>
            <a:lvl4pPr lvl="3" algn="ctr">
              <a:spcBef>
                <a:spcPts val="0"/>
              </a:spcBef>
              <a:spcAft>
                <a:spcPts val="0"/>
              </a:spcAft>
              <a:buSzPts val="3600"/>
              <a:buNone/>
              <a:defRPr sz="17637"/>
            </a:lvl4pPr>
            <a:lvl5pPr lvl="4" algn="ctr">
              <a:spcBef>
                <a:spcPts val="0"/>
              </a:spcBef>
              <a:spcAft>
                <a:spcPts val="0"/>
              </a:spcAft>
              <a:buSzPts val="3600"/>
              <a:buNone/>
              <a:defRPr sz="17637"/>
            </a:lvl5pPr>
            <a:lvl6pPr lvl="5" algn="ctr">
              <a:spcBef>
                <a:spcPts val="0"/>
              </a:spcBef>
              <a:spcAft>
                <a:spcPts val="0"/>
              </a:spcAft>
              <a:buSzPts val="3600"/>
              <a:buNone/>
              <a:defRPr sz="17637"/>
            </a:lvl6pPr>
            <a:lvl7pPr lvl="6" algn="ctr">
              <a:spcBef>
                <a:spcPts val="0"/>
              </a:spcBef>
              <a:spcAft>
                <a:spcPts val="0"/>
              </a:spcAft>
              <a:buSzPts val="3600"/>
              <a:buNone/>
              <a:defRPr sz="17637"/>
            </a:lvl7pPr>
            <a:lvl8pPr lvl="7" algn="ctr">
              <a:spcBef>
                <a:spcPts val="0"/>
              </a:spcBef>
              <a:spcAft>
                <a:spcPts val="0"/>
              </a:spcAft>
              <a:buSzPts val="3600"/>
              <a:buNone/>
              <a:defRPr sz="17637"/>
            </a:lvl8pPr>
            <a:lvl9pPr lvl="8" algn="ctr">
              <a:spcBef>
                <a:spcPts val="0"/>
              </a:spcBef>
              <a:spcAft>
                <a:spcPts val="0"/>
              </a:spcAft>
              <a:buSzPts val="3600"/>
              <a:buNone/>
              <a:defRPr sz="17637"/>
            </a:lvl9pPr>
          </a:lstStyle>
          <a:p>
            <a:endParaRPr/>
          </a:p>
        </p:txBody>
      </p:sp>
      <p:sp>
        <p:nvSpPr>
          <p:cNvPr id="15" name="Google Shape;15;p3"/>
          <p:cNvSpPr txBox="1">
            <a:spLocks noGrp="1"/>
          </p:cNvSpPr>
          <p:nvPr>
            <p:ph type="sldNum" idx="12"/>
          </p:nvPr>
        </p:nvSpPr>
        <p:spPr>
          <a:xfrm>
            <a:off x="41509161" y="22846886"/>
            <a:ext cx="2688249" cy="1928397"/>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1527114" y="2180348"/>
            <a:ext cx="41745023" cy="2805876"/>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1527114" y="5646417"/>
            <a:ext cx="41745023" cy="16738251"/>
          </a:xfrm>
          <a:prstGeom prst="rect">
            <a:avLst/>
          </a:prstGeom>
        </p:spPr>
        <p:txBody>
          <a:bodyPr spcFirstLastPara="1" wrap="square" lIns="91425" tIns="91425" rIns="91425" bIns="91425" anchor="t" anchorCtr="0">
            <a:normAutofit/>
          </a:bodyPr>
          <a:lstStyle>
            <a:lvl1pPr marL="2239869" lvl="0" indent="-1679901">
              <a:spcBef>
                <a:spcPts val="0"/>
              </a:spcBef>
              <a:spcAft>
                <a:spcPts val="0"/>
              </a:spcAft>
              <a:buSzPts val="1800"/>
              <a:buChar char="●"/>
              <a:defRPr/>
            </a:lvl1pPr>
            <a:lvl2pPr marL="4479737" lvl="1" indent="-1555464">
              <a:spcBef>
                <a:spcPts val="0"/>
              </a:spcBef>
              <a:spcAft>
                <a:spcPts val="0"/>
              </a:spcAft>
              <a:buSzPts val="1400"/>
              <a:buChar char="○"/>
              <a:defRPr/>
            </a:lvl2pPr>
            <a:lvl3pPr marL="6719606" lvl="2" indent="-1555464">
              <a:spcBef>
                <a:spcPts val="0"/>
              </a:spcBef>
              <a:spcAft>
                <a:spcPts val="0"/>
              </a:spcAft>
              <a:buSzPts val="1400"/>
              <a:buChar char="■"/>
              <a:defRPr/>
            </a:lvl3pPr>
            <a:lvl4pPr marL="8959474" lvl="3" indent="-1555464">
              <a:spcBef>
                <a:spcPts val="0"/>
              </a:spcBef>
              <a:spcAft>
                <a:spcPts val="0"/>
              </a:spcAft>
              <a:buSzPts val="1400"/>
              <a:buChar char="●"/>
              <a:defRPr/>
            </a:lvl4pPr>
            <a:lvl5pPr marL="11199343" lvl="4" indent="-1555464">
              <a:spcBef>
                <a:spcPts val="0"/>
              </a:spcBef>
              <a:spcAft>
                <a:spcPts val="0"/>
              </a:spcAft>
              <a:buSzPts val="1400"/>
              <a:buChar char="○"/>
              <a:defRPr/>
            </a:lvl5pPr>
            <a:lvl6pPr marL="13439211" lvl="5" indent="-1555464">
              <a:spcBef>
                <a:spcPts val="0"/>
              </a:spcBef>
              <a:spcAft>
                <a:spcPts val="0"/>
              </a:spcAft>
              <a:buSzPts val="1400"/>
              <a:buChar char="■"/>
              <a:defRPr/>
            </a:lvl6pPr>
            <a:lvl7pPr marL="15679080" lvl="6" indent="-1555464">
              <a:spcBef>
                <a:spcPts val="0"/>
              </a:spcBef>
              <a:spcAft>
                <a:spcPts val="0"/>
              </a:spcAft>
              <a:buSzPts val="1400"/>
              <a:buChar char="●"/>
              <a:defRPr/>
            </a:lvl7pPr>
            <a:lvl8pPr marL="17918948" lvl="7" indent="-1555464">
              <a:spcBef>
                <a:spcPts val="0"/>
              </a:spcBef>
              <a:spcAft>
                <a:spcPts val="0"/>
              </a:spcAft>
              <a:buSzPts val="1400"/>
              <a:buChar char="○"/>
              <a:defRPr/>
            </a:lvl8pPr>
            <a:lvl9pPr marL="20158817" lvl="8" indent="-1555464">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41509161" y="22846886"/>
            <a:ext cx="2688249" cy="1928397"/>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1527114" y="2180348"/>
            <a:ext cx="41745023" cy="2805876"/>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1527113" y="5646417"/>
            <a:ext cx="19596732" cy="16738251"/>
          </a:xfrm>
          <a:prstGeom prst="rect">
            <a:avLst/>
          </a:prstGeom>
        </p:spPr>
        <p:txBody>
          <a:bodyPr spcFirstLastPara="1" wrap="square" lIns="91425" tIns="91425" rIns="91425" bIns="91425" anchor="t" anchorCtr="0">
            <a:normAutofit/>
          </a:bodyPr>
          <a:lstStyle>
            <a:lvl1pPr marL="2239869" lvl="0" indent="-1555464">
              <a:spcBef>
                <a:spcPts val="0"/>
              </a:spcBef>
              <a:spcAft>
                <a:spcPts val="0"/>
              </a:spcAft>
              <a:buSzPts val="1400"/>
              <a:buChar char="●"/>
              <a:defRPr sz="6859"/>
            </a:lvl1pPr>
            <a:lvl2pPr marL="4479737" lvl="1" indent="-1493246">
              <a:spcBef>
                <a:spcPts val="0"/>
              </a:spcBef>
              <a:spcAft>
                <a:spcPts val="0"/>
              </a:spcAft>
              <a:buSzPts val="1200"/>
              <a:buChar char="○"/>
              <a:defRPr sz="5879"/>
            </a:lvl2pPr>
            <a:lvl3pPr marL="6719606" lvl="2" indent="-1493246">
              <a:spcBef>
                <a:spcPts val="0"/>
              </a:spcBef>
              <a:spcAft>
                <a:spcPts val="0"/>
              </a:spcAft>
              <a:buSzPts val="1200"/>
              <a:buChar char="■"/>
              <a:defRPr sz="5879"/>
            </a:lvl3pPr>
            <a:lvl4pPr marL="8959474" lvl="3" indent="-1493246">
              <a:spcBef>
                <a:spcPts val="0"/>
              </a:spcBef>
              <a:spcAft>
                <a:spcPts val="0"/>
              </a:spcAft>
              <a:buSzPts val="1200"/>
              <a:buChar char="●"/>
              <a:defRPr sz="5879"/>
            </a:lvl4pPr>
            <a:lvl5pPr marL="11199343" lvl="4" indent="-1493246">
              <a:spcBef>
                <a:spcPts val="0"/>
              </a:spcBef>
              <a:spcAft>
                <a:spcPts val="0"/>
              </a:spcAft>
              <a:buSzPts val="1200"/>
              <a:buChar char="○"/>
              <a:defRPr sz="5879"/>
            </a:lvl5pPr>
            <a:lvl6pPr marL="13439211" lvl="5" indent="-1493246">
              <a:spcBef>
                <a:spcPts val="0"/>
              </a:spcBef>
              <a:spcAft>
                <a:spcPts val="0"/>
              </a:spcAft>
              <a:buSzPts val="1200"/>
              <a:buChar char="■"/>
              <a:defRPr sz="5879"/>
            </a:lvl6pPr>
            <a:lvl7pPr marL="15679080" lvl="6" indent="-1493246">
              <a:spcBef>
                <a:spcPts val="0"/>
              </a:spcBef>
              <a:spcAft>
                <a:spcPts val="0"/>
              </a:spcAft>
              <a:buSzPts val="1200"/>
              <a:buChar char="●"/>
              <a:defRPr sz="5879"/>
            </a:lvl7pPr>
            <a:lvl8pPr marL="17918948" lvl="7" indent="-1493246">
              <a:spcBef>
                <a:spcPts val="0"/>
              </a:spcBef>
              <a:spcAft>
                <a:spcPts val="0"/>
              </a:spcAft>
              <a:buSzPts val="1200"/>
              <a:buChar char="○"/>
              <a:defRPr sz="5879"/>
            </a:lvl8pPr>
            <a:lvl9pPr marL="20158817" lvl="8" indent="-1493246">
              <a:spcBef>
                <a:spcPts val="0"/>
              </a:spcBef>
              <a:spcAft>
                <a:spcPts val="0"/>
              </a:spcAft>
              <a:buSzPts val="1200"/>
              <a:buChar char="■"/>
              <a:defRPr sz="5879"/>
            </a:lvl9pPr>
          </a:lstStyle>
          <a:p>
            <a:endParaRPr/>
          </a:p>
        </p:txBody>
      </p:sp>
      <p:sp>
        <p:nvSpPr>
          <p:cNvPr id="23" name="Google Shape;23;p5"/>
          <p:cNvSpPr txBox="1">
            <a:spLocks noGrp="1"/>
          </p:cNvSpPr>
          <p:nvPr>
            <p:ph type="body" idx="2"/>
          </p:nvPr>
        </p:nvSpPr>
        <p:spPr>
          <a:xfrm>
            <a:off x="23675405" y="5646417"/>
            <a:ext cx="19596732" cy="16738251"/>
          </a:xfrm>
          <a:prstGeom prst="rect">
            <a:avLst/>
          </a:prstGeom>
        </p:spPr>
        <p:txBody>
          <a:bodyPr spcFirstLastPara="1" wrap="square" lIns="91425" tIns="91425" rIns="91425" bIns="91425" anchor="t" anchorCtr="0">
            <a:normAutofit/>
          </a:bodyPr>
          <a:lstStyle>
            <a:lvl1pPr marL="2239869" lvl="0" indent="-1555464">
              <a:spcBef>
                <a:spcPts val="0"/>
              </a:spcBef>
              <a:spcAft>
                <a:spcPts val="0"/>
              </a:spcAft>
              <a:buSzPts val="1400"/>
              <a:buChar char="●"/>
              <a:defRPr sz="6859"/>
            </a:lvl1pPr>
            <a:lvl2pPr marL="4479737" lvl="1" indent="-1493246">
              <a:spcBef>
                <a:spcPts val="0"/>
              </a:spcBef>
              <a:spcAft>
                <a:spcPts val="0"/>
              </a:spcAft>
              <a:buSzPts val="1200"/>
              <a:buChar char="○"/>
              <a:defRPr sz="5879"/>
            </a:lvl2pPr>
            <a:lvl3pPr marL="6719606" lvl="2" indent="-1493246">
              <a:spcBef>
                <a:spcPts val="0"/>
              </a:spcBef>
              <a:spcAft>
                <a:spcPts val="0"/>
              </a:spcAft>
              <a:buSzPts val="1200"/>
              <a:buChar char="■"/>
              <a:defRPr sz="5879"/>
            </a:lvl3pPr>
            <a:lvl4pPr marL="8959474" lvl="3" indent="-1493246">
              <a:spcBef>
                <a:spcPts val="0"/>
              </a:spcBef>
              <a:spcAft>
                <a:spcPts val="0"/>
              </a:spcAft>
              <a:buSzPts val="1200"/>
              <a:buChar char="●"/>
              <a:defRPr sz="5879"/>
            </a:lvl4pPr>
            <a:lvl5pPr marL="11199343" lvl="4" indent="-1493246">
              <a:spcBef>
                <a:spcPts val="0"/>
              </a:spcBef>
              <a:spcAft>
                <a:spcPts val="0"/>
              </a:spcAft>
              <a:buSzPts val="1200"/>
              <a:buChar char="○"/>
              <a:defRPr sz="5879"/>
            </a:lvl5pPr>
            <a:lvl6pPr marL="13439211" lvl="5" indent="-1493246">
              <a:spcBef>
                <a:spcPts val="0"/>
              </a:spcBef>
              <a:spcAft>
                <a:spcPts val="0"/>
              </a:spcAft>
              <a:buSzPts val="1200"/>
              <a:buChar char="■"/>
              <a:defRPr sz="5879"/>
            </a:lvl6pPr>
            <a:lvl7pPr marL="15679080" lvl="6" indent="-1493246">
              <a:spcBef>
                <a:spcPts val="0"/>
              </a:spcBef>
              <a:spcAft>
                <a:spcPts val="0"/>
              </a:spcAft>
              <a:buSzPts val="1200"/>
              <a:buChar char="●"/>
              <a:defRPr sz="5879"/>
            </a:lvl7pPr>
            <a:lvl8pPr marL="17918948" lvl="7" indent="-1493246">
              <a:spcBef>
                <a:spcPts val="0"/>
              </a:spcBef>
              <a:spcAft>
                <a:spcPts val="0"/>
              </a:spcAft>
              <a:buSzPts val="1200"/>
              <a:buChar char="○"/>
              <a:defRPr sz="5879"/>
            </a:lvl8pPr>
            <a:lvl9pPr marL="20158817" lvl="8" indent="-1493246">
              <a:spcBef>
                <a:spcPts val="0"/>
              </a:spcBef>
              <a:spcAft>
                <a:spcPts val="0"/>
              </a:spcAft>
              <a:buSzPts val="1200"/>
              <a:buChar char="■"/>
              <a:defRPr sz="5879"/>
            </a:lvl9pPr>
          </a:lstStyle>
          <a:p>
            <a:endParaRPr/>
          </a:p>
        </p:txBody>
      </p:sp>
      <p:sp>
        <p:nvSpPr>
          <p:cNvPr id="24" name="Google Shape;24;p5"/>
          <p:cNvSpPr txBox="1">
            <a:spLocks noGrp="1"/>
          </p:cNvSpPr>
          <p:nvPr>
            <p:ph type="sldNum" idx="12"/>
          </p:nvPr>
        </p:nvSpPr>
        <p:spPr>
          <a:xfrm>
            <a:off x="41509161" y="22846886"/>
            <a:ext cx="2688249" cy="1928397"/>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1527114" y="2722097"/>
            <a:ext cx="13757250" cy="3702464"/>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11758"/>
            </a:lvl1pPr>
            <a:lvl2pPr lvl="1">
              <a:spcBef>
                <a:spcPts val="0"/>
              </a:spcBef>
              <a:spcAft>
                <a:spcPts val="0"/>
              </a:spcAft>
              <a:buSzPts val="2400"/>
              <a:buNone/>
              <a:defRPr sz="11758"/>
            </a:lvl2pPr>
            <a:lvl3pPr lvl="2">
              <a:spcBef>
                <a:spcPts val="0"/>
              </a:spcBef>
              <a:spcAft>
                <a:spcPts val="0"/>
              </a:spcAft>
              <a:buSzPts val="2400"/>
              <a:buNone/>
              <a:defRPr sz="11758"/>
            </a:lvl3pPr>
            <a:lvl4pPr lvl="3">
              <a:spcBef>
                <a:spcPts val="0"/>
              </a:spcBef>
              <a:spcAft>
                <a:spcPts val="0"/>
              </a:spcAft>
              <a:buSzPts val="2400"/>
              <a:buNone/>
              <a:defRPr sz="11758"/>
            </a:lvl4pPr>
            <a:lvl5pPr lvl="4">
              <a:spcBef>
                <a:spcPts val="0"/>
              </a:spcBef>
              <a:spcAft>
                <a:spcPts val="0"/>
              </a:spcAft>
              <a:buSzPts val="2400"/>
              <a:buNone/>
              <a:defRPr sz="11758"/>
            </a:lvl5pPr>
            <a:lvl6pPr lvl="5">
              <a:spcBef>
                <a:spcPts val="0"/>
              </a:spcBef>
              <a:spcAft>
                <a:spcPts val="0"/>
              </a:spcAft>
              <a:buSzPts val="2400"/>
              <a:buNone/>
              <a:defRPr sz="11758"/>
            </a:lvl6pPr>
            <a:lvl7pPr lvl="6">
              <a:spcBef>
                <a:spcPts val="0"/>
              </a:spcBef>
              <a:spcAft>
                <a:spcPts val="0"/>
              </a:spcAft>
              <a:buSzPts val="2400"/>
              <a:buNone/>
              <a:defRPr sz="11758"/>
            </a:lvl7pPr>
            <a:lvl8pPr lvl="7">
              <a:spcBef>
                <a:spcPts val="0"/>
              </a:spcBef>
              <a:spcAft>
                <a:spcPts val="0"/>
              </a:spcAft>
              <a:buSzPts val="2400"/>
              <a:buNone/>
              <a:defRPr sz="11758"/>
            </a:lvl8pPr>
            <a:lvl9pPr lvl="8">
              <a:spcBef>
                <a:spcPts val="0"/>
              </a:spcBef>
              <a:spcAft>
                <a:spcPts val="0"/>
              </a:spcAft>
              <a:buSzPts val="2400"/>
              <a:buNone/>
              <a:defRPr sz="11758"/>
            </a:lvl9pPr>
          </a:lstStyle>
          <a:p>
            <a:endParaRPr/>
          </a:p>
        </p:txBody>
      </p:sp>
      <p:sp>
        <p:nvSpPr>
          <p:cNvPr id="30" name="Google Shape;30;p7"/>
          <p:cNvSpPr txBox="1">
            <a:spLocks noGrp="1"/>
          </p:cNvSpPr>
          <p:nvPr>
            <p:ph type="body" idx="1"/>
          </p:nvPr>
        </p:nvSpPr>
        <p:spPr>
          <a:xfrm>
            <a:off x="1527114" y="6808182"/>
            <a:ext cx="13757250" cy="15577097"/>
          </a:xfrm>
          <a:prstGeom prst="rect">
            <a:avLst/>
          </a:prstGeom>
        </p:spPr>
        <p:txBody>
          <a:bodyPr spcFirstLastPara="1" wrap="square" lIns="91425" tIns="91425" rIns="91425" bIns="91425" anchor="t" anchorCtr="0">
            <a:normAutofit/>
          </a:bodyPr>
          <a:lstStyle>
            <a:lvl1pPr marL="2239869" lvl="0" indent="-1493246">
              <a:spcBef>
                <a:spcPts val="0"/>
              </a:spcBef>
              <a:spcAft>
                <a:spcPts val="0"/>
              </a:spcAft>
              <a:buSzPts val="1200"/>
              <a:buChar char="●"/>
              <a:defRPr sz="5879"/>
            </a:lvl1pPr>
            <a:lvl2pPr marL="4479737" lvl="1" indent="-1493246">
              <a:spcBef>
                <a:spcPts val="0"/>
              </a:spcBef>
              <a:spcAft>
                <a:spcPts val="0"/>
              </a:spcAft>
              <a:buSzPts val="1200"/>
              <a:buChar char="○"/>
              <a:defRPr sz="5879"/>
            </a:lvl2pPr>
            <a:lvl3pPr marL="6719606" lvl="2" indent="-1493246">
              <a:spcBef>
                <a:spcPts val="0"/>
              </a:spcBef>
              <a:spcAft>
                <a:spcPts val="0"/>
              </a:spcAft>
              <a:buSzPts val="1200"/>
              <a:buChar char="■"/>
              <a:defRPr sz="5879"/>
            </a:lvl3pPr>
            <a:lvl4pPr marL="8959474" lvl="3" indent="-1493246">
              <a:spcBef>
                <a:spcPts val="0"/>
              </a:spcBef>
              <a:spcAft>
                <a:spcPts val="0"/>
              </a:spcAft>
              <a:buSzPts val="1200"/>
              <a:buChar char="●"/>
              <a:defRPr sz="5879"/>
            </a:lvl4pPr>
            <a:lvl5pPr marL="11199343" lvl="4" indent="-1493246">
              <a:spcBef>
                <a:spcPts val="0"/>
              </a:spcBef>
              <a:spcAft>
                <a:spcPts val="0"/>
              </a:spcAft>
              <a:buSzPts val="1200"/>
              <a:buChar char="○"/>
              <a:defRPr sz="5879"/>
            </a:lvl5pPr>
            <a:lvl6pPr marL="13439211" lvl="5" indent="-1493246">
              <a:spcBef>
                <a:spcPts val="0"/>
              </a:spcBef>
              <a:spcAft>
                <a:spcPts val="0"/>
              </a:spcAft>
              <a:buSzPts val="1200"/>
              <a:buChar char="■"/>
              <a:defRPr sz="5879"/>
            </a:lvl6pPr>
            <a:lvl7pPr marL="15679080" lvl="6" indent="-1493246">
              <a:spcBef>
                <a:spcPts val="0"/>
              </a:spcBef>
              <a:spcAft>
                <a:spcPts val="0"/>
              </a:spcAft>
              <a:buSzPts val="1200"/>
              <a:buChar char="●"/>
              <a:defRPr sz="5879"/>
            </a:lvl7pPr>
            <a:lvl8pPr marL="17918948" lvl="7" indent="-1493246">
              <a:spcBef>
                <a:spcPts val="0"/>
              </a:spcBef>
              <a:spcAft>
                <a:spcPts val="0"/>
              </a:spcAft>
              <a:buSzPts val="1200"/>
              <a:buChar char="○"/>
              <a:defRPr sz="5879"/>
            </a:lvl8pPr>
            <a:lvl9pPr marL="20158817" lvl="8" indent="-1493246">
              <a:spcBef>
                <a:spcPts val="0"/>
              </a:spcBef>
              <a:spcAft>
                <a:spcPts val="0"/>
              </a:spcAft>
              <a:buSzPts val="1200"/>
              <a:buChar char="■"/>
              <a:defRPr sz="5879"/>
            </a:lvl9pPr>
          </a:lstStyle>
          <a:p>
            <a:endParaRPr/>
          </a:p>
        </p:txBody>
      </p:sp>
      <p:sp>
        <p:nvSpPr>
          <p:cNvPr id="31" name="Google Shape;31;p7"/>
          <p:cNvSpPr txBox="1">
            <a:spLocks noGrp="1"/>
          </p:cNvSpPr>
          <p:nvPr>
            <p:ph type="sldNum" idx="12"/>
          </p:nvPr>
        </p:nvSpPr>
        <p:spPr>
          <a:xfrm>
            <a:off x="41509161" y="22846886"/>
            <a:ext cx="2688249" cy="1928397"/>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2401885" y="2205458"/>
            <a:ext cx="31197798" cy="20042395"/>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23516"/>
            </a:lvl1pPr>
            <a:lvl2pPr lvl="1">
              <a:spcBef>
                <a:spcPts val="0"/>
              </a:spcBef>
              <a:spcAft>
                <a:spcPts val="0"/>
              </a:spcAft>
              <a:buSzPts val="4800"/>
              <a:buNone/>
              <a:defRPr sz="23516"/>
            </a:lvl2pPr>
            <a:lvl3pPr lvl="2">
              <a:spcBef>
                <a:spcPts val="0"/>
              </a:spcBef>
              <a:spcAft>
                <a:spcPts val="0"/>
              </a:spcAft>
              <a:buSzPts val="4800"/>
              <a:buNone/>
              <a:defRPr sz="23516"/>
            </a:lvl3pPr>
            <a:lvl4pPr lvl="3">
              <a:spcBef>
                <a:spcPts val="0"/>
              </a:spcBef>
              <a:spcAft>
                <a:spcPts val="0"/>
              </a:spcAft>
              <a:buSzPts val="4800"/>
              <a:buNone/>
              <a:defRPr sz="23516"/>
            </a:lvl4pPr>
            <a:lvl5pPr lvl="4">
              <a:spcBef>
                <a:spcPts val="0"/>
              </a:spcBef>
              <a:spcAft>
                <a:spcPts val="0"/>
              </a:spcAft>
              <a:buSzPts val="4800"/>
              <a:buNone/>
              <a:defRPr sz="23516"/>
            </a:lvl5pPr>
            <a:lvl6pPr lvl="5">
              <a:spcBef>
                <a:spcPts val="0"/>
              </a:spcBef>
              <a:spcAft>
                <a:spcPts val="0"/>
              </a:spcAft>
              <a:buSzPts val="4800"/>
              <a:buNone/>
              <a:defRPr sz="23516"/>
            </a:lvl6pPr>
            <a:lvl7pPr lvl="6">
              <a:spcBef>
                <a:spcPts val="0"/>
              </a:spcBef>
              <a:spcAft>
                <a:spcPts val="0"/>
              </a:spcAft>
              <a:buSzPts val="4800"/>
              <a:buNone/>
              <a:defRPr sz="23516"/>
            </a:lvl7pPr>
            <a:lvl8pPr lvl="7">
              <a:spcBef>
                <a:spcPts val="0"/>
              </a:spcBef>
              <a:spcAft>
                <a:spcPts val="0"/>
              </a:spcAft>
              <a:buSzPts val="4800"/>
              <a:buNone/>
              <a:defRPr sz="23516"/>
            </a:lvl8pPr>
            <a:lvl9pPr lvl="8">
              <a:spcBef>
                <a:spcPts val="0"/>
              </a:spcBef>
              <a:spcAft>
                <a:spcPts val="0"/>
              </a:spcAft>
              <a:buSzPts val="4800"/>
              <a:buNone/>
              <a:defRPr sz="23516"/>
            </a:lvl9pPr>
          </a:lstStyle>
          <a:p>
            <a:endParaRPr/>
          </a:p>
        </p:txBody>
      </p:sp>
      <p:sp>
        <p:nvSpPr>
          <p:cNvPr id="34" name="Google Shape;34;p8"/>
          <p:cNvSpPr txBox="1">
            <a:spLocks noGrp="1"/>
          </p:cNvSpPr>
          <p:nvPr>
            <p:ph type="sldNum" idx="12"/>
          </p:nvPr>
        </p:nvSpPr>
        <p:spPr>
          <a:xfrm>
            <a:off x="41509161" y="22846886"/>
            <a:ext cx="2688249" cy="1928397"/>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22399624" y="-612"/>
            <a:ext cx="22399626" cy="25199975"/>
          </a:xfrm>
          <a:prstGeom prst="rect">
            <a:avLst/>
          </a:prstGeom>
          <a:solidFill>
            <a:schemeClr val="lt2"/>
          </a:solidFill>
          <a:ln>
            <a:noFill/>
          </a:ln>
        </p:spPr>
        <p:txBody>
          <a:bodyPr spcFirstLastPara="1" wrap="square" lIns="447903" tIns="447903" rIns="447903" bIns="447903" anchor="ctr" anchorCtr="0">
            <a:noAutofit/>
          </a:bodyPr>
          <a:lstStyle/>
          <a:p>
            <a:pPr marL="0" lvl="0" indent="0" algn="l" rtl="0">
              <a:spcBef>
                <a:spcPts val="0"/>
              </a:spcBef>
              <a:spcAft>
                <a:spcPts val="0"/>
              </a:spcAft>
              <a:buNone/>
            </a:pPr>
            <a:endParaRPr sz="33603"/>
          </a:p>
        </p:txBody>
      </p:sp>
      <p:sp>
        <p:nvSpPr>
          <p:cNvPr id="37" name="Google Shape;37;p9"/>
          <p:cNvSpPr txBox="1">
            <a:spLocks noGrp="1"/>
          </p:cNvSpPr>
          <p:nvPr>
            <p:ph type="title"/>
          </p:nvPr>
        </p:nvSpPr>
        <p:spPr>
          <a:xfrm>
            <a:off x="1300766" y="6041797"/>
            <a:ext cx="19818671" cy="7262355"/>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20576"/>
            </a:lvl1pPr>
            <a:lvl2pPr lvl="1" algn="ctr">
              <a:spcBef>
                <a:spcPts val="0"/>
              </a:spcBef>
              <a:spcAft>
                <a:spcPts val="0"/>
              </a:spcAft>
              <a:buSzPts val="4200"/>
              <a:buNone/>
              <a:defRPr sz="20576"/>
            </a:lvl2pPr>
            <a:lvl3pPr lvl="2" algn="ctr">
              <a:spcBef>
                <a:spcPts val="0"/>
              </a:spcBef>
              <a:spcAft>
                <a:spcPts val="0"/>
              </a:spcAft>
              <a:buSzPts val="4200"/>
              <a:buNone/>
              <a:defRPr sz="20576"/>
            </a:lvl3pPr>
            <a:lvl4pPr lvl="3" algn="ctr">
              <a:spcBef>
                <a:spcPts val="0"/>
              </a:spcBef>
              <a:spcAft>
                <a:spcPts val="0"/>
              </a:spcAft>
              <a:buSzPts val="4200"/>
              <a:buNone/>
              <a:defRPr sz="20576"/>
            </a:lvl4pPr>
            <a:lvl5pPr lvl="4" algn="ctr">
              <a:spcBef>
                <a:spcPts val="0"/>
              </a:spcBef>
              <a:spcAft>
                <a:spcPts val="0"/>
              </a:spcAft>
              <a:buSzPts val="4200"/>
              <a:buNone/>
              <a:defRPr sz="20576"/>
            </a:lvl5pPr>
            <a:lvl6pPr lvl="5" algn="ctr">
              <a:spcBef>
                <a:spcPts val="0"/>
              </a:spcBef>
              <a:spcAft>
                <a:spcPts val="0"/>
              </a:spcAft>
              <a:buSzPts val="4200"/>
              <a:buNone/>
              <a:defRPr sz="20576"/>
            </a:lvl6pPr>
            <a:lvl7pPr lvl="6" algn="ctr">
              <a:spcBef>
                <a:spcPts val="0"/>
              </a:spcBef>
              <a:spcAft>
                <a:spcPts val="0"/>
              </a:spcAft>
              <a:buSzPts val="4200"/>
              <a:buNone/>
              <a:defRPr sz="20576"/>
            </a:lvl7pPr>
            <a:lvl8pPr lvl="7" algn="ctr">
              <a:spcBef>
                <a:spcPts val="0"/>
              </a:spcBef>
              <a:spcAft>
                <a:spcPts val="0"/>
              </a:spcAft>
              <a:buSzPts val="4200"/>
              <a:buNone/>
              <a:defRPr sz="20576"/>
            </a:lvl8pPr>
            <a:lvl9pPr lvl="8" algn="ctr">
              <a:spcBef>
                <a:spcPts val="0"/>
              </a:spcBef>
              <a:spcAft>
                <a:spcPts val="0"/>
              </a:spcAft>
              <a:buSzPts val="4200"/>
              <a:buNone/>
              <a:defRPr sz="20576"/>
            </a:lvl9pPr>
          </a:lstStyle>
          <a:p>
            <a:endParaRPr/>
          </a:p>
        </p:txBody>
      </p:sp>
      <p:sp>
        <p:nvSpPr>
          <p:cNvPr id="38" name="Google Shape;38;p9"/>
          <p:cNvSpPr txBox="1">
            <a:spLocks noGrp="1"/>
          </p:cNvSpPr>
          <p:nvPr>
            <p:ph type="subTitle" idx="1"/>
          </p:nvPr>
        </p:nvSpPr>
        <p:spPr>
          <a:xfrm>
            <a:off x="1300766" y="13733337"/>
            <a:ext cx="19818671" cy="6051228"/>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10288"/>
            </a:lvl1pPr>
            <a:lvl2pPr lvl="1" algn="ctr">
              <a:lnSpc>
                <a:spcPct val="100000"/>
              </a:lnSpc>
              <a:spcBef>
                <a:spcPts val="0"/>
              </a:spcBef>
              <a:spcAft>
                <a:spcPts val="0"/>
              </a:spcAft>
              <a:buSzPts val="2100"/>
              <a:buNone/>
              <a:defRPr sz="10288"/>
            </a:lvl2pPr>
            <a:lvl3pPr lvl="2" algn="ctr">
              <a:lnSpc>
                <a:spcPct val="100000"/>
              </a:lnSpc>
              <a:spcBef>
                <a:spcPts val="0"/>
              </a:spcBef>
              <a:spcAft>
                <a:spcPts val="0"/>
              </a:spcAft>
              <a:buSzPts val="2100"/>
              <a:buNone/>
              <a:defRPr sz="10288"/>
            </a:lvl3pPr>
            <a:lvl4pPr lvl="3" algn="ctr">
              <a:lnSpc>
                <a:spcPct val="100000"/>
              </a:lnSpc>
              <a:spcBef>
                <a:spcPts val="0"/>
              </a:spcBef>
              <a:spcAft>
                <a:spcPts val="0"/>
              </a:spcAft>
              <a:buSzPts val="2100"/>
              <a:buNone/>
              <a:defRPr sz="10288"/>
            </a:lvl4pPr>
            <a:lvl5pPr lvl="4" algn="ctr">
              <a:lnSpc>
                <a:spcPct val="100000"/>
              </a:lnSpc>
              <a:spcBef>
                <a:spcPts val="0"/>
              </a:spcBef>
              <a:spcAft>
                <a:spcPts val="0"/>
              </a:spcAft>
              <a:buSzPts val="2100"/>
              <a:buNone/>
              <a:defRPr sz="10288"/>
            </a:lvl5pPr>
            <a:lvl6pPr lvl="5" algn="ctr">
              <a:lnSpc>
                <a:spcPct val="100000"/>
              </a:lnSpc>
              <a:spcBef>
                <a:spcPts val="0"/>
              </a:spcBef>
              <a:spcAft>
                <a:spcPts val="0"/>
              </a:spcAft>
              <a:buSzPts val="2100"/>
              <a:buNone/>
              <a:defRPr sz="10288"/>
            </a:lvl6pPr>
            <a:lvl7pPr lvl="6" algn="ctr">
              <a:lnSpc>
                <a:spcPct val="100000"/>
              </a:lnSpc>
              <a:spcBef>
                <a:spcPts val="0"/>
              </a:spcBef>
              <a:spcAft>
                <a:spcPts val="0"/>
              </a:spcAft>
              <a:buSzPts val="2100"/>
              <a:buNone/>
              <a:defRPr sz="10288"/>
            </a:lvl7pPr>
            <a:lvl8pPr lvl="7" algn="ctr">
              <a:lnSpc>
                <a:spcPct val="100000"/>
              </a:lnSpc>
              <a:spcBef>
                <a:spcPts val="0"/>
              </a:spcBef>
              <a:spcAft>
                <a:spcPts val="0"/>
              </a:spcAft>
              <a:buSzPts val="2100"/>
              <a:buNone/>
              <a:defRPr sz="10288"/>
            </a:lvl8pPr>
            <a:lvl9pPr lvl="8" algn="ctr">
              <a:lnSpc>
                <a:spcPct val="100000"/>
              </a:lnSpc>
              <a:spcBef>
                <a:spcPts val="0"/>
              </a:spcBef>
              <a:spcAft>
                <a:spcPts val="0"/>
              </a:spcAft>
              <a:buSzPts val="2100"/>
              <a:buNone/>
              <a:defRPr sz="10288"/>
            </a:lvl9pPr>
          </a:lstStyle>
          <a:p>
            <a:endParaRPr/>
          </a:p>
        </p:txBody>
      </p:sp>
      <p:sp>
        <p:nvSpPr>
          <p:cNvPr id="39" name="Google Shape;39;p9"/>
          <p:cNvSpPr txBox="1">
            <a:spLocks noGrp="1"/>
          </p:cNvSpPr>
          <p:nvPr>
            <p:ph type="body" idx="2"/>
          </p:nvPr>
        </p:nvSpPr>
        <p:spPr>
          <a:xfrm>
            <a:off x="24200121" y="3547522"/>
            <a:ext cx="18798635" cy="18103709"/>
          </a:xfrm>
          <a:prstGeom prst="rect">
            <a:avLst/>
          </a:prstGeom>
        </p:spPr>
        <p:txBody>
          <a:bodyPr spcFirstLastPara="1" wrap="square" lIns="91425" tIns="91425" rIns="91425" bIns="91425" anchor="ctr" anchorCtr="0">
            <a:normAutofit/>
          </a:bodyPr>
          <a:lstStyle>
            <a:lvl1pPr marL="2239869" lvl="0" indent="-1679901">
              <a:spcBef>
                <a:spcPts val="0"/>
              </a:spcBef>
              <a:spcAft>
                <a:spcPts val="0"/>
              </a:spcAft>
              <a:buSzPts val="1800"/>
              <a:buChar char="●"/>
              <a:defRPr/>
            </a:lvl1pPr>
            <a:lvl2pPr marL="4479737" lvl="1" indent="-1555464">
              <a:spcBef>
                <a:spcPts val="0"/>
              </a:spcBef>
              <a:spcAft>
                <a:spcPts val="0"/>
              </a:spcAft>
              <a:buSzPts val="1400"/>
              <a:buChar char="○"/>
              <a:defRPr/>
            </a:lvl2pPr>
            <a:lvl3pPr marL="6719606" lvl="2" indent="-1555464">
              <a:spcBef>
                <a:spcPts val="0"/>
              </a:spcBef>
              <a:spcAft>
                <a:spcPts val="0"/>
              </a:spcAft>
              <a:buSzPts val="1400"/>
              <a:buChar char="■"/>
              <a:defRPr/>
            </a:lvl3pPr>
            <a:lvl4pPr marL="8959474" lvl="3" indent="-1555464">
              <a:spcBef>
                <a:spcPts val="0"/>
              </a:spcBef>
              <a:spcAft>
                <a:spcPts val="0"/>
              </a:spcAft>
              <a:buSzPts val="1400"/>
              <a:buChar char="●"/>
              <a:defRPr/>
            </a:lvl4pPr>
            <a:lvl5pPr marL="11199343" lvl="4" indent="-1555464">
              <a:spcBef>
                <a:spcPts val="0"/>
              </a:spcBef>
              <a:spcAft>
                <a:spcPts val="0"/>
              </a:spcAft>
              <a:buSzPts val="1400"/>
              <a:buChar char="○"/>
              <a:defRPr/>
            </a:lvl5pPr>
            <a:lvl6pPr marL="13439211" lvl="5" indent="-1555464">
              <a:spcBef>
                <a:spcPts val="0"/>
              </a:spcBef>
              <a:spcAft>
                <a:spcPts val="0"/>
              </a:spcAft>
              <a:buSzPts val="1400"/>
              <a:buChar char="■"/>
              <a:defRPr/>
            </a:lvl6pPr>
            <a:lvl7pPr marL="15679080" lvl="6" indent="-1555464">
              <a:spcBef>
                <a:spcPts val="0"/>
              </a:spcBef>
              <a:spcAft>
                <a:spcPts val="0"/>
              </a:spcAft>
              <a:buSzPts val="1400"/>
              <a:buChar char="●"/>
              <a:defRPr/>
            </a:lvl7pPr>
            <a:lvl8pPr marL="17918948" lvl="7" indent="-1555464">
              <a:spcBef>
                <a:spcPts val="0"/>
              </a:spcBef>
              <a:spcAft>
                <a:spcPts val="0"/>
              </a:spcAft>
              <a:buSzPts val="1400"/>
              <a:buChar char="○"/>
              <a:defRPr/>
            </a:lvl8pPr>
            <a:lvl9pPr marL="20158817" lvl="8" indent="-1555464">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41509161" y="22846886"/>
            <a:ext cx="2688249" cy="1928397"/>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1527114" y="5419330"/>
            <a:ext cx="41745023" cy="9619938"/>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58789"/>
            </a:lvl1pPr>
            <a:lvl2pPr lvl="1" algn="ctr">
              <a:spcBef>
                <a:spcPts val="0"/>
              </a:spcBef>
              <a:spcAft>
                <a:spcPts val="0"/>
              </a:spcAft>
              <a:buSzPts val="12000"/>
              <a:buNone/>
              <a:defRPr sz="58789"/>
            </a:lvl2pPr>
            <a:lvl3pPr lvl="2" algn="ctr">
              <a:spcBef>
                <a:spcPts val="0"/>
              </a:spcBef>
              <a:spcAft>
                <a:spcPts val="0"/>
              </a:spcAft>
              <a:buSzPts val="12000"/>
              <a:buNone/>
              <a:defRPr sz="58789"/>
            </a:lvl3pPr>
            <a:lvl4pPr lvl="3" algn="ctr">
              <a:spcBef>
                <a:spcPts val="0"/>
              </a:spcBef>
              <a:spcAft>
                <a:spcPts val="0"/>
              </a:spcAft>
              <a:buSzPts val="12000"/>
              <a:buNone/>
              <a:defRPr sz="58789"/>
            </a:lvl4pPr>
            <a:lvl5pPr lvl="4" algn="ctr">
              <a:spcBef>
                <a:spcPts val="0"/>
              </a:spcBef>
              <a:spcAft>
                <a:spcPts val="0"/>
              </a:spcAft>
              <a:buSzPts val="12000"/>
              <a:buNone/>
              <a:defRPr sz="58789"/>
            </a:lvl5pPr>
            <a:lvl6pPr lvl="5" algn="ctr">
              <a:spcBef>
                <a:spcPts val="0"/>
              </a:spcBef>
              <a:spcAft>
                <a:spcPts val="0"/>
              </a:spcAft>
              <a:buSzPts val="12000"/>
              <a:buNone/>
              <a:defRPr sz="58789"/>
            </a:lvl6pPr>
            <a:lvl7pPr lvl="6" algn="ctr">
              <a:spcBef>
                <a:spcPts val="0"/>
              </a:spcBef>
              <a:spcAft>
                <a:spcPts val="0"/>
              </a:spcAft>
              <a:buSzPts val="12000"/>
              <a:buNone/>
              <a:defRPr sz="58789"/>
            </a:lvl7pPr>
            <a:lvl8pPr lvl="7" algn="ctr">
              <a:spcBef>
                <a:spcPts val="0"/>
              </a:spcBef>
              <a:spcAft>
                <a:spcPts val="0"/>
              </a:spcAft>
              <a:buSzPts val="12000"/>
              <a:buNone/>
              <a:defRPr sz="58789"/>
            </a:lvl8pPr>
            <a:lvl9pPr lvl="8" algn="ctr">
              <a:spcBef>
                <a:spcPts val="0"/>
              </a:spcBef>
              <a:spcAft>
                <a:spcPts val="0"/>
              </a:spcAft>
              <a:buSzPts val="12000"/>
              <a:buNone/>
              <a:defRPr sz="58789"/>
            </a:lvl9pPr>
          </a:lstStyle>
          <a:p>
            <a:r>
              <a:t>xx%</a:t>
            </a:r>
          </a:p>
        </p:txBody>
      </p:sp>
      <p:sp>
        <p:nvSpPr>
          <p:cNvPr id="46" name="Google Shape;46;p11"/>
          <p:cNvSpPr txBox="1">
            <a:spLocks noGrp="1"/>
          </p:cNvSpPr>
          <p:nvPr>
            <p:ph type="body" idx="1"/>
          </p:nvPr>
        </p:nvSpPr>
        <p:spPr>
          <a:xfrm>
            <a:off x="1527114" y="15443958"/>
            <a:ext cx="41745023" cy="6373117"/>
          </a:xfrm>
          <a:prstGeom prst="rect">
            <a:avLst/>
          </a:prstGeom>
        </p:spPr>
        <p:txBody>
          <a:bodyPr spcFirstLastPara="1" wrap="square" lIns="91425" tIns="91425" rIns="91425" bIns="91425" anchor="t" anchorCtr="0">
            <a:normAutofit/>
          </a:bodyPr>
          <a:lstStyle>
            <a:lvl1pPr marL="2239869" lvl="0" indent="-1679901" algn="ctr">
              <a:spcBef>
                <a:spcPts val="0"/>
              </a:spcBef>
              <a:spcAft>
                <a:spcPts val="0"/>
              </a:spcAft>
              <a:buSzPts val="1800"/>
              <a:buChar char="●"/>
              <a:defRPr/>
            </a:lvl1pPr>
            <a:lvl2pPr marL="4479737" lvl="1" indent="-1555464" algn="ctr">
              <a:spcBef>
                <a:spcPts val="0"/>
              </a:spcBef>
              <a:spcAft>
                <a:spcPts val="0"/>
              </a:spcAft>
              <a:buSzPts val="1400"/>
              <a:buChar char="○"/>
              <a:defRPr/>
            </a:lvl2pPr>
            <a:lvl3pPr marL="6719606" lvl="2" indent="-1555464" algn="ctr">
              <a:spcBef>
                <a:spcPts val="0"/>
              </a:spcBef>
              <a:spcAft>
                <a:spcPts val="0"/>
              </a:spcAft>
              <a:buSzPts val="1400"/>
              <a:buChar char="■"/>
              <a:defRPr/>
            </a:lvl3pPr>
            <a:lvl4pPr marL="8959474" lvl="3" indent="-1555464" algn="ctr">
              <a:spcBef>
                <a:spcPts val="0"/>
              </a:spcBef>
              <a:spcAft>
                <a:spcPts val="0"/>
              </a:spcAft>
              <a:buSzPts val="1400"/>
              <a:buChar char="●"/>
              <a:defRPr/>
            </a:lvl4pPr>
            <a:lvl5pPr marL="11199343" lvl="4" indent="-1555464" algn="ctr">
              <a:spcBef>
                <a:spcPts val="0"/>
              </a:spcBef>
              <a:spcAft>
                <a:spcPts val="0"/>
              </a:spcAft>
              <a:buSzPts val="1400"/>
              <a:buChar char="○"/>
              <a:defRPr/>
            </a:lvl5pPr>
            <a:lvl6pPr marL="13439211" lvl="5" indent="-1555464" algn="ctr">
              <a:spcBef>
                <a:spcPts val="0"/>
              </a:spcBef>
              <a:spcAft>
                <a:spcPts val="0"/>
              </a:spcAft>
              <a:buSzPts val="1400"/>
              <a:buChar char="■"/>
              <a:defRPr/>
            </a:lvl6pPr>
            <a:lvl7pPr marL="15679080" lvl="6" indent="-1555464" algn="ctr">
              <a:spcBef>
                <a:spcPts val="0"/>
              </a:spcBef>
              <a:spcAft>
                <a:spcPts val="0"/>
              </a:spcAft>
              <a:buSzPts val="1400"/>
              <a:buChar char="●"/>
              <a:defRPr/>
            </a:lvl7pPr>
            <a:lvl8pPr marL="17918948" lvl="7" indent="-1555464" algn="ctr">
              <a:spcBef>
                <a:spcPts val="0"/>
              </a:spcBef>
              <a:spcAft>
                <a:spcPts val="0"/>
              </a:spcAft>
              <a:buSzPts val="1400"/>
              <a:buChar char="○"/>
              <a:defRPr/>
            </a:lvl8pPr>
            <a:lvl9pPr marL="20158817" lvl="8" indent="-1555464"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41509161" y="22846886"/>
            <a:ext cx="2688249" cy="1928397"/>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527114" y="2180348"/>
            <a:ext cx="41745023" cy="2805876"/>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527114" y="5646417"/>
            <a:ext cx="41745023" cy="16738251"/>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41509161" y="22846886"/>
            <a:ext cx="2688249" cy="1928397"/>
          </a:xfrm>
          <a:prstGeom prst="rect">
            <a:avLst/>
          </a:prstGeom>
          <a:noFill/>
          <a:ln>
            <a:noFill/>
          </a:ln>
        </p:spPr>
        <p:txBody>
          <a:bodyPr spcFirstLastPara="1" wrap="square" lIns="91425" tIns="91425" rIns="91425" bIns="91425" anchor="ctr" anchorCtr="0">
            <a:normAutofit/>
          </a:bodyPr>
          <a:lstStyle>
            <a:lvl1pPr lvl="0" algn="r">
              <a:buNone/>
              <a:defRPr sz="4899">
                <a:solidFill>
                  <a:schemeClr val="dk2"/>
                </a:solidFill>
              </a:defRPr>
            </a:lvl1pPr>
            <a:lvl2pPr lvl="1" algn="r">
              <a:buNone/>
              <a:defRPr sz="4899">
                <a:solidFill>
                  <a:schemeClr val="dk2"/>
                </a:solidFill>
              </a:defRPr>
            </a:lvl2pPr>
            <a:lvl3pPr lvl="2" algn="r">
              <a:buNone/>
              <a:defRPr sz="4899">
                <a:solidFill>
                  <a:schemeClr val="dk2"/>
                </a:solidFill>
              </a:defRPr>
            </a:lvl3pPr>
            <a:lvl4pPr lvl="3" algn="r">
              <a:buNone/>
              <a:defRPr sz="4899">
                <a:solidFill>
                  <a:schemeClr val="dk2"/>
                </a:solidFill>
              </a:defRPr>
            </a:lvl4pPr>
            <a:lvl5pPr lvl="4" algn="r">
              <a:buNone/>
              <a:defRPr sz="4899">
                <a:solidFill>
                  <a:schemeClr val="dk2"/>
                </a:solidFill>
              </a:defRPr>
            </a:lvl5pPr>
            <a:lvl6pPr lvl="5" algn="r">
              <a:buNone/>
              <a:defRPr sz="4899">
                <a:solidFill>
                  <a:schemeClr val="dk2"/>
                </a:solidFill>
              </a:defRPr>
            </a:lvl6pPr>
            <a:lvl7pPr lvl="6" algn="r">
              <a:buNone/>
              <a:defRPr sz="4899">
                <a:solidFill>
                  <a:schemeClr val="dk2"/>
                </a:solidFill>
              </a:defRPr>
            </a:lvl7pPr>
            <a:lvl8pPr lvl="7" algn="r">
              <a:buNone/>
              <a:defRPr sz="4899">
                <a:solidFill>
                  <a:schemeClr val="dk2"/>
                </a:solidFill>
              </a:defRPr>
            </a:lvl8pPr>
            <a:lvl9pPr lvl="8" algn="r">
              <a:buNone/>
              <a:defRPr sz="4899">
                <a:solidFill>
                  <a:schemeClr val="dk2"/>
                </a:solidFill>
              </a:defRPr>
            </a:lvl9pPr>
          </a:lstStyle>
          <a:p>
            <a:fld id="{00000000-1234-1234-1234-123412341234}" type="slidenum">
              <a:rPr lang="en" smtClean="0"/>
              <a:pPr/>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685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685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685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685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685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685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685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685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6859"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685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685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685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685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685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685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685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685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6859"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685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685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685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685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685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685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685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685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6859"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r="11987"/>
          <a:stretch/>
        </p:blipFill>
        <p:spPr>
          <a:xfrm>
            <a:off x="0" y="1290"/>
            <a:ext cx="44819699" cy="25198685"/>
          </a:xfrm>
          <a:prstGeom prst="rect">
            <a:avLst/>
          </a:prstGeom>
          <a:noFill/>
          <a:ln>
            <a:noFill/>
          </a:ln>
        </p:spPr>
      </p:pic>
      <p:sp>
        <p:nvSpPr>
          <p:cNvPr id="56" name="Google Shape;56;p13"/>
          <p:cNvSpPr txBox="1">
            <a:spLocks noGrp="1"/>
          </p:cNvSpPr>
          <p:nvPr>
            <p:ph type="ctrTitle"/>
          </p:nvPr>
        </p:nvSpPr>
        <p:spPr>
          <a:xfrm>
            <a:off x="1168873" y="1289"/>
            <a:ext cx="41743544" cy="4464706"/>
          </a:xfrm>
          <a:prstGeom prst="rect">
            <a:avLst/>
          </a:prstGeom>
          <a:noFill/>
        </p:spPr>
        <p:txBody>
          <a:bodyPr spcFirstLastPara="1" wrap="square" lIns="447903" tIns="447903" rIns="447903" bIns="447903" anchor="b" anchorCtr="0">
            <a:noAutofit/>
          </a:bodyPr>
          <a:lstStyle/>
          <a:p>
            <a:pPr>
              <a:buSzPts val="990"/>
            </a:pPr>
            <a:r>
              <a:rPr lang="en-CA" sz="13717" dirty="0">
                <a:solidFill>
                  <a:schemeClr val="lt1"/>
                </a:solidFill>
                <a:latin typeface="Spectral"/>
                <a:ea typeface="Spectral"/>
                <a:cs typeface="Spectral"/>
                <a:sym typeface="Spectral"/>
              </a:rPr>
              <a:t>Parameter Estimation of Global 21cm Signal</a:t>
            </a:r>
            <a:br>
              <a:rPr lang="en-CA" sz="13717" dirty="0">
                <a:solidFill>
                  <a:schemeClr val="lt1"/>
                </a:solidFill>
                <a:latin typeface="Spectral"/>
                <a:ea typeface="Spectral"/>
                <a:cs typeface="Spectral"/>
                <a:sym typeface="Spectral"/>
              </a:rPr>
            </a:br>
            <a:r>
              <a:rPr lang="en" sz="5144" dirty="0">
                <a:solidFill>
                  <a:srgbClr val="FFFFFF"/>
                </a:solidFill>
                <a:latin typeface="Spectral"/>
                <a:ea typeface="Spectral"/>
                <a:cs typeface="Spectral"/>
                <a:sym typeface="Spectral"/>
              </a:rPr>
              <a:t>Aryana Haghjoo</a:t>
            </a:r>
            <a:r>
              <a:rPr lang="en" sz="5144" baseline="30000" dirty="0">
                <a:solidFill>
                  <a:srgbClr val="FFFFFF"/>
                </a:solidFill>
                <a:latin typeface="Spectral"/>
                <a:ea typeface="Spectral"/>
                <a:cs typeface="Spectral"/>
                <a:sym typeface="Spectral"/>
              </a:rPr>
              <a:t>1</a:t>
            </a:r>
            <a:r>
              <a:rPr lang="en" sz="5144" dirty="0">
                <a:solidFill>
                  <a:srgbClr val="FFFFFF"/>
                </a:solidFill>
                <a:latin typeface="Spectral"/>
                <a:ea typeface="Spectral"/>
                <a:cs typeface="Spectral"/>
                <a:sym typeface="Spectral"/>
              </a:rPr>
              <a:t>, Jonathan Sievers</a:t>
            </a:r>
            <a:r>
              <a:rPr lang="en" sz="5144" baseline="30000" dirty="0">
                <a:solidFill>
                  <a:srgbClr val="FFFFFF"/>
                </a:solidFill>
                <a:latin typeface="Spectral"/>
                <a:ea typeface="Spectral"/>
                <a:cs typeface="Spectral"/>
                <a:sym typeface="Spectral"/>
              </a:rPr>
              <a:t>1, 2</a:t>
            </a:r>
            <a:r>
              <a:rPr lang="en" sz="5144" dirty="0">
                <a:solidFill>
                  <a:srgbClr val="FFFFFF"/>
                </a:solidFill>
                <a:latin typeface="Spectral"/>
                <a:ea typeface="Spectral"/>
                <a:cs typeface="Spectral"/>
                <a:sym typeface="Spectral"/>
              </a:rPr>
              <a:t> , Oscar Hernandez</a:t>
            </a:r>
            <a:r>
              <a:rPr lang="en" sz="5144" baseline="30000" dirty="0">
                <a:solidFill>
                  <a:srgbClr val="FFFFFF"/>
                </a:solidFill>
                <a:latin typeface="Spectral"/>
                <a:ea typeface="Spectral"/>
                <a:cs typeface="Spectral"/>
                <a:sym typeface="Spectral"/>
              </a:rPr>
              <a:t>1, 3</a:t>
            </a:r>
            <a:br>
              <a:rPr lang="en" sz="5144" dirty="0">
                <a:solidFill>
                  <a:srgbClr val="FFFFFF"/>
                </a:solidFill>
                <a:latin typeface="Spectral"/>
                <a:ea typeface="Spectral"/>
                <a:cs typeface="Spectral"/>
                <a:sym typeface="Spectral"/>
              </a:rPr>
            </a:br>
            <a:r>
              <a:rPr lang="en" sz="3429" baseline="30000" dirty="0">
                <a:solidFill>
                  <a:srgbClr val="FFFFFF"/>
                </a:solidFill>
                <a:latin typeface="Spectral"/>
                <a:ea typeface="Spectral"/>
                <a:cs typeface="Spectral"/>
                <a:sym typeface="Spectral"/>
              </a:rPr>
              <a:t>1 </a:t>
            </a:r>
            <a:r>
              <a:rPr lang="en" sz="3429" dirty="0">
                <a:solidFill>
                  <a:srgbClr val="FFFFFF"/>
                </a:solidFill>
                <a:latin typeface="Spectral"/>
                <a:ea typeface="Spectral"/>
                <a:cs typeface="Spectral"/>
                <a:sym typeface="Spectral"/>
              </a:rPr>
              <a:t>McGill University, </a:t>
            </a:r>
            <a:r>
              <a:rPr lang="en" sz="3429" baseline="30000" dirty="0">
                <a:solidFill>
                  <a:srgbClr val="FFFFFF"/>
                </a:solidFill>
                <a:latin typeface="Spectral"/>
                <a:ea typeface="Spectral"/>
                <a:cs typeface="Spectral"/>
                <a:sym typeface="Spectral"/>
              </a:rPr>
              <a:t>2</a:t>
            </a:r>
            <a:r>
              <a:rPr lang="en" sz="3429" dirty="0">
                <a:solidFill>
                  <a:srgbClr val="FFFFFF"/>
                </a:solidFill>
                <a:latin typeface="Spectral"/>
                <a:ea typeface="Spectral"/>
                <a:cs typeface="Spectral"/>
                <a:sym typeface="Spectral"/>
              </a:rPr>
              <a:t> </a:t>
            </a:r>
            <a:r>
              <a:rPr lang="en-CA" sz="3429" dirty="0">
                <a:solidFill>
                  <a:srgbClr val="FFFFFF"/>
                </a:solidFill>
                <a:latin typeface="Spectral"/>
                <a:ea typeface="Spectral"/>
                <a:cs typeface="Spectral"/>
                <a:sym typeface="Spectral"/>
              </a:rPr>
              <a:t>University of KwaZulu-Natal, </a:t>
            </a:r>
            <a:r>
              <a:rPr lang="en-CA" sz="3429" baseline="30000" dirty="0">
                <a:solidFill>
                  <a:srgbClr val="FFFFFF"/>
                </a:solidFill>
                <a:latin typeface="Spectral"/>
                <a:ea typeface="Spectral"/>
                <a:cs typeface="Spectral"/>
                <a:sym typeface="Spectral"/>
              </a:rPr>
              <a:t>3</a:t>
            </a:r>
            <a:r>
              <a:rPr lang="en-CA" sz="3429" dirty="0">
                <a:solidFill>
                  <a:srgbClr val="FFFFFF"/>
                </a:solidFill>
                <a:latin typeface="Spectral"/>
                <a:ea typeface="Spectral"/>
                <a:cs typeface="Spectral"/>
                <a:sym typeface="Spectral"/>
              </a:rPr>
              <a:t> Marianopolis College</a:t>
            </a:r>
            <a:endParaRPr sz="13717" dirty="0">
              <a:solidFill>
                <a:schemeClr val="lt1"/>
              </a:solidFill>
              <a:latin typeface="Spectral"/>
              <a:ea typeface="Spectral"/>
              <a:cs typeface="Spectral"/>
              <a:sym typeface="Spectral"/>
            </a:endParaRPr>
          </a:p>
        </p:txBody>
      </p:sp>
      <p:sp>
        <p:nvSpPr>
          <p:cNvPr id="57" name="Google Shape;57;p13"/>
          <p:cNvSpPr/>
          <p:nvPr/>
        </p:nvSpPr>
        <p:spPr>
          <a:xfrm>
            <a:off x="288375" y="4175623"/>
            <a:ext cx="12792021" cy="9791444"/>
          </a:xfrm>
          <a:prstGeom prst="roundRect">
            <a:avLst>
              <a:gd name="adj" fmla="val 16667"/>
            </a:avLst>
          </a:prstGeom>
          <a:solidFill>
            <a:srgbClr val="000000">
              <a:alpha val="41340"/>
            </a:srgbClr>
          </a:solidFill>
          <a:ln w="9525" cap="flat" cmpd="sng">
            <a:solidFill>
              <a:schemeClr val="lt1"/>
            </a:solidFill>
            <a:prstDash val="solid"/>
            <a:round/>
            <a:headEnd type="none" w="sm" len="sm"/>
            <a:tailEnd type="none" w="sm" len="sm"/>
          </a:ln>
        </p:spPr>
        <p:txBody>
          <a:bodyPr spcFirstLastPara="1" wrap="square" lIns="447903" tIns="447903" rIns="447903" bIns="447903" anchor="t" anchorCtr="0">
            <a:noAutofit/>
          </a:bodyPr>
          <a:lstStyle/>
          <a:p>
            <a:pPr>
              <a:lnSpc>
                <a:spcPct val="115000"/>
              </a:lnSpc>
            </a:pPr>
            <a:endParaRPr sz="4409" u="sng" dirty="0">
              <a:solidFill>
                <a:schemeClr val="lt1"/>
              </a:solidFill>
            </a:endParaRPr>
          </a:p>
        </p:txBody>
      </p:sp>
      <p:sp>
        <p:nvSpPr>
          <p:cNvPr id="58" name="Google Shape;58;p13"/>
          <p:cNvSpPr/>
          <p:nvPr/>
        </p:nvSpPr>
        <p:spPr>
          <a:xfrm>
            <a:off x="288374" y="14304055"/>
            <a:ext cx="12811382" cy="10361733"/>
          </a:xfrm>
          <a:prstGeom prst="roundRect">
            <a:avLst>
              <a:gd name="adj" fmla="val 16667"/>
            </a:avLst>
          </a:prstGeom>
          <a:solidFill>
            <a:srgbClr val="000000">
              <a:alpha val="41340"/>
            </a:srgbClr>
          </a:solidFill>
          <a:ln w="9525" cap="flat" cmpd="sng">
            <a:solidFill>
              <a:schemeClr val="lt1"/>
            </a:solidFill>
            <a:prstDash val="solid"/>
            <a:round/>
            <a:headEnd type="none" w="sm" len="sm"/>
            <a:tailEnd type="none" w="sm" len="sm"/>
          </a:ln>
        </p:spPr>
        <p:txBody>
          <a:bodyPr spcFirstLastPara="1" wrap="square" lIns="447903" tIns="447903" rIns="447903" bIns="447903" anchor="t" anchorCtr="0">
            <a:noAutofit/>
          </a:bodyPr>
          <a:lstStyle/>
          <a:p>
            <a:endParaRPr sz="5879" u="sng" dirty="0">
              <a:solidFill>
                <a:schemeClr val="lt1"/>
              </a:solidFill>
            </a:endParaRPr>
          </a:p>
        </p:txBody>
      </p:sp>
      <p:sp>
        <p:nvSpPr>
          <p:cNvPr id="14" name="Rectangle 13">
            <a:extLst>
              <a:ext uri="{FF2B5EF4-FFF2-40B4-BE49-F238E27FC236}">
                <a16:creationId xmlns:a16="http://schemas.microsoft.com/office/drawing/2014/main" id="{BACA69F6-7783-FFAD-341D-196FE1F48496}"/>
              </a:ext>
            </a:extLst>
          </p:cNvPr>
          <p:cNvSpPr/>
          <p:nvPr/>
        </p:nvSpPr>
        <p:spPr>
          <a:xfrm>
            <a:off x="13368767" y="4175624"/>
            <a:ext cx="17508866" cy="20490169"/>
          </a:xfrm>
          <a:prstGeom prst="rect">
            <a:avLst/>
          </a:prstGeom>
          <a:solidFill>
            <a:srgbClr val="000000">
              <a:alpha val="41340"/>
            </a:srgbClr>
          </a:solidFill>
          <a:ln w="9525" cap="flat" cmpd="sng">
            <a:solidFill>
              <a:schemeClr val="lt1"/>
            </a:solidFill>
            <a:prstDash val="solid"/>
            <a:round/>
            <a:headEnd type="none" w="sm" len="sm"/>
            <a:tailEnd type="none" w="sm" len="sm"/>
          </a:ln>
        </p:spPr>
        <p:txBody>
          <a:bodyPr spcFirstLastPara="1" wrap="square" lIns="447903" tIns="447903" rIns="447903" bIns="447903" anchor="t" anchorCtr="0">
            <a:noAutofit/>
          </a:bodyPr>
          <a:lstStyle/>
          <a:p>
            <a:pPr algn="ctr"/>
            <a:endParaRPr lang="en-CA" sz="5879" u="sng" dirty="0"/>
          </a:p>
        </p:txBody>
      </p:sp>
      <p:sp>
        <p:nvSpPr>
          <p:cNvPr id="59" name="Google Shape;59;p13"/>
          <p:cNvSpPr/>
          <p:nvPr/>
        </p:nvSpPr>
        <p:spPr>
          <a:xfrm>
            <a:off x="31120801" y="4175629"/>
            <a:ext cx="13369128" cy="9159731"/>
          </a:xfrm>
          <a:prstGeom prst="roundRect">
            <a:avLst>
              <a:gd name="adj" fmla="val 16667"/>
            </a:avLst>
          </a:prstGeom>
          <a:solidFill>
            <a:srgbClr val="000000">
              <a:alpha val="41340"/>
            </a:srgbClr>
          </a:solidFill>
          <a:ln w="9525" cap="flat" cmpd="sng">
            <a:solidFill>
              <a:schemeClr val="lt1"/>
            </a:solidFill>
            <a:prstDash val="solid"/>
            <a:round/>
            <a:headEnd type="none" w="sm" len="sm"/>
            <a:tailEnd type="none" w="sm" len="sm"/>
          </a:ln>
        </p:spPr>
        <p:txBody>
          <a:bodyPr spcFirstLastPara="1" wrap="square" lIns="447903" tIns="447903" rIns="447903" bIns="447903" anchor="t" anchorCtr="0">
            <a:noAutofit/>
          </a:bodyPr>
          <a:lstStyle/>
          <a:p>
            <a:pPr algn="ctr"/>
            <a:endParaRPr sz="5879" u="sng" dirty="0">
              <a:solidFill>
                <a:schemeClr val="lt1"/>
              </a:solidFill>
            </a:endParaRPr>
          </a:p>
          <a:p>
            <a:pPr algn="ctr"/>
            <a:endParaRPr sz="5879" u="sng" dirty="0">
              <a:solidFill>
                <a:schemeClr val="lt1"/>
              </a:solidFill>
            </a:endParaRPr>
          </a:p>
        </p:txBody>
      </p:sp>
      <p:sp>
        <p:nvSpPr>
          <p:cNvPr id="60" name="Google Shape;60;p13"/>
          <p:cNvSpPr/>
          <p:nvPr/>
        </p:nvSpPr>
        <p:spPr>
          <a:xfrm>
            <a:off x="31154419" y="13484770"/>
            <a:ext cx="13388490" cy="7009800"/>
          </a:xfrm>
          <a:prstGeom prst="roundRect">
            <a:avLst>
              <a:gd name="adj" fmla="val 16667"/>
            </a:avLst>
          </a:prstGeom>
          <a:solidFill>
            <a:srgbClr val="000000">
              <a:alpha val="41340"/>
            </a:srgbClr>
          </a:solidFill>
          <a:ln w="9525" cap="flat" cmpd="sng">
            <a:solidFill>
              <a:schemeClr val="lt1"/>
            </a:solidFill>
            <a:prstDash val="solid"/>
            <a:round/>
            <a:headEnd type="none" w="sm" len="sm"/>
            <a:tailEnd type="none" w="sm" len="sm"/>
          </a:ln>
        </p:spPr>
        <p:txBody>
          <a:bodyPr spcFirstLastPara="1" wrap="square" lIns="447903" tIns="447903" rIns="447903" bIns="447903" anchor="t" anchorCtr="0">
            <a:noAutofit/>
          </a:bodyPr>
          <a:lstStyle/>
          <a:p>
            <a:pPr algn="ctr"/>
            <a:endParaRPr lang="en" sz="5879" u="sng" dirty="0">
              <a:solidFill>
                <a:schemeClr val="lt1"/>
              </a:solidFill>
            </a:endParaRPr>
          </a:p>
        </p:txBody>
      </p:sp>
      <p:sp>
        <p:nvSpPr>
          <p:cNvPr id="12" name="TextBox 11">
            <a:extLst>
              <a:ext uri="{FF2B5EF4-FFF2-40B4-BE49-F238E27FC236}">
                <a16:creationId xmlns:a16="http://schemas.microsoft.com/office/drawing/2014/main" id="{422A9C60-EDF6-DF65-3DF8-AFD4523C9B4F}"/>
              </a:ext>
            </a:extLst>
          </p:cNvPr>
          <p:cNvSpPr txBox="1"/>
          <p:nvPr/>
        </p:nvSpPr>
        <p:spPr>
          <a:xfrm>
            <a:off x="13757254" y="4240779"/>
            <a:ext cx="16779110" cy="8384988"/>
          </a:xfrm>
          <a:prstGeom prst="rect">
            <a:avLst/>
          </a:prstGeom>
          <a:noFill/>
        </p:spPr>
        <p:txBody>
          <a:bodyPr wrap="square" rtlCol="0">
            <a:spAutoFit/>
          </a:bodyPr>
          <a:lstStyle/>
          <a:p>
            <a:pPr algn="ctr"/>
            <a:r>
              <a:rPr lang="en-US" sz="5879" u="sng" dirty="0">
                <a:solidFill>
                  <a:schemeClr val="bg1"/>
                </a:solidFill>
                <a:latin typeface="+mn-lt"/>
              </a:rPr>
              <a:t>Methods</a:t>
            </a:r>
          </a:p>
          <a:p>
            <a:pPr algn="just"/>
            <a:endParaRPr lang="en-US" sz="3429" dirty="0">
              <a:solidFill>
                <a:schemeClr val="bg1"/>
              </a:solidFill>
              <a:latin typeface="+mn-lt"/>
            </a:endParaRPr>
          </a:p>
          <a:p>
            <a:pPr algn="just"/>
            <a:r>
              <a:rPr lang="en-US" sz="3429" dirty="0">
                <a:solidFill>
                  <a:schemeClr val="bg1"/>
                </a:solidFill>
                <a:latin typeface="+mn-lt"/>
              </a:rPr>
              <a:t>We have developed a Python script that uses MCMC to fit the parameters of the global 21cm signal. At each step of the algorithm, the model generated by ARES is compared to observational data by calculating the chi-square. We used data released by the EDGES group as the basis for our fitting process, but our script is open to future datasets (for this specific run, we used EDGES model with half of the original amplitude).</a:t>
            </a:r>
          </a:p>
          <a:p>
            <a:pPr algn="just"/>
            <a:r>
              <a:rPr lang="en-US" sz="3429" dirty="0">
                <a:solidFill>
                  <a:schemeClr val="bg1"/>
                </a:solidFill>
                <a:latin typeface="+mn-lt"/>
              </a:rPr>
              <a:t>As ARES can have long runtimes, we developed an emulator based on ARES curves using radial basis function interpolation. This emulator can generate global 21cm curves approximately a thousand times faster than ARES.</a:t>
            </a:r>
          </a:p>
          <a:p>
            <a:pPr algn="just"/>
            <a:r>
              <a:rPr lang="en-US" sz="3429" dirty="0">
                <a:solidFill>
                  <a:schemeClr val="bg1"/>
                </a:solidFill>
                <a:latin typeface="+mn-lt"/>
              </a:rPr>
              <a:t>With the emulator's help, we were able to run the MCMC for up to ten million steps. We confirmed the convergence of this chain by analyzing its power spectrum, which exhibited a flat behavior on low frequencies.</a:t>
            </a:r>
          </a:p>
          <a:p>
            <a:pPr algn="just"/>
            <a:endParaRPr lang="en-CA" sz="3429" dirty="0">
              <a:solidFill>
                <a:schemeClr val="bg1"/>
              </a:solidFill>
              <a:latin typeface="+mn-lt"/>
            </a:endParaRPr>
          </a:p>
        </p:txBody>
      </p:sp>
      <p:pic>
        <p:nvPicPr>
          <p:cNvPr id="20" name="Picture 19" descr="Chart, histogram&#10;&#10;Description automatically generated">
            <a:extLst>
              <a:ext uri="{FF2B5EF4-FFF2-40B4-BE49-F238E27FC236}">
                <a16:creationId xmlns:a16="http://schemas.microsoft.com/office/drawing/2014/main" id="{A9347E9E-6A5F-33E2-5311-BDBE7DBE1828}"/>
              </a:ext>
            </a:extLst>
          </p:cNvPr>
          <p:cNvPicPr>
            <a:picLocks noChangeAspect="1"/>
          </p:cNvPicPr>
          <p:nvPr/>
        </p:nvPicPr>
        <p:blipFill>
          <a:blip r:embed="rId4"/>
          <a:stretch>
            <a:fillRect/>
          </a:stretch>
        </p:blipFill>
        <p:spPr>
          <a:xfrm>
            <a:off x="13697682" y="12357635"/>
            <a:ext cx="8853863" cy="6613511"/>
          </a:xfrm>
          <a:prstGeom prst="rect">
            <a:avLst/>
          </a:prstGeom>
        </p:spPr>
      </p:pic>
      <p:sp>
        <p:nvSpPr>
          <p:cNvPr id="21" name="TextBox 20">
            <a:extLst>
              <a:ext uri="{FF2B5EF4-FFF2-40B4-BE49-F238E27FC236}">
                <a16:creationId xmlns:a16="http://schemas.microsoft.com/office/drawing/2014/main" id="{DF4F471E-A17C-289F-6999-41ECAD00ED57}"/>
              </a:ext>
            </a:extLst>
          </p:cNvPr>
          <p:cNvSpPr txBox="1"/>
          <p:nvPr/>
        </p:nvSpPr>
        <p:spPr>
          <a:xfrm>
            <a:off x="913656" y="4802983"/>
            <a:ext cx="11560818" cy="8068427"/>
          </a:xfrm>
          <a:prstGeom prst="rect">
            <a:avLst/>
          </a:prstGeom>
          <a:noFill/>
        </p:spPr>
        <p:txBody>
          <a:bodyPr wrap="square" rtlCol="0">
            <a:spAutoFit/>
          </a:bodyPr>
          <a:lstStyle/>
          <a:p>
            <a:pPr algn="ctr" defTabSz="4479737">
              <a:lnSpc>
                <a:spcPct val="115000"/>
              </a:lnSpc>
              <a:defRPr/>
            </a:pPr>
            <a:r>
              <a:rPr lang="en-CA" sz="5879" u="sng" dirty="0">
                <a:solidFill>
                  <a:srgbClr val="FFFFFF"/>
                </a:solidFill>
              </a:rPr>
              <a:t>Abstract</a:t>
            </a:r>
          </a:p>
          <a:p>
            <a:pPr algn="justLow" defTabSz="4479737">
              <a:defRPr/>
            </a:pPr>
            <a:endParaRPr lang="en-US" sz="3919" dirty="0">
              <a:solidFill>
                <a:srgbClr val="FFFFFF"/>
              </a:solidFill>
            </a:endParaRPr>
          </a:p>
          <a:p>
            <a:pPr algn="justLow" defTabSz="4479737">
              <a:defRPr/>
            </a:pPr>
            <a:r>
              <a:rPr lang="en-US" sz="3429" dirty="0">
                <a:solidFill>
                  <a:srgbClr val="FFFFFF"/>
                </a:solidFill>
              </a:rPr>
              <a:t>We adopt the Markov Chain Monte Carlo (MCMC) method combined with the Levenberg Marquardt (LM) algorithm to estimate the best-fit physical parameters (e.g., clumping factor, star formation efficiency) of the theoretical 21cm curves. We use the Accelerated Reionization Era Simulations (ARES) to generate models for the global 21-cm signal. Our method is flexible to the choice of parameters from ARES.</a:t>
            </a:r>
          </a:p>
          <a:p>
            <a:pPr algn="justLow" defTabSz="4479737">
              <a:defRPr/>
            </a:pPr>
            <a:r>
              <a:rPr lang="en-US" sz="3429" dirty="0">
                <a:solidFill>
                  <a:srgbClr val="FFFFFF"/>
                </a:solidFill>
              </a:rPr>
              <a:t>The knowledge of these best-fit parameters will help us to constrain future proposed models and set theoretical limits for the precision of upcoming experiments to observe non-standard effects.</a:t>
            </a:r>
          </a:p>
        </p:txBody>
      </p:sp>
      <p:sp>
        <p:nvSpPr>
          <p:cNvPr id="23" name="TextBox 22">
            <a:extLst>
              <a:ext uri="{FF2B5EF4-FFF2-40B4-BE49-F238E27FC236}">
                <a16:creationId xmlns:a16="http://schemas.microsoft.com/office/drawing/2014/main" id="{5A31A1AD-2507-147C-178D-ED2023EE00CE}"/>
              </a:ext>
            </a:extLst>
          </p:cNvPr>
          <p:cNvSpPr txBox="1"/>
          <p:nvPr/>
        </p:nvSpPr>
        <p:spPr>
          <a:xfrm>
            <a:off x="40491533" y="3509369"/>
            <a:ext cx="184731" cy="5263429"/>
          </a:xfrm>
          <a:prstGeom prst="rect">
            <a:avLst/>
          </a:prstGeom>
          <a:noFill/>
        </p:spPr>
        <p:txBody>
          <a:bodyPr wrap="none" rtlCol="0">
            <a:spAutoFit/>
          </a:bodyPr>
          <a:lstStyle/>
          <a:p>
            <a:endParaRPr lang="en-CA" sz="33603" dirty="0"/>
          </a:p>
        </p:txBody>
      </p:sp>
      <p:sp>
        <p:nvSpPr>
          <p:cNvPr id="24" name="TextBox 23">
            <a:extLst>
              <a:ext uri="{FF2B5EF4-FFF2-40B4-BE49-F238E27FC236}">
                <a16:creationId xmlns:a16="http://schemas.microsoft.com/office/drawing/2014/main" id="{3287F6EF-6A41-BC20-70E3-B66746AEF5F7}"/>
              </a:ext>
            </a:extLst>
          </p:cNvPr>
          <p:cNvSpPr txBox="1"/>
          <p:nvPr/>
        </p:nvSpPr>
        <p:spPr>
          <a:xfrm>
            <a:off x="988225" y="14936663"/>
            <a:ext cx="11411680" cy="14057823"/>
          </a:xfrm>
          <a:prstGeom prst="rect">
            <a:avLst/>
          </a:prstGeom>
          <a:noFill/>
        </p:spPr>
        <p:txBody>
          <a:bodyPr wrap="square" rtlCol="0">
            <a:spAutoFit/>
          </a:bodyPr>
          <a:lstStyle/>
          <a:p>
            <a:pPr algn="ctr"/>
            <a:r>
              <a:rPr lang="en-US" sz="5879" u="sng" dirty="0">
                <a:solidFill>
                  <a:schemeClr val="lt1"/>
                </a:solidFill>
              </a:rPr>
              <a:t>Introduction</a:t>
            </a:r>
          </a:p>
          <a:p>
            <a:pPr defTabSz="4479737">
              <a:lnSpc>
                <a:spcPct val="115000"/>
              </a:lnSpc>
              <a:defRPr/>
            </a:pPr>
            <a:endParaRPr lang="en-US" sz="3429" dirty="0">
              <a:solidFill>
                <a:srgbClr val="FFFFFF"/>
              </a:solidFill>
            </a:endParaRPr>
          </a:p>
          <a:p>
            <a:pPr algn="just" defTabSz="4479737">
              <a:lnSpc>
                <a:spcPct val="115000"/>
              </a:lnSpc>
              <a:defRPr/>
            </a:pPr>
            <a:r>
              <a:rPr lang="en-US" sz="3429" dirty="0">
                <a:solidFill>
                  <a:srgbClr val="FFFFFF"/>
                </a:solidFill>
              </a:rPr>
              <a:t>The global 21cm signal has been used to study the period between the end of the cosmic dark ages and the formation of the first stars and galaxies. </a:t>
            </a:r>
          </a:p>
          <a:p>
            <a:pPr algn="just" defTabSz="4479737">
              <a:lnSpc>
                <a:spcPct val="115000"/>
              </a:lnSpc>
              <a:defRPr/>
            </a:pPr>
            <a:r>
              <a:rPr lang="en-US" sz="3429" dirty="0">
                <a:solidFill>
                  <a:srgbClr val="FFFFFF"/>
                </a:solidFill>
              </a:rPr>
              <a:t>In this study, we explore the potential of this signal to reveal non-standard physics by means of providing a new path to test fundamental physical theories. The 21cm signal is sensitive to the density and temperature of neutral hydrogen in the early universe and the presence of the first stars and galaxies. Therefore, any deviation from the predictions of the standard cosmological model of this signal could indicate the presence of new physics beyond the standard model.</a:t>
            </a:r>
          </a:p>
          <a:p>
            <a:endParaRPr lang="en-CA" sz="33603" dirty="0"/>
          </a:p>
        </p:txBody>
      </p:sp>
      <p:pic>
        <p:nvPicPr>
          <p:cNvPr id="26" name="Picture 25">
            <a:extLst>
              <a:ext uri="{FF2B5EF4-FFF2-40B4-BE49-F238E27FC236}">
                <a16:creationId xmlns:a16="http://schemas.microsoft.com/office/drawing/2014/main" id="{44A9AC65-4859-B419-12A4-07FBEDAB4939}"/>
              </a:ext>
            </a:extLst>
          </p:cNvPr>
          <p:cNvPicPr>
            <a:picLocks noChangeAspect="1"/>
          </p:cNvPicPr>
          <p:nvPr/>
        </p:nvPicPr>
        <p:blipFill>
          <a:blip r:embed="rId5"/>
          <a:stretch>
            <a:fillRect/>
          </a:stretch>
        </p:blipFill>
        <p:spPr>
          <a:xfrm>
            <a:off x="32922126" y="4433954"/>
            <a:ext cx="9766478" cy="7921700"/>
          </a:xfrm>
          <a:prstGeom prst="rect">
            <a:avLst/>
          </a:prstGeom>
        </p:spPr>
      </p:pic>
      <p:sp>
        <p:nvSpPr>
          <p:cNvPr id="29" name="TextBox 28">
            <a:extLst>
              <a:ext uri="{FF2B5EF4-FFF2-40B4-BE49-F238E27FC236}">
                <a16:creationId xmlns:a16="http://schemas.microsoft.com/office/drawing/2014/main" id="{55DD2E8F-85F9-477B-EE51-F8889C1488E2}"/>
              </a:ext>
            </a:extLst>
          </p:cNvPr>
          <p:cNvSpPr txBox="1"/>
          <p:nvPr/>
        </p:nvSpPr>
        <p:spPr>
          <a:xfrm>
            <a:off x="13554867" y="19134345"/>
            <a:ext cx="17322762" cy="2886688"/>
          </a:xfrm>
          <a:prstGeom prst="rect">
            <a:avLst/>
          </a:prstGeom>
          <a:noFill/>
        </p:spPr>
        <p:txBody>
          <a:bodyPr wrap="square" rtlCol="0">
            <a:spAutoFit/>
          </a:bodyPr>
          <a:lstStyle/>
          <a:p>
            <a:pPr algn="ctr"/>
            <a:r>
              <a:rPr lang="en-CA" sz="5879" u="sng" dirty="0">
                <a:solidFill>
                  <a:schemeClr val="bg1"/>
                </a:solidFill>
              </a:rPr>
              <a:t>Results</a:t>
            </a:r>
          </a:p>
          <a:p>
            <a:endParaRPr lang="en-CA" sz="3200" dirty="0">
              <a:solidFill>
                <a:schemeClr val="bg1"/>
              </a:solidFill>
            </a:endParaRPr>
          </a:p>
          <a:p>
            <a:r>
              <a:rPr lang="en-CA" sz="3200" dirty="0">
                <a:solidFill>
                  <a:schemeClr val="bg1"/>
                </a:solidFill>
              </a:rPr>
              <a:t>The four best-fit parameters are as follows:</a:t>
            </a:r>
          </a:p>
          <a:p>
            <a:pPr algn="ctr"/>
            <a:endParaRPr lang="en-CA" sz="5879" u="sng" dirty="0">
              <a:solidFill>
                <a:schemeClr val="bg1"/>
              </a:solidFill>
            </a:endParaRPr>
          </a:p>
        </p:txBody>
      </p:sp>
      <p:sp>
        <p:nvSpPr>
          <p:cNvPr id="31" name="TextBox 30">
            <a:extLst>
              <a:ext uri="{FF2B5EF4-FFF2-40B4-BE49-F238E27FC236}">
                <a16:creationId xmlns:a16="http://schemas.microsoft.com/office/drawing/2014/main" id="{25457A7E-218B-CC72-DF85-DEFC2D494BD1}"/>
              </a:ext>
            </a:extLst>
          </p:cNvPr>
          <p:cNvSpPr txBox="1"/>
          <p:nvPr/>
        </p:nvSpPr>
        <p:spPr>
          <a:xfrm>
            <a:off x="32013536" y="12505065"/>
            <a:ext cx="11804835" cy="620042"/>
          </a:xfrm>
          <a:prstGeom prst="rect">
            <a:avLst/>
          </a:prstGeom>
          <a:noFill/>
        </p:spPr>
        <p:txBody>
          <a:bodyPr wrap="none" rtlCol="0">
            <a:spAutoFit/>
          </a:bodyPr>
          <a:lstStyle/>
          <a:p>
            <a:r>
              <a:rPr lang="en-CA" sz="3429" i="1" kern="100" dirty="0">
                <a:solidFill>
                  <a:schemeClr val="bg1"/>
                </a:solidFill>
                <a:latin typeface="+mn-lt"/>
                <a:ea typeface="Calibri" panose="020F0502020204030204" pitchFamily="34" charset="0"/>
                <a:cs typeface="Arial" panose="020B0604020202020204" pitchFamily="34" charset="0"/>
              </a:rPr>
              <a:t>Corner plots of the chain after subtracting the burn-in phase</a:t>
            </a:r>
          </a:p>
        </p:txBody>
      </p:sp>
      <p:sp>
        <p:nvSpPr>
          <p:cNvPr id="32" name="TextBox 31">
            <a:extLst>
              <a:ext uri="{FF2B5EF4-FFF2-40B4-BE49-F238E27FC236}">
                <a16:creationId xmlns:a16="http://schemas.microsoft.com/office/drawing/2014/main" id="{780F67AC-7464-D25F-11A5-4041B385EA2F}"/>
              </a:ext>
            </a:extLst>
          </p:cNvPr>
          <p:cNvSpPr txBox="1"/>
          <p:nvPr/>
        </p:nvSpPr>
        <p:spPr>
          <a:xfrm>
            <a:off x="31460132" y="14137148"/>
            <a:ext cx="12911639" cy="6424836"/>
          </a:xfrm>
          <a:prstGeom prst="rect">
            <a:avLst/>
          </a:prstGeom>
          <a:noFill/>
        </p:spPr>
        <p:txBody>
          <a:bodyPr wrap="square" rtlCol="0">
            <a:spAutoFit/>
          </a:bodyPr>
          <a:lstStyle/>
          <a:p>
            <a:pPr algn="just"/>
            <a:r>
              <a:rPr lang="en-US" sz="3429" dirty="0">
                <a:solidFill>
                  <a:schemeClr val="bg1"/>
                </a:solidFill>
                <a:latin typeface="+mn-lt"/>
              </a:rPr>
              <a:t>In order to achieve faster convergence of MCMC chains, we are exploring various methods, one of which involves using a posterior distribution that accounts for correlations between different parameters.</a:t>
            </a:r>
          </a:p>
          <a:p>
            <a:pPr algn="just"/>
            <a:r>
              <a:rPr lang="en-US" sz="3429" dirty="0">
                <a:solidFill>
                  <a:schemeClr val="bg1"/>
                </a:solidFill>
                <a:latin typeface="+mn-lt"/>
              </a:rPr>
              <a:t>To generate this posterior distribution, we first use a Levenberg-Marquardt fitter to obtain a set of best-fit parameters and the covariance matrix of parameters based on the local derivatives of the likelihood at the best-fit point. We then draw samples from this covariance matrix to generate the posterior distribution. Currently, we are using this method to improve the convergence of our MCMC chains.</a:t>
            </a:r>
          </a:p>
          <a:p>
            <a:pPr algn="just"/>
            <a:endParaRPr lang="en-CA" sz="3429" dirty="0">
              <a:solidFill>
                <a:schemeClr val="bg1"/>
              </a:solidFill>
              <a:latin typeface="+mn-lt"/>
            </a:endParaRPr>
          </a:p>
        </p:txBody>
      </p:sp>
      <p:sp>
        <p:nvSpPr>
          <p:cNvPr id="34" name="Google Shape;59;p13">
            <a:extLst>
              <a:ext uri="{FF2B5EF4-FFF2-40B4-BE49-F238E27FC236}">
                <a16:creationId xmlns:a16="http://schemas.microsoft.com/office/drawing/2014/main" id="{422AEDB4-5BA5-15EF-234A-FA63765A929C}"/>
              </a:ext>
            </a:extLst>
          </p:cNvPr>
          <p:cNvSpPr/>
          <p:nvPr/>
        </p:nvSpPr>
        <p:spPr>
          <a:xfrm>
            <a:off x="31164100" y="20694108"/>
            <a:ext cx="13369128" cy="3977257"/>
          </a:xfrm>
          <a:prstGeom prst="roundRect">
            <a:avLst>
              <a:gd name="adj" fmla="val 16667"/>
            </a:avLst>
          </a:prstGeom>
          <a:solidFill>
            <a:srgbClr val="000000">
              <a:alpha val="41340"/>
            </a:srgbClr>
          </a:solidFill>
          <a:ln w="9525" cap="flat" cmpd="sng">
            <a:solidFill>
              <a:schemeClr val="lt1"/>
            </a:solidFill>
            <a:prstDash val="solid"/>
            <a:round/>
            <a:headEnd type="none" w="sm" len="sm"/>
            <a:tailEnd type="none" w="sm" len="sm"/>
          </a:ln>
        </p:spPr>
        <p:txBody>
          <a:bodyPr spcFirstLastPara="1" wrap="square" lIns="447903" tIns="447903" rIns="447903" bIns="447903" anchor="t" anchorCtr="0">
            <a:noAutofit/>
          </a:bodyPr>
          <a:lstStyle/>
          <a:p>
            <a:pPr algn="ctr"/>
            <a:endParaRPr sz="5879" u="sng" dirty="0">
              <a:solidFill>
                <a:schemeClr val="lt1"/>
              </a:solidFill>
            </a:endParaRPr>
          </a:p>
          <a:p>
            <a:pPr algn="ctr"/>
            <a:endParaRPr sz="5879" u="sng" dirty="0">
              <a:solidFill>
                <a:schemeClr val="lt1"/>
              </a:solidFill>
            </a:endParaRPr>
          </a:p>
        </p:txBody>
      </p:sp>
      <p:pic>
        <p:nvPicPr>
          <p:cNvPr id="36" name="Picture 2" descr="McGill University - Wikipedia">
            <a:extLst>
              <a:ext uri="{FF2B5EF4-FFF2-40B4-BE49-F238E27FC236}">
                <a16:creationId xmlns:a16="http://schemas.microsoft.com/office/drawing/2014/main" id="{17E93E2C-7559-46BE-B259-7A9D2483DFB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69714" y="1030244"/>
            <a:ext cx="1670927" cy="2116425"/>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34B0B1CD-1586-AADB-A1C5-E65E35225815}"/>
              </a:ext>
            </a:extLst>
          </p:cNvPr>
          <p:cNvSpPr txBox="1"/>
          <p:nvPr/>
        </p:nvSpPr>
        <p:spPr>
          <a:xfrm>
            <a:off x="31460132" y="21037750"/>
            <a:ext cx="12948684" cy="3409267"/>
          </a:xfrm>
          <a:prstGeom prst="rect">
            <a:avLst/>
          </a:prstGeom>
          <a:noFill/>
        </p:spPr>
        <p:txBody>
          <a:bodyPr wrap="square" rtlCol="0">
            <a:spAutoFit/>
          </a:bodyPr>
          <a:lstStyle/>
          <a:p>
            <a:pPr algn="ctr">
              <a:lnSpc>
                <a:spcPct val="50000"/>
              </a:lnSpc>
            </a:pPr>
            <a:r>
              <a:rPr lang="en-CA" sz="4899" u="sng" dirty="0">
                <a:solidFill>
                  <a:schemeClr val="bg1"/>
                </a:solidFill>
                <a:latin typeface="+mn-lt"/>
              </a:rPr>
              <a:t>References</a:t>
            </a:r>
            <a:br>
              <a:rPr lang="en-CA" sz="4899" u="sng" dirty="0">
                <a:solidFill>
                  <a:schemeClr val="bg1"/>
                </a:solidFill>
                <a:latin typeface="+mn-lt"/>
              </a:rPr>
            </a:br>
            <a:endParaRPr lang="en-CA" sz="2939" dirty="0">
              <a:solidFill>
                <a:schemeClr val="bg1"/>
              </a:solidFill>
              <a:latin typeface="+mn-lt"/>
            </a:endParaRPr>
          </a:p>
          <a:p>
            <a:pPr algn="l"/>
            <a:endParaRPr lang="en-US" sz="2939" dirty="0">
              <a:solidFill>
                <a:schemeClr val="bg1"/>
              </a:solidFill>
              <a:latin typeface="+mn-lt"/>
            </a:endParaRPr>
          </a:p>
          <a:p>
            <a:pPr algn="l"/>
            <a:r>
              <a:rPr lang="en-US" sz="2939" dirty="0">
                <a:solidFill>
                  <a:schemeClr val="bg1"/>
                </a:solidFill>
                <a:latin typeface="+mn-lt"/>
              </a:rPr>
              <a:t>[1] Judd D Bowman et al.</a:t>
            </a:r>
            <a:r>
              <a:rPr lang="en-CA" sz="2939" dirty="0">
                <a:solidFill>
                  <a:schemeClr val="bg1"/>
                </a:solidFill>
                <a:latin typeface="+mn-lt"/>
              </a:rPr>
              <a:t> Nature 555.7694 (2018), pp. 67–70.</a:t>
            </a:r>
          </a:p>
          <a:p>
            <a:pPr algn="l"/>
            <a:r>
              <a:rPr lang="en-US" sz="2939" dirty="0">
                <a:solidFill>
                  <a:schemeClr val="bg1"/>
                </a:solidFill>
                <a:latin typeface="+mn-lt"/>
              </a:rPr>
              <a:t>[2] </a:t>
            </a:r>
            <a:r>
              <a:rPr lang="en-US" sz="2939" dirty="0" err="1">
                <a:solidFill>
                  <a:schemeClr val="bg1"/>
                </a:solidFill>
                <a:latin typeface="+mn-lt"/>
              </a:rPr>
              <a:t>Aviad</a:t>
            </a:r>
            <a:r>
              <a:rPr lang="en-US" sz="2939" dirty="0">
                <a:solidFill>
                  <a:schemeClr val="bg1"/>
                </a:solidFill>
                <a:latin typeface="+mn-lt"/>
              </a:rPr>
              <a:t> Cohen et al. Monthly Notices of the Royal Astronomical Society 472.2 (2017), pp. 1915–1931.</a:t>
            </a:r>
          </a:p>
          <a:p>
            <a:pPr algn="l"/>
            <a:r>
              <a:rPr lang="en-US" sz="2939" dirty="0">
                <a:solidFill>
                  <a:schemeClr val="bg1"/>
                </a:solidFill>
                <a:latin typeface="+mn-lt"/>
              </a:rPr>
              <a:t>[3] Jordan Mirocha. Monthly Notices of the Royal Astronomical Society 443.2 (2014), pp. 1211–1223.</a:t>
            </a:r>
          </a:p>
        </p:txBody>
      </p:sp>
      <p:pic>
        <p:nvPicPr>
          <p:cNvPr id="2" name="Picture 1" descr="Chart, histogram&#10;&#10;Description automatically generated">
            <a:extLst>
              <a:ext uri="{FF2B5EF4-FFF2-40B4-BE49-F238E27FC236}">
                <a16:creationId xmlns:a16="http://schemas.microsoft.com/office/drawing/2014/main" id="{76B9AA8B-F3A4-173E-F43C-0433ADB544A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656519" y="12648345"/>
            <a:ext cx="8042785" cy="6032089"/>
          </a:xfrm>
          <a:prstGeom prst="rect">
            <a:avLst/>
          </a:prstGeom>
        </p:spPr>
      </p:pic>
      <p:pic>
        <p:nvPicPr>
          <p:cNvPr id="7" name="Picture 6">
            <a:extLst>
              <a:ext uri="{FF2B5EF4-FFF2-40B4-BE49-F238E27FC236}">
                <a16:creationId xmlns:a16="http://schemas.microsoft.com/office/drawing/2014/main" id="{B0D30A12-E1DF-0DFD-45A9-CAA59973DFDE}"/>
              </a:ext>
            </a:extLst>
          </p:cNvPr>
          <p:cNvPicPr>
            <a:picLocks noChangeAspect="1"/>
          </p:cNvPicPr>
          <p:nvPr/>
        </p:nvPicPr>
        <p:blipFill>
          <a:blip r:embed="rId8"/>
          <a:stretch>
            <a:fillRect/>
          </a:stretch>
        </p:blipFill>
        <p:spPr>
          <a:xfrm>
            <a:off x="15195470" y="21211015"/>
            <a:ext cx="12447944" cy="32875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10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343</TotalTime>
  <Words>592</Words>
  <Application>Microsoft Office PowerPoint</Application>
  <PresentationFormat>Custom</PresentationFormat>
  <Paragraphs>25</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Spectral</vt:lpstr>
      <vt:lpstr>Arial</vt:lpstr>
      <vt:lpstr>Simple Light</vt:lpstr>
      <vt:lpstr>Parameter Estimation of Global 21cm Signal Aryana Haghjoo1, Jonathan Sievers1, 2 , Oscar Hernandez1, 3 1 McGill University, 2 University of KwaZulu-Natal, 3 Marianopolis College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When did the First Galaxies Form?</dc:title>
  <dc:creator>Aryana</dc:creator>
  <cp:lastModifiedBy>Aryana Haghjoo</cp:lastModifiedBy>
  <cp:revision>17</cp:revision>
  <dcterms:modified xsi:type="dcterms:W3CDTF">2023-03-03T05:50:10Z</dcterms:modified>
</cp:coreProperties>
</file>