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78B7-405E-6E4C-448A-FA45722CA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67853-524C-0D87-01AE-E7D20DFFF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65C3-E21F-FE06-77F3-4D457190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4FF7-17AB-1624-52BA-9CA7B68F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00F9-5079-AA23-3FE6-F76DEC75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5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B561-DB3E-5A89-F828-D92A1FA8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A5CAA-9251-CCF3-3EBA-AC0C3792A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541C-8C33-BF02-A569-5710076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01F7-60BF-010F-C353-886A7AE1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4E4EE-5576-C4A9-3582-95E55925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5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EA80A-A05A-5595-7102-4B2991A3D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FEED7-BEA9-6906-5458-0385294AC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72-83E3-D1DA-F290-DE10EEFA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04B6-2D84-94D7-0EAD-4ED250F4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5FF7-A74F-032E-56C0-97D4E22A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6DD7-13C9-AC60-FA29-12A9BDB0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3DDC-2FA2-5914-25E1-5D8CCF0E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80BC-95B8-E8F7-091C-00CCB13D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C7E62-1E34-C771-0FD6-1333146D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8CA4C-86BE-F133-AA89-5FC3B23B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69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8B1A-AEAD-1DC9-EDCD-3B2F90FF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03308-E9A4-6407-B4CD-ECD1190D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E1EC-5910-E24F-6654-D1D82AB3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871F-93F3-053F-7C5B-156981D0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970C-0FD8-2DDD-8C13-9DD3E8CC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0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C8A9-3F43-19FE-727A-4F3FCCC6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A594-681D-778B-1856-D08554B59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EA4CF-D4C7-CA67-E06F-2FFA9BEDB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0263-60F0-DBEF-A248-3BD06A33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6B94F-423C-D29C-59A3-50F71834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23C1D-A713-4B55-EFB7-BEA8D8F5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7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E914-4921-6BB5-042A-A6B1A723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46D0-736A-AB73-44B7-EB26E864A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05F5-3C59-9FFF-8078-520D6DB5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8AB6A-BFE6-53FB-353C-39F296A98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5B66-3833-3692-786A-B6497348D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8DBF9-2D4A-AB67-EDD0-A827425F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EC078-08C7-B351-86CC-741535D7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50ACD-9F11-0269-026A-8C761D27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6D32-257E-AC9B-8F19-DCD42428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994F7-89A0-356D-50FA-1438685D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86215-CBE1-B0E6-BF32-B9E6D3E1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BFFED-5F25-240A-2013-3ADFFAA9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4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E7306-CFF0-943A-6CB0-F99B7BC0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36BF-F0FE-44C3-87D1-EA6DFD5A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F46DB-8AEC-9B09-6DE2-4A8F9050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4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6113-EE49-28F2-A840-3B1C5EC2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F219-9742-1940-3BBD-EB7E731D1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9B7A-6697-57D6-FBA0-F9D69360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05E4-2B64-EFDE-2910-6A210E08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7A3FD-B823-9315-C448-81677BA2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1011E-F341-D7FB-CCE3-67CDA41E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9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8E37-8CF2-9846-D4C7-6E756FFC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42B7A-C825-F0A7-2434-41B6ACEE0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0ADDF-8477-A110-DADB-7FB5D923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F7729-3F1C-4948-E41A-9E785D1F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1358-9975-9D44-C01E-DFF99101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63D08-8475-B77B-433D-1054FE6E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7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A7352-49CA-43DB-AEBB-AEF26676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99B7-7CF0-886C-58AD-B8220C1F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CB17-9F88-D590-2A24-84416E65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B542-B15D-45A9-912D-2A7ABF8CF49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EF4E-1B05-C047-1597-3BCF38F47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7068-0B2D-25D9-F7B2-FE8DD4EE6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AEFB-D1E1-49C2-8C35-A94B2FEE8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8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2101-36F2-A352-839D-484256223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3DD4E-42E0-715D-1D9D-9875EEEC0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3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2427-C64B-7244-E54D-3AD9D2AF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"/>
            <a:ext cx="10515600" cy="1325563"/>
          </a:xfrm>
        </p:spPr>
        <p:txBody>
          <a:bodyPr/>
          <a:lstStyle/>
          <a:p>
            <a:r>
              <a:rPr lang="en-IN" dirty="0"/>
              <a:t>74.0 east longitude continue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69233-2351-DF7D-5A2A-957981A92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1A7B34-0A1F-9A53-F637-133805BEC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" y="3863788"/>
            <a:ext cx="5977315" cy="298865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ECA01-F6CA-9775-C35A-9AA50724D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28C49B-A4C9-AD16-B959-00E347200C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48897"/>
            <a:ext cx="6019800" cy="30098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CB0F9C-B1AA-0879-33A7-D42577ABF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1" y="1010746"/>
            <a:ext cx="5807019" cy="2903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8D3293-283E-FBD6-8FE4-A9C3ADD35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16" y="1021858"/>
            <a:ext cx="5807019" cy="29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2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9631-BEF5-A45A-8CB6-3387809D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r>
              <a:rPr lang="en-IN" dirty="0"/>
              <a:t>83.0 east longitude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CAA2-E446-BB4A-3D04-7453425FF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476B3B-FA95-DB18-921F-69C7A113F6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1041"/>
            <a:ext cx="5953921" cy="29769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B8ABE-D28A-4436-DED8-406956DF1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B81A525-1579-E6E4-EB16-4F61125FF7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79" y="3881041"/>
            <a:ext cx="5953921" cy="297695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3E9E96-8D88-331B-4A05-D78BE273D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122"/>
            <a:ext cx="5665753" cy="28328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B5DAE3-BC8E-6FB8-98FB-E51151A4D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49" y="954122"/>
            <a:ext cx="5665753" cy="28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2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0F0F-AFB9-D0A3-8179-D3D2F7E4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55"/>
            <a:ext cx="10515600" cy="1325563"/>
          </a:xfrm>
        </p:spPr>
        <p:txBody>
          <a:bodyPr/>
          <a:lstStyle/>
          <a:p>
            <a:r>
              <a:rPr lang="en-IN" dirty="0"/>
              <a:t>83.0 east longitude continue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A6BC5-BB5D-E515-E89C-39FAEAADD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6CBF94-D837-5B4F-679F-245AFE88D1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1"/>
            <a:ext cx="6096001" cy="304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81CF0-0F36-6EC0-CA90-5FFFF0E34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6DA1DC-D080-BF75-B7B8-B52505BD18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4446"/>
            <a:ext cx="6096000" cy="30479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7EB3F-2C62-E3BC-B0FA-C7E39E4B5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907"/>
            <a:ext cx="6096003" cy="3048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1D0BFB-7B3D-67F8-DDC2-3A52C9FB5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880416"/>
            <a:ext cx="6096003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5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3F01-243F-F08E-F915-5BDA37C6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"/>
            <a:ext cx="10515600" cy="1325563"/>
          </a:xfrm>
        </p:spPr>
        <p:txBody>
          <a:bodyPr/>
          <a:lstStyle/>
          <a:p>
            <a:r>
              <a:rPr lang="en-IN" dirty="0"/>
              <a:t>83.0 east longitude continue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41AA-17FA-46F3-C964-29996A83C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681163"/>
            <a:ext cx="5157787" cy="8239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3AA5C5-3FB8-7536-9AFE-EFB8B38D2E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43398"/>
            <a:ext cx="5818096" cy="290904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A0491-FF66-B5B4-CF77-94EF3B864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831D13-03DB-C946-69CB-D441583729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3943399"/>
            <a:ext cx="5818094" cy="290904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718184-55C3-13AA-8DC4-644E5DC61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050551"/>
            <a:ext cx="5818093" cy="29090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F367F5-29EE-0968-E85F-4C8AAEB0A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1050553"/>
            <a:ext cx="5818093" cy="29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9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F790-F1FA-F18D-CB93-319BFF7A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55"/>
            <a:ext cx="10515600" cy="1325563"/>
          </a:xfrm>
        </p:spPr>
        <p:txBody>
          <a:bodyPr/>
          <a:lstStyle/>
          <a:p>
            <a:r>
              <a:rPr lang="en-US" dirty="0"/>
              <a:t>93.5 east longitude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48E6-3DCD-1CEC-7D19-B41E29D59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2C94B4-56E8-0580-C00E-97D62B714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2547"/>
            <a:ext cx="6030909" cy="30154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14668-A367-7FE5-FEE0-CDD24250A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2CEFD2-CD91-BFFC-2111-88CF686365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842546"/>
            <a:ext cx="6019800" cy="30098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3CE1FC-6B03-6152-AF53-DCAF84317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61"/>
            <a:ext cx="6096000" cy="2811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47F73D-66BF-0C79-47D9-2B3F67606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13531"/>
            <a:ext cx="5948084" cy="28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5193-30FB-247B-6713-DA6C734C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"/>
            <a:ext cx="10515600" cy="1325563"/>
          </a:xfrm>
        </p:spPr>
        <p:txBody>
          <a:bodyPr/>
          <a:lstStyle/>
          <a:p>
            <a:r>
              <a:rPr lang="en-IN" dirty="0"/>
              <a:t>93.5 east longitude continue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D7C5D-0398-0304-9C6C-D97B17EC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A7C559-76E3-FBC1-3001-138BF2B106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4446"/>
            <a:ext cx="6095999" cy="30479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F6EE0-2B2B-0EEE-50D7-07586D81C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C20B11-6BAF-C946-89DD-04F8F57D31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4446"/>
            <a:ext cx="6096000" cy="30479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8AAEDF-DF35-F033-D84C-E29C27048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047"/>
            <a:ext cx="6095999" cy="2800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57822C-8F2D-FF92-51D7-A3138D4CA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04046"/>
            <a:ext cx="6096001" cy="28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1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D844-3C9F-0FA3-8892-9D01B321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"/>
            <a:ext cx="10515600" cy="1325563"/>
          </a:xfrm>
        </p:spPr>
        <p:txBody>
          <a:bodyPr/>
          <a:lstStyle/>
          <a:p>
            <a:r>
              <a:rPr lang="en-IN" dirty="0"/>
              <a:t>93.5 east longitude continue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BB5A-49D3-A6A8-C383-D93F803CB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0C9677-10B4-F0EB-ABD9-3694C23B6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4824"/>
            <a:ext cx="5995243" cy="29976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99BC6-13FA-78F8-0EEB-BFB82AC4D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6DF077-1D7A-9DF4-CA67-C18A878A57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57" y="3854826"/>
            <a:ext cx="5995243" cy="299762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C0101-EBC3-D85F-92AC-D727A9F6C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5817"/>
            <a:ext cx="5995242" cy="2997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772A68-2197-B55A-9B56-EAA6A8682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955816"/>
            <a:ext cx="5997573" cy="28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5496-B00A-F3D5-567D-CFEB8E75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0"/>
            <a:ext cx="10515600" cy="1325563"/>
          </a:xfrm>
        </p:spPr>
        <p:txBody>
          <a:bodyPr/>
          <a:lstStyle/>
          <a:p>
            <a:r>
              <a:rPr lang="en-IN" dirty="0"/>
              <a:t>47.88 east longitude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F92B5-23E5-0986-D56F-A90105438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9" y="1182177"/>
            <a:ext cx="5360610" cy="26726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75763F-99A7-735A-9B5E-2C53BFAC2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5" y="3854824"/>
            <a:ext cx="4918731" cy="2459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264AB-DA9B-4B57-E513-AE2241046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74" y="3854824"/>
            <a:ext cx="5345294" cy="2672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24A843-AA4C-7D44-7929-B7647C06B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89" y="1182177"/>
            <a:ext cx="5360611" cy="26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53932-E0CB-49D2-70AE-A5FC27C9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47.88 east longitude continue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E19253-CF16-4C16-5D9E-892A71938A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69"/>
            <a:ext cx="5784474" cy="289223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9C2B0B-4919-2CDF-1AA1-776EA6D01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25" y="993169"/>
            <a:ext cx="5784475" cy="289223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60A694-A052-D066-D3F2-9B353B448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4459"/>
            <a:ext cx="5567082" cy="2783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ADB4FE-584E-504A-6F1C-8DB056E5A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8" y="4074459"/>
            <a:ext cx="5567082" cy="27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4C90-7C23-82A2-BB46-012BD959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31" y="0"/>
            <a:ext cx="10515600" cy="1325563"/>
          </a:xfrm>
        </p:spPr>
        <p:txBody>
          <a:bodyPr/>
          <a:lstStyle/>
          <a:p>
            <a:r>
              <a:rPr lang="en-IN" dirty="0"/>
              <a:t>47.88 east longitude continue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965417B-AD1C-4F88-F7CC-E7BC54354D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92" y="4044997"/>
            <a:ext cx="5626008" cy="2813003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3213FD3-5C9C-7EFF-FCB1-F5FE55319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997"/>
            <a:ext cx="5626008" cy="2813003"/>
          </a:xfr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5905DCD-15F1-C6C9-439A-84DA639DB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751"/>
            <a:ext cx="5970494" cy="2985246"/>
          </a:xfrm>
          <a:prstGeom prst="rect">
            <a:avLst/>
          </a:prstGeom>
        </p:spPr>
      </p:pic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DB177DE4-D527-151F-0379-08A5AE9BA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6" y="1059751"/>
            <a:ext cx="5970494" cy="29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2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6FCD-8175-9569-96A6-3EBBBAE3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55.0 east longitude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B07161-876F-16E0-4171-4E250212C5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123"/>
            <a:ext cx="6044676" cy="301370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C347D7-89E6-11BD-9339-BDAA9D8074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24" y="1051123"/>
            <a:ext cx="6044676" cy="3013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8F3883-540E-12D8-1BEB-6A3F1B9F6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827"/>
            <a:ext cx="5586349" cy="27931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9847DC-8CD3-DC42-6217-DE981C352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51" y="4064825"/>
            <a:ext cx="5586349" cy="27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DFFFE8-DAE5-4465-B537-69D82948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0"/>
            <a:ext cx="10515600" cy="1325563"/>
          </a:xfrm>
        </p:spPr>
        <p:txBody>
          <a:bodyPr/>
          <a:lstStyle/>
          <a:p>
            <a:r>
              <a:rPr lang="en-IN" dirty="0"/>
              <a:t>55.0 east longitude continue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2E9BFA-45FC-1526-2B30-1D04EE1F1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C06A9B-B163-4E15-3B78-99D23E85AA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298"/>
            <a:ext cx="5576049" cy="278802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16F2F4-7909-4046-46F8-9EA86B6BF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188" cy="823912"/>
          </a:xfrm>
        </p:spPr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0F1370-0CF2-FC63-4EBB-AF35A3BD8F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50" y="1045298"/>
            <a:ext cx="5576050" cy="278802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EC4990-21C1-95A6-44CD-E606CF717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9977"/>
            <a:ext cx="5576049" cy="27880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7718CE-CDD2-88A1-5B00-1076FBC2A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50" y="4069974"/>
            <a:ext cx="5576049" cy="27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8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846EC4-69FC-83A4-E399-41E8AB37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r>
              <a:rPr lang="en-IN" dirty="0"/>
              <a:t>55.0 east longitude continue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B695BD-6E9B-B96C-9303-9B9E88B30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87E97FA-6D68-06CE-E949-A6F083524A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0473"/>
            <a:ext cx="5475057" cy="273752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25B8E-88F1-16D1-F987-F485C8E44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8A04120-04DD-804C-E59B-EFCFE29A48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42" y="4120473"/>
            <a:ext cx="5475058" cy="273752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2427B2-4618-FBB7-E710-E87BC9454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" y="1000755"/>
            <a:ext cx="5475056" cy="27375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19A80F-9422-4333-F669-054D3E52C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45" y="1000755"/>
            <a:ext cx="5475055" cy="27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92F4-61E9-C45B-340F-0284856D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0"/>
            <a:ext cx="10515600" cy="1325563"/>
          </a:xfrm>
        </p:spPr>
        <p:txBody>
          <a:bodyPr/>
          <a:lstStyle/>
          <a:p>
            <a:r>
              <a:rPr lang="en-IN" dirty="0"/>
              <a:t>74.0 east longitude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2B197-87CC-E7FF-E577-DECD4CA43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C9179D-707D-3EA3-747D-CE432289FC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987636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BC168-CA29-4B64-DEF8-665D338BF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0649D9-145D-B6F3-69FD-64288B9349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974936"/>
            <a:ext cx="5183188" cy="259159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12C43B-D93E-C51C-5F55-091CB0C22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99" y="1269049"/>
            <a:ext cx="5198040" cy="25915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70A5FC-E525-532C-CF16-EEC694D94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1269049"/>
            <a:ext cx="5198041" cy="25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5134-C842-91D9-7E03-9EA54A93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5"/>
            <a:ext cx="10515600" cy="1325563"/>
          </a:xfrm>
        </p:spPr>
        <p:txBody>
          <a:bodyPr/>
          <a:lstStyle/>
          <a:p>
            <a:r>
              <a:rPr lang="en-IN" dirty="0"/>
              <a:t>74.0 east longitude continue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0961B-8AF0-20AA-FCB6-4F9B30278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095BAF-A66B-4A13-8B62-0229F18CF5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6" y="4078942"/>
            <a:ext cx="5534309" cy="27671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C4245-DD32-1EA4-1FE3-7428E4BC3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84E1BD-84AF-C20D-2735-97B8D27D32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78942"/>
            <a:ext cx="5547008" cy="277350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0AEA00-E72E-85D0-F2B3-B3879DB75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6" y="1205783"/>
            <a:ext cx="5580333" cy="2790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C61C77-3836-F022-CECA-1BB06837E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03" y="1210007"/>
            <a:ext cx="5625676" cy="281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9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55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47.88 east longitude</vt:lpstr>
      <vt:lpstr>47.88 east longitude continue  </vt:lpstr>
      <vt:lpstr>47.88 east longitude continue </vt:lpstr>
      <vt:lpstr>55.0 east longitude </vt:lpstr>
      <vt:lpstr>55.0 east longitude continue </vt:lpstr>
      <vt:lpstr>55.0 east longitude continue </vt:lpstr>
      <vt:lpstr>74.0 east longitude</vt:lpstr>
      <vt:lpstr>74.0 east longitude continue </vt:lpstr>
      <vt:lpstr>74.0 east longitude continue </vt:lpstr>
      <vt:lpstr>83.0 east longitude</vt:lpstr>
      <vt:lpstr>83.0 east longitude continue </vt:lpstr>
      <vt:lpstr>83.0 east longitude continue </vt:lpstr>
      <vt:lpstr>93.5 east longitude</vt:lpstr>
      <vt:lpstr>93.5 east longitude continue </vt:lpstr>
      <vt:lpstr>93.5 east longitude continue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Aryan</dc:creator>
  <cp:lastModifiedBy>Aryan Aryan</cp:lastModifiedBy>
  <cp:revision>2</cp:revision>
  <dcterms:created xsi:type="dcterms:W3CDTF">2022-12-12T16:36:44Z</dcterms:created>
  <dcterms:modified xsi:type="dcterms:W3CDTF">2022-12-13T04:37:05Z</dcterms:modified>
</cp:coreProperties>
</file>