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65FF-BF95-48E4-B6BC-542CBAC76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606-CB10-4AD4-8504-34A335DE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8C6F-1347-4355-BB1D-D1E62169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B5C2-BA40-4A6C-8075-41278CB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83D5-E05D-4F60-B245-6C9BEC9B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79409"/>
      </p:ext>
    </p:extLst>
  </p:cSld>
  <p:clrMapOvr>
    <a:masterClrMapping/>
  </p:clrMapOvr>
  <p:transition spd="slow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5AF8-49D2-4B9F-948D-69CFBC29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430DC-4BE5-4366-B904-4EAEAD78D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A7CD-B98C-4E04-90DB-7214ACDF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C4527-7E37-4E2B-8E40-4CB5A12B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FDD0-E2BF-4C8F-8E01-A3CF40BC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96137"/>
      </p:ext>
    </p:extLst>
  </p:cSld>
  <p:clrMapOvr>
    <a:masterClrMapping/>
  </p:clrMapOvr>
  <p:transition spd="slow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A5B4B-CBE7-4465-AE76-6F92A55B8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423A-7152-432F-AD4C-2DFC948EE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EDAD-FC7C-4542-A7BE-CF4296B8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D36B-A565-4CA7-9A0E-0BAF0AF7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18E3-6A11-4F3C-956E-FA0A9CA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00099"/>
      </p:ext>
    </p:extLst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708D-3BF5-4CAC-89C4-E8980D7E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4C11-4471-4F4C-9B25-0DAB73A5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7936-46E5-47D6-95BE-8B1046B2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D054-B9DC-4316-BA42-26663A8A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43F3-350A-478E-AADE-64B98CC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1644"/>
      </p:ext>
    </p:extLst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C99D-EA77-41F6-82C0-5D75E1BA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E7D2-3B4A-4B07-B8AD-1F6DB002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CA0C-23A9-4F10-B1DE-91B91C10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C2FD-368F-416E-A86F-A977FDD0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A824-BA94-403C-A3AA-C24B6AC5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8505"/>
      </p:ext>
    </p:extLst>
  </p:cSld>
  <p:clrMapOvr>
    <a:masterClrMapping/>
  </p:clrMapOvr>
  <p:transition spd="slow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6F1E-4275-4C84-B94B-28DCDE46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72AC-870F-41AD-B090-3A1E48F4E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020E-C305-401E-8469-8BCCB7D0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758B-0297-4AD1-AB9A-3DCC9194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00691-7E4D-4C11-9FA4-ABC74D2B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36DF-D0D8-44F1-B005-5A14C90A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90685"/>
      </p:ext>
    </p:extLst>
  </p:cSld>
  <p:clrMapOvr>
    <a:masterClrMapping/>
  </p:clrMapOvr>
  <p:transition spd="slow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2855-8851-470C-B98A-53803C37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3892-4B17-4990-AD61-5571828F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3622-956E-4212-895D-F161E71C8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1E1AB-C1E5-431A-BCC0-C9CC509A4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F5A94-4DF1-44C0-877E-88EF571C5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62BD8-4806-4EBB-8A59-73245B94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34947-2D59-4C64-9633-A909398D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661D1-3D2C-4AB5-A488-1891364C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15887"/>
      </p:ext>
    </p:extLst>
  </p:cSld>
  <p:clrMapOvr>
    <a:masterClrMapping/>
  </p:clrMapOvr>
  <p:transition spd="slow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81D-E51C-4D6C-9D41-E473A125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03A10-AA6C-4851-96D2-24BF71E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59F42-ACF0-433A-A68B-B39A15C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54B3-0BF3-48D6-8564-E0330DAC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18809"/>
      </p:ext>
    </p:extLst>
  </p:cSld>
  <p:clrMapOvr>
    <a:masterClrMapping/>
  </p:clrMapOvr>
  <p:transition spd="slow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5B636-525C-4134-A1D1-776CF728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994BB-28D4-42AF-A061-DFA6FF2D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E53FF-1321-4824-9711-ED08C44D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86514"/>
      </p:ext>
    </p:extLst>
  </p:cSld>
  <p:clrMapOvr>
    <a:masterClrMapping/>
  </p:clrMapOvr>
  <p:transition spd="slow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8C1-EF0B-4761-A8DA-6EDBE22E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372B-7A06-4E6A-AFA7-025E440F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227A-ED42-490F-A3EF-0E277B617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DC7DB-FC6C-46D6-9A25-33691FA0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00227-B70E-4C4A-B0E7-5384D859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801E-663C-4B06-B010-C9F27283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9091"/>
      </p:ext>
    </p:extLst>
  </p:cSld>
  <p:clrMapOvr>
    <a:masterClrMapping/>
  </p:clrMapOvr>
  <p:transition spd="slow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B14-BD73-415D-809B-B68F5D92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FE1C9-749B-4FE7-B728-B9EAA3535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18C67-FAAD-41A1-9A8F-FAB506AE0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4481-9DD6-4DD8-B8F7-A6CA69EF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1FF3C-FE02-41E2-9D8E-FBE1A58D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09B9-B736-46E1-8671-6AB75A9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89020"/>
      </p:ext>
    </p:extLst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3F065-839C-4BAB-96DC-221244A4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1D-DD06-41FC-B104-97547C5BA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7034E-E945-4271-A1F6-372EA09E3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BA1C-FA7C-4808-A4B7-1AA6C4F259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D34D-DB9C-4C56-9CEA-981AAEFDE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911E-5671-42DC-B972-6C4F2C21C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097C-77B2-4A97-B871-4A9677E47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D6AB-E228-4999-8BD6-53EB77571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0365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en-IN" sz="6700" b="1" dirty="0"/>
              <a:t>Bank Management</a:t>
            </a:r>
            <a:br>
              <a:rPr lang="en-IN" dirty="0"/>
            </a:br>
            <a:r>
              <a:rPr lang="en-IN" sz="3300" b="1" dirty="0"/>
              <a:t>Desktop Software (Java)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C595-C449-40D2-B7F3-ECD3E64EE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860" y="5496153"/>
            <a:ext cx="3072882" cy="4194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Created By: Nakul Arya</a:t>
            </a:r>
          </a:p>
        </p:txBody>
      </p:sp>
    </p:spTree>
    <p:extLst>
      <p:ext uri="{BB962C8B-B14F-4D97-AF65-F5344CB8AC3E}">
        <p14:creationId xmlns:p14="http://schemas.microsoft.com/office/powerpoint/2010/main" val="3575822696"/>
      </p:ext>
    </p:extLst>
  </p:cSld>
  <p:clrMapOvr>
    <a:masterClrMapping/>
  </p:clrMapOvr>
  <p:transition spd="slow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EAF7-3B14-4B75-AA08-3FAB42D4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b="1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041A-04C8-49CE-9387-01DE8A51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MD-5 Password Protection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97B9F-CEF5-4F6D-8F36-F26AF879DFE6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Purpose/Usage: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B77EF7-43CD-4945-9C88-8CCB62BDB10E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This application is built in order to test personal capability on creating a well-maintained, bug free desktop software using Java as the main language and MySQL for database.</a:t>
            </a:r>
          </a:p>
        </p:txBody>
      </p:sp>
    </p:spTree>
    <p:extLst>
      <p:ext uri="{BB962C8B-B14F-4D97-AF65-F5344CB8AC3E}">
        <p14:creationId xmlns:p14="http://schemas.microsoft.com/office/powerpoint/2010/main" val="2222083826"/>
      </p:ext>
    </p:extLst>
  </p:cSld>
  <p:clrMapOvr>
    <a:masterClrMapping/>
  </p:clrMapOvr>
  <p:transition spd="slow" advTm="3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6041-3797-4A93-BAB8-63585E88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Work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91644C-442A-4C06-9B31-8490C0406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76" y="1825625"/>
            <a:ext cx="3758647" cy="4351338"/>
          </a:xfrm>
        </p:spPr>
      </p:pic>
    </p:spTree>
    <p:extLst>
      <p:ext uri="{BB962C8B-B14F-4D97-AF65-F5344CB8AC3E}">
        <p14:creationId xmlns:p14="http://schemas.microsoft.com/office/powerpoint/2010/main" val="2972325831"/>
      </p:ext>
    </p:extLst>
  </p:cSld>
  <p:clrMapOvr>
    <a:masterClrMapping/>
  </p:clrMapOvr>
  <p:transition spd="slow" advTm="3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ndicam-2020-09-02-01-43-03-912_9hSX2Ha8_XXK3">
            <a:hlinkClick r:id="" action="ppaction://media"/>
            <a:extLst>
              <a:ext uri="{FF2B5EF4-FFF2-40B4-BE49-F238E27FC236}">
                <a16:creationId xmlns:a16="http://schemas.microsoft.com/office/drawing/2014/main" id="{2BFF244B-2764-4CF8-AA23-7DB417CEEACE}"/>
              </a:ext>
            </a:extLst>
          </p:cNvPr>
          <p:cNvPicPr>
            <a:picLocks noGrp="1" noChangeAspect="1"/>
          </p:cNvPicPr>
          <p:nvPr>
            <p:ph idx="1"/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29947"/>
            <a:ext cx="12137999" cy="682805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660877"/>
      </p:ext>
    </p:extLst>
  </p:cSld>
  <p:clrMapOvr>
    <a:masterClrMapping/>
  </p:clrMapOvr>
  <p:transition spd="slow" advTm="15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9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380B-D2F3-452F-8776-DD32849E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04" y="2766218"/>
            <a:ext cx="3761792" cy="1325563"/>
          </a:xfrm>
        </p:spPr>
        <p:txBody>
          <a:bodyPr>
            <a:normAutofit/>
          </a:bodyPr>
          <a:lstStyle/>
          <a:p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5288255"/>
      </p:ext>
    </p:extLst>
  </p:cSld>
  <p:clrMapOvr>
    <a:masterClrMapping/>
  </p:clrMapOvr>
  <p:transition spd="slow" advTm="300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</Words>
  <Application>Microsoft Office PowerPoint</Application>
  <PresentationFormat>Widescreen</PresentationFormat>
  <Paragraphs>8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Bank Management Desktop Software (Java)</vt:lpstr>
      <vt:lpstr>Features:</vt:lpstr>
      <vt:lpstr>Work Flow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Memories Android Application</dc:title>
  <dc:creator>Nakul Arya</dc:creator>
  <cp:lastModifiedBy>Nakul Arya</cp:lastModifiedBy>
  <cp:revision>15</cp:revision>
  <dcterms:created xsi:type="dcterms:W3CDTF">2020-09-01T18:25:04Z</dcterms:created>
  <dcterms:modified xsi:type="dcterms:W3CDTF">2020-09-03T10:55:32Z</dcterms:modified>
</cp:coreProperties>
</file>