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9A958-5BB9-17D2-5494-BF9677747819}" v="490" dt="2022-03-22T22:11:21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97325" y="3498513"/>
            <a:ext cx="406758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16, 34, 35, 38,  39,41,44,45,55,63,64,65,72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45, 38, 16,35,41,39,44,63,55,65,72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16, 35, 34, 39, 44, 41, 38, 55, 64, 63, 72, 65, 45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        4. 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  38, 65</a:t>
            </a: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32400" y="3576000"/>
            <a:ext cx="36022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endParaRPr lang="en-US" sz="1200" dirty="0">
              <a:latin typeface="Times New Roman" pitchFamily="18" charset="0"/>
              <a:cs typeface="Times New Roman"/>
            </a:endParaRP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48, -,  7, %, 2, /, 24/ *, 18, -, 5, *, 2, +, 12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(b)  What is the </a:t>
            </a:r>
            <a:r>
              <a:rPr lang="en-US" sz="1200" dirty="0" err="1">
                <a:latin typeface="Times New Roman"/>
                <a:cs typeface="Times New Roman"/>
              </a:rPr>
              <a:t>postorder</a:t>
            </a:r>
            <a:r>
              <a:rPr lang="en-US" sz="1200" dirty="0">
                <a:latin typeface="Times New Roman"/>
                <a:cs typeface="Times New Roman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48, 7, 2, %,  -, 24, /, 18, 5, 2, *, -, 12, +, *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/>
                <a:cs typeface="Times New Roman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   50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 49.04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cs typeface="Arial"/>
              </a:endParaRPr>
            </a:p>
            <a:p>
              <a:endParaRPr lang="en-US" dirty="0">
                <a:cs typeface="Arial"/>
              </a:endParaRP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latin typeface="Arial"/>
                <a:cs typeface="Arial"/>
              </a:endParaRPr>
            </a:p>
            <a:p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607A1-01D5-640C-3BE7-B9E5BA6E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6" y="1758600"/>
            <a:ext cx="3241229" cy="493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E12F06D-81FC-F7A4-A350-988F58F6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00" y="1786590"/>
            <a:ext cx="5668200" cy="3806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100</cp:revision>
  <cp:lastPrinted>2016-04-12T17:35:20Z</cp:lastPrinted>
  <dcterms:created xsi:type="dcterms:W3CDTF">2006-11-01T05:42:40Z</dcterms:created>
  <dcterms:modified xsi:type="dcterms:W3CDTF">2022-03-22T22:11:27Z</dcterms:modified>
</cp:coreProperties>
</file>