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40222-7349-4A82-8F5E-D58586703082}" v="211" dt="2022-03-03T14:25:15.1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59" d="100"/>
          <a:sy n="59" d="100"/>
        </p:scale>
        <p:origin x="64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13</a:t>
                </a:r>
                <a:endParaRPr lang="en-US" sz="1200" b="1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  <a:p>
                <a:pPr algn="ctr"/>
                <a:endParaRPr lang="en-US" sz="1200" b="1" dirty="0">
                  <a:solidFill>
                    <a:srgbClr val="FF0000"/>
                  </a:solidFill>
                  <a:cs typeface="Times New Roman"/>
                </a:endParaRPr>
              </a:p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cs typeface="Times New Roman"/>
                  </a:rPr>
                  <a:t>2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cs typeface="Times New Roman"/>
                  </a:rPr>
                  <a:t>27</a:t>
                </a:r>
                <a:endParaRPr lang="en-US" dirty="0"/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cs typeface="Times New Roman"/>
                  </a:rPr>
                  <a:t>26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cs typeface="Times New Roman"/>
                  </a:rPr>
                  <a:t>109</a:t>
                </a:r>
                <a:endParaRPr lang="en-US" dirty="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latin typeface="Times New Roman"/>
                    <a:cs typeface="Times New Roman"/>
                  </a:rPr>
                  <a:t>24</a:t>
                </a:r>
                <a:endParaRPr lang="en-US" dirty="0"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cs typeface="Times New Roman"/>
                </a:endParaRP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cs typeface="Times New Roman"/>
                  </a:rPr>
                  <a:t>53</a:t>
                </a:r>
                <a:endParaRPr lang="en-US" dirty="0"/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49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138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cs typeface="Times New Roman"/>
                  </a:rPr>
                  <a:t>10</a:t>
                </a:r>
                <a:endParaRPr lang="en-US" dirty="0"/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174</a:t>
                </a:r>
                <a:endParaRPr lang="en-US" dirty="0"/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6" cy="2362185"/>
            <a:chOff x="5853253" y="1746270"/>
            <a:chExt cx="690116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5968215" y="1753437"/>
              <a:ext cx="575154" cy="2292347"/>
              <a:chOff x="5307188" y="1844409"/>
              <a:chExt cx="575822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cs typeface="Times New Roman"/>
                  </a:rPr>
                  <a:t>10</a:t>
                </a:r>
                <a:endParaRPr lang="en-US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latin typeface="Times New Roman"/>
                    <a:cs typeface="Times New Roman"/>
                  </a:rPr>
                  <a:t>56, 13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307188" y="2714358"/>
                <a:ext cx="575819" cy="298953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174, 24</a:t>
                </a:r>
                <a:endParaRPr lang="en-US" sz="1100">
                  <a:solidFill>
                    <a:srgbClr val="FF0000"/>
                  </a:solidFill>
                  <a:cs typeface="Times New Roman"/>
                </a:endParaRP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latin typeface="Times New Roman"/>
                    <a:cs typeface="Times New Roman"/>
                  </a:rPr>
                  <a:t>26</a:t>
                </a:r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cs typeface="Times New Roman"/>
                  </a:rPr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latin typeface="Times New Roman"/>
                    <a:cs typeface="Times New Roman"/>
                  </a:rPr>
                  <a:t>138</a:t>
                </a:r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cs typeface="Times New Roman"/>
                  </a:rPr>
                  <a:t>109</a:t>
                </a:r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53556" y="2805113"/>
            <a:ext cx="46756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1600" dirty="0">
                <a:latin typeface="Times New Roman"/>
                <a:cs typeface="Times New Roman"/>
              </a:rPr>
              <a:t>53                        1                              1</a:t>
            </a:r>
            <a:endParaRPr lang="en-US" sz="1600" dirty="0">
              <a:latin typeface="Times New Roman"/>
            </a:endParaRP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53556" y="3262313"/>
            <a:ext cx="43425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1600" dirty="0">
                <a:latin typeface="Times New Roman"/>
                <a:cs typeface="Times New Roman"/>
              </a:rPr>
              <a:t>138                                0                 1</a:t>
            </a:r>
            <a:endParaRPr lang="en-US" sz="1600" dirty="0"/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53103" y="3830638"/>
            <a:ext cx="3887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1600" dirty="0">
                <a:latin typeface="Times New Roman"/>
                <a:cs typeface="Times New Roman"/>
              </a:rPr>
              <a:t>109                             2                 1</a:t>
            </a:r>
            <a:endParaRPr lang="en-US" sz="1600" dirty="0"/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63775"/>
            <a:ext cx="45098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1600" dirty="0">
                <a:latin typeface="Times New Roman"/>
                <a:cs typeface="Times New Roman"/>
              </a:rPr>
              <a:t>49                              3                         2</a:t>
            </a:r>
            <a:endParaRPr lang="en-US" sz="1600" dirty="0"/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20975"/>
            <a:ext cx="43425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1600" dirty="0">
                <a:latin typeface="Times New Roman"/>
                <a:cs typeface="Times New Roman"/>
              </a:rPr>
              <a:t>174                               1                       1</a:t>
            </a:r>
            <a:endParaRPr lang="en-US" sz="1600" dirty="0"/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63285" y="5287055"/>
            <a:ext cx="40887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1600" dirty="0">
                <a:latin typeface="Times New Roman"/>
                <a:cs typeface="Times New Roman"/>
              </a:rPr>
              <a:t>26                               1                       1</a:t>
            </a:r>
            <a:endParaRPr lang="en-US" sz="1600" dirty="0"/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216</Words>
  <Application>Microsoft Office PowerPoint</Application>
  <PresentationFormat>On-screen Show (4:3)</PresentationFormat>
  <Paragraphs>62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Rob Alexander</cp:lastModifiedBy>
  <cp:revision>83</cp:revision>
  <cp:lastPrinted>2015-10-07T21:36:22Z</cp:lastPrinted>
  <dcterms:created xsi:type="dcterms:W3CDTF">2003-12-08T11:02:30Z</dcterms:created>
  <dcterms:modified xsi:type="dcterms:W3CDTF">2022-03-03T14:25:21Z</dcterms:modified>
</cp:coreProperties>
</file>