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Lst>
  <p:sldSz cy="32918400" cx="43891200"/>
  <p:notesSz cx="7004050" cy="92900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700400" y="4412750"/>
            <a:ext cx="5603225" cy="418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9000" cy="131367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p:txBody>
      </p:sp>
      <p:sp>
        <p:nvSpPr>
          <p:cNvPr id="11" name="Google Shape;11;p2"/>
          <p:cNvSpPr txBox="1"/>
          <p:nvPr>
            <p:ph idx="1" type="subTitle"/>
          </p:nvPr>
        </p:nvSpPr>
        <p:spPr>
          <a:xfrm>
            <a:off x="1496160" y="18138400"/>
            <a:ext cx="40899000" cy="5072700"/>
          </a:xfrm>
          <a:prstGeom prst="rect">
            <a:avLst/>
          </a:prstGeom>
        </p:spPr>
        <p:txBody>
          <a:bodyPr anchorCtr="0" anchor="t" bIns="487600" lIns="487600" spcFirstLastPara="1" rIns="487600" wrap="square" tIns="487600">
            <a:norm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2" name="Google Shape;12;p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9000" cy="125664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46" name="Google Shape;46;p11"/>
          <p:cNvSpPr txBox="1"/>
          <p:nvPr>
            <p:ph idx="1" type="body"/>
          </p:nvPr>
        </p:nvSpPr>
        <p:spPr>
          <a:xfrm>
            <a:off x="1496160" y="20174240"/>
            <a:ext cx="40899000" cy="8325000"/>
          </a:xfrm>
          <a:prstGeom prst="rect">
            <a:avLst/>
          </a:prstGeom>
        </p:spPr>
        <p:txBody>
          <a:bodyPr anchorCtr="0" anchor="t" bIns="487600" lIns="487600" spcFirstLastPara="1" rIns="487600" wrap="square" tIns="487600">
            <a:normAutofit/>
          </a:bodyPr>
          <a:lstStyle>
            <a:lvl1pPr indent="-838200" lvl="0" marL="457200" algn="ctr">
              <a:spcBef>
                <a:spcPts val="0"/>
              </a:spcBef>
              <a:spcAft>
                <a:spcPts val="0"/>
              </a:spcAft>
              <a:buSzPts val="9600"/>
              <a:buChar char="●"/>
              <a:defRPr/>
            </a:lvl1pPr>
            <a:lvl2pPr indent="-704850" lvl="1" marL="914400" algn="ctr">
              <a:spcBef>
                <a:spcPts val="0"/>
              </a:spcBef>
              <a:spcAft>
                <a:spcPts val="0"/>
              </a:spcAft>
              <a:buSzPts val="7500"/>
              <a:buChar char="○"/>
              <a:defRPr/>
            </a:lvl2pPr>
            <a:lvl3pPr indent="-704850" lvl="2" marL="1371600" algn="ctr">
              <a:spcBef>
                <a:spcPts val="0"/>
              </a:spcBef>
              <a:spcAft>
                <a:spcPts val="0"/>
              </a:spcAft>
              <a:buSzPts val="7500"/>
              <a:buChar char="■"/>
              <a:defRPr/>
            </a:lvl3pPr>
            <a:lvl4pPr indent="-704850" lvl="3" marL="1828800" algn="ctr">
              <a:spcBef>
                <a:spcPts val="0"/>
              </a:spcBef>
              <a:spcAft>
                <a:spcPts val="0"/>
              </a:spcAft>
              <a:buSzPts val="7500"/>
              <a:buChar char="●"/>
              <a:defRPr/>
            </a:lvl4pPr>
            <a:lvl5pPr indent="-704850" lvl="4" marL="2286000" algn="ctr">
              <a:spcBef>
                <a:spcPts val="0"/>
              </a:spcBef>
              <a:spcAft>
                <a:spcPts val="0"/>
              </a:spcAft>
              <a:buSzPts val="7500"/>
              <a:buChar char="○"/>
              <a:defRPr/>
            </a:lvl5pPr>
            <a:lvl6pPr indent="-704850" lvl="5" marL="2743200" algn="ctr">
              <a:spcBef>
                <a:spcPts val="0"/>
              </a:spcBef>
              <a:spcAft>
                <a:spcPts val="0"/>
              </a:spcAft>
              <a:buSzPts val="7500"/>
              <a:buChar char="■"/>
              <a:defRPr/>
            </a:lvl6pPr>
            <a:lvl7pPr indent="-704850" lvl="6" marL="3200400" algn="ctr">
              <a:spcBef>
                <a:spcPts val="0"/>
              </a:spcBef>
              <a:spcAft>
                <a:spcPts val="0"/>
              </a:spcAft>
              <a:buSzPts val="7500"/>
              <a:buChar char="●"/>
              <a:defRPr/>
            </a:lvl7pPr>
            <a:lvl8pPr indent="-704850" lvl="7" marL="3657600" algn="ctr">
              <a:spcBef>
                <a:spcPts val="0"/>
              </a:spcBef>
              <a:spcAft>
                <a:spcPts val="0"/>
              </a:spcAft>
              <a:buSzPts val="7500"/>
              <a:buChar char="○"/>
              <a:defRPr/>
            </a:lvl8pPr>
            <a:lvl9pPr indent="-704850" lvl="8" marL="4114800" algn="ctr">
              <a:spcBef>
                <a:spcPts val="0"/>
              </a:spcBef>
              <a:spcAft>
                <a:spcPts val="0"/>
              </a:spcAft>
              <a:buSzPts val="7500"/>
              <a:buChar char="■"/>
              <a:defRPr/>
            </a:lvl9pPr>
          </a:lstStyle>
          <a:p/>
        </p:txBody>
      </p:sp>
      <p:sp>
        <p:nvSpPr>
          <p:cNvPr id="47" name="Google Shape;47;p11"/>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0" name="Shape 50"/>
        <p:cNvGrpSpPr/>
        <p:nvPr/>
      </p:nvGrpSpPr>
      <p:grpSpPr>
        <a:xfrm>
          <a:off x="0" y="0"/>
          <a:ext cx="0" cy="0"/>
          <a:chOff x="0" y="0"/>
          <a:chExt cx="0" cy="0"/>
        </a:xfrm>
      </p:grpSpPr>
      <p:sp>
        <p:nvSpPr>
          <p:cNvPr id="51" name="Google Shape;51;p13"/>
          <p:cNvSpPr/>
          <p:nvPr/>
        </p:nvSpPr>
        <p:spPr>
          <a:xfrm>
            <a:off x="43159681" y="0"/>
            <a:ext cx="731400" cy="32918400"/>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6400" u="none" cap="none" strike="noStrike">
              <a:solidFill>
                <a:schemeClr val="lt1"/>
              </a:solidFill>
              <a:latin typeface="Calibri"/>
              <a:ea typeface="Calibri"/>
              <a:cs typeface="Calibri"/>
              <a:sym typeface="Calibri"/>
            </a:endParaRPr>
          </a:p>
        </p:txBody>
      </p:sp>
      <p:sp>
        <p:nvSpPr>
          <p:cNvPr id="52" name="Google Shape;52;p13"/>
          <p:cNvSpPr/>
          <p:nvPr/>
        </p:nvSpPr>
        <p:spPr>
          <a:xfrm>
            <a:off x="-3" y="0"/>
            <a:ext cx="731400" cy="32918400"/>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6400" u="none" cap="none" strike="noStrike">
              <a:solidFill>
                <a:schemeClr val="lt1"/>
              </a:solidFill>
              <a:latin typeface="Calibri"/>
              <a:ea typeface="Calibri"/>
              <a:cs typeface="Calibri"/>
              <a:sym typeface="Calibri"/>
            </a:endParaRPr>
          </a:p>
        </p:txBody>
      </p:sp>
      <p:sp>
        <p:nvSpPr>
          <p:cNvPr id="53" name="Google Shape;53;p13"/>
          <p:cNvSpPr/>
          <p:nvPr/>
        </p:nvSpPr>
        <p:spPr>
          <a:xfrm>
            <a:off x="0" y="0"/>
            <a:ext cx="43891200" cy="4114800"/>
          </a:xfrm>
          <a:prstGeom prst="rect">
            <a:avLst/>
          </a:prstGeom>
          <a:solidFill>
            <a:srgbClr val="366092"/>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6400" u="none" cap="none" strike="noStrike">
              <a:solidFill>
                <a:schemeClr val="lt1"/>
              </a:solidFill>
              <a:latin typeface="Calibri"/>
              <a:ea typeface="Calibri"/>
              <a:cs typeface="Calibri"/>
              <a:sym typeface="Calibri"/>
            </a:endParaRPr>
          </a:p>
        </p:txBody>
      </p:sp>
      <p:sp>
        <p:nvSpPr>
          <p:cNvPr id="54" name="Google Shape;54;p13"/>
          <p:cNvSpPr/>
          <p:nvPr/>
        </p:nvSpPr>
        <p:spPr>
          <a:xfrm>
            <a:off x="0" y="28803600"/>
            <a:ext cx="43891200" cy="4114800"/>
          </a:xfrm>
          <a:prstGeom prst="rect">
            <a:avLst/>
          </a:prstGeom>
          <a:solidFill>
            <a:srgbClr val="B7CCE4"/>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6400" u="none" cap="none" strike="noStrike">
              <a:solidFill>
                <a:schemeClr val="lt1"/>
              </a:solidFill>
              <a:latin typeface="Calibri"/>
              <a:ea typeface="Calibri"/>
              <a:cs typeface="Calibri"/>
              <a:sym typeface="Calibri"/>
            </a:endParaRPr>
          </a:p>
        </p:txBody>
      </p:sp>
      <p:sp>
        <p:nvSpPr>
          <p:cNvPr id="55" name="Google Shape;55;p13"/>
          <p:cNvSpPr/>
          <p:nvPr/>
        </p:nvSpPr>
        <p:spPr>
          <a:xfrm>
            <a:off x="-10515600" y="0"/>
            <a:ext cx="9601200" cy="32918400"/>
          </a:xfrm>
          <a:prstGeom prst="rect">
            <a:avLst/>
          </a:prstGeom>
          <a:solidFill>
            <a:srgbClr val="D8D8D8"/>
          </a:solidFill>
          <a:ln>
            <a:noFill/>
          </a:ln>
        </p:spPr>
        <p:txBody>
          <a:bodyPr anchorCtr="0" anchor="t" bIns="171400" lIns="171400" spcFirstLastPara="1" rIns="171400" wrap="square" tIns="171400">
            <a:noAutofit/>
          </a:bodyPr>
          <a:lstStyle/>
          <a:p>
            <a:pPr indent="0" lvl="0" marL="0" marR="0" rtl="0" algn="l">
              <a:spcBef>
                <a:spcPts val="0"/>
              </a:spcBef>
              <a:spcAft>
                <a:spcPts val="0"/>
              </a:spcAft>
              <a:buNone/>
            </a:pPr>
            <a:r>
              <a:rPr b="0" i="0" lang="en-US" sz="7200" u="none" cap="none" strike="noStrike">
                <a:solidFill>
                  <a:srgbClr val="7F7F7F"/>
                </a:solidFill>
                <a:latin typeface="Calibri"/>
                <a:ea typeface="Calibri"/>
                <a:cs typeface="Calibri"/>
                <a:sym typeface="Calibri"/>
              </a:rPr>
              <a:t>Poster Print Size:</a:t>
            </a:r>
            <a:endParaRPr b="0" i="0" sz="72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This poster template is 36” high by 48” wide. It can be used to print any poster with a 3:4 aspect ratio.</a:t>
            </a:r>
            <a:endParaRPr/>
          </a:p>
          <a:p>
            <a:pPr indent="0" lvl="0" marL="0" marR="0" rtl="0" algn="l">
              <a:spcBef>
                <a:spcPts val="1800"/>
              </a:spcBef>
              <a:spcAft>
                <a:spcPts val="0"/>
              </a:spcAft>
              <a:buNone/>
            </a:pPr>
            <a:r>
              <a:rPr b="0" i="0" lang="en-US" sz="7200" u="none" cap="none" strike="noStrike">
                <a:solidFill>
                  <a:srgbClr val="7F7F7F"/>
                </a:solidFill>
                <a:latin typeface="Calibri"/>
                <a:ea typeface="Calibri"/>
                <a:cs typeface="Calibri"/>
                <a:sym typeface="Calibri"/>
              </a:rPr>
              <a:t>Placeholders:</a:t>
            </a:r>
            <a:endParaRPr b="0" i="0" sz="72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indent="0" lvl="0" marL="0" marR="0" rtl="0" algn="l">
              <a:spcBef>
                <a:spcPts val="1800"/>
              </a:spcBef>
              <a:spcAft>
                <a:spcPts val="0"/>
              </a:spcAft>
              <a:buNone/>
            </a:pPr>
            <a:r>
              <a:rPr b="0" i="0" lang="en-US" sz="7200" u="none" cap="none" strike="noStrike">
                <a:solidFill>
                  <a:srgbClr val="7F7F7F"/>
                </a:solidFill>
                <a:latin typeface="Calibri"/>
                <a:ea typeface="Calibri"/>
                <a:cs typeface="Calibri"/>
                <a:sym typeface="Calibri"/>
              </a:rPr>
              <a:t>Image Quality:</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You can place digital photos or logo art in your poster file by selecting the </a:t>
            </a:r>
            <a:r>
              <a:rPr b="1" i="0" lang="en-US" sz="4900" u="none" cap="none" strike="noStrike">
                <a:solidFill>
                  <a:srgbClr val="7F7F7F"/>
                </a:solidFill>
                <a:latin typeface="Calibri"/>
                <a:ea typeface="Calibri"/>
                <a:cs typeface="Calibri"/>
                <a:sym typeface="Calibri"/>
              </a:rPr>
              <a:t>Insert, Picture</a:t>
            </a:r>
            <a:r>
              <a:rPr b="0" i="0" lang="en-US" sz="49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4900" u="none" cap="none" strike="noStrike">
                <a:solidFill>
                  <a:srgbClr val="7F7F7F"/>
                </a:solidFill>
                <a:latin typeface="Calibri"/>
                <a:ea typeface="Calibri"/>
                <a:cs typeface="Calibri"/>
                <a:sym typeface="Calibri"/>
              </a:rPr>
              <a:t>150-200 pixels per inch in their final printed size</a:t>
            </a:r>
            <a:r>
              <a:rPr b="0" i="0" lang="en-US" sz="49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indent="0" lvl="0" marL="0" marR="0" rtl="0" algn="ctr">
              <a:spcBef>
                <a:spcPts val="1800"/>
              </a:spcBef>
              <a:spcAft>
                <a:spcPts val="0"/>
              </a:spcAft>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a:p>
        </p:txBody>
      </p:sp>
      <p:grpSp>
        <p:nvGrpSpPr>
          <p:cNvPr id="56" name="Google Shape;56;p13"/>
          <p:cNvGrpSpPr/>
          <p:nvPr/>
        </p:nvGrpSpPr>
        <p:grpSpPr>
          <a:xfrm>
            <a:off x="44805600" y="0"/>
            <a:ext cx="9601200" cy="32918400"/>
            <a:chOff x="33832800" y="0"/>
            <a:chExt cx="12801600" cy="43891200"/>
          </a:xfrm>
        </p:grpSpPr>
        <p:sp>
          <p:nvSpPr>
            <p:cNvPr id="57" name="Google Shape;57;p13"/>
            <p:cNvSpPr/>
            <p:nvPr/>
          </p:nvSpPr>
          <p:spPr>
            <a:xfrm>
              <a:off x="33832800" y="0"/>
              <a:ext cx="12801600" cy="43891200"/>
            </a:xfrm>
            <a:prstGeom prst="rect">
              <a:avLst/>
            </a:prstGeom>
            <a:solidFill>
              <a:srgbClr val="D8D8D8"/>
            </a:solidFill>
            <a:ln>
              <a:noFill/>
            </a:ln>
          </p:spPr>
          <p:txBody>
            <a:bodyPr anchorCtr="0" anchor="t" bIns="228600" lIns="228600" spcFirstLastPara="1" rIns="228600" wrap="square" tIns="228600">
              <a:noAutofit/>
            </a:bodyPr>
            <a:lstStyle/>
            <a:p>
              <a:pPr indent="0" lvl="0" marL="0" marR="0" rtl="0" algn="l">
                <a:spcBef>
                  <a:spcPts val="0"/>
                </a:spcBef>
                <a:spcAft>
                  <a:spcPts val="0"/>
                </a:spcAft>
                <a:buNone/>
              </a:pPr>
              <a:r>
                <a:rPr b="0" i="0" lang="en-US" sz="7200" u="none" cap="none" strike="noStrike">
                  <a:solidFill>
                    <a:srgbClr val="7F7F7F"/>
                  </a:solidFill>
                  <a:latin typeface="Calibri"/>
                  <a:ea typeface="Calibri"/>
                  <a:cs typeface="Calibri"/>
                  <a:sym typeface="Calibri"/>
                </a:rPr>
                <a:t>Change Color Theme:</a:t>
              </a:r>
              <a:endParaRPr b="0" i="0" sz="72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This template is designed to use the built-in color themes in the newer versions of PowerPoint.</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To change the color theme, select the </a:t>
              </a:r>
              <a:r>
                <a:rPr b="1" i="0" lang="en-US" sz="4900" u="none" cap="none" strike="noStrike">
                  <a:solidFill>
                    <a:srgbClr val="7F7F7F"/>
                  </a:solidFill>
                  <a:latin typeface="Calibri"/>
                  <a:ea typeface="Calibri"/>
                  <a:cs typeface="Calibri"/>
                  <a:sym typeface="Calibri"/>
                </a:rPr>
                <a:t>Design</a:t>
              </a:r>
              <a:r>
                <a:rPr b="0" i="0" lang="en-US" sz="4900" u="none" cap="none" strike="noStrike">
                  <a:solidFill>
                    <a:srgbClr val="7F7F7F"/>
                  </a:solidFill>
                  <a:latin typeface="Calibri"/>
                  <a:ea typeface="Calibri"/>
                  <a:cs typeface="Calibri"/>
                  <a:sym typeface="Calibri"/>
                </a:rPr>
                <a:t> tab, then select the </a:t>
              </a:r>
              <a:r>
                <a:rPr b="1" i="0" lang="en-US" sz="4900" u="none" cap="none" strike="noStrike">
                  <a:solidFill>
                    <a:srgbClr val="7F7F7F"/>
                  </a:solidFill>
                  <a:latin typeface="Calibri"/>
                  <a:ea typeface="Calibri"/>
                  <a:cs typeface="Calibri"/>
                  <a:sym typeface="Calibri"/>
                </a:rPr>
                <a:t>Colors</a:t>
              </a:r>
              <a:r>
                <a:rPr b="0" i="0" lang="en-US" sz="4900" u="none" cap="none" strike="noStrike">
                  <a:solidFill>
                    <a:srgbClr val="7F7F7F"/>
                  </a:solidFill>
                  <a:latin typeface="Calibri"/>
                  <a:ea typeface="Calibri"/>
                  <a:cs typeface="Calibri"/>
                  <a:sym typeface="Calibri"/>
                </a:rPr>
                <a:t> drop-down list.</a:t>
              </a:r>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indent="0" lvl="0" marL="0" marR="0" rtl="0" algn="l">
                <a:spcBef>
                  <a:spcPts val="1800"/>
                </a:spcBef>
                <a:spcAft>
                  <a:spcPts val="0"/>
                </a:spcAft>
                <a:buNone/>
              </a:pPr>
              <a:r>
                <a:rPr b="0" i="0" lang="en-US" sz="7200" u="none" cap="none" strike="noStrike">
                  <a:solidFill>
                    <a:srgbClr val="7F7F7F"/>
                  </a:solidFill>
                  <a:latin typeface="Calibri"/>
                  <a:ea typeface="Calibri"/>
                  <a:cs typeface="Calibri"/>
                  <a:sym typeface="Calibri"/>
                </a:rPr>
                <a:t>Printing Your Poster:</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Once your poster file is ready, visit </a:t>
              </a:r>
              <a:r>
                <a:rPr b="1" i="0" lang="en-US" sz="4900" u="none" cap="none" strike="noStrike">
                  <a:solidFill>
                    <a:srgbClr val="7F7F7F"/>
                  </a:solidFill>
                  <a:latin typeface="Calibri"/>
                  <a:ea typeface="Calibri"/>
                  <a:cs typeface="Calibri"/>
                  <a:sym typeface="Calibri"/>
                </a:rPr>
                <a:t>www.genigraphics.com</a:t>
              </a:r>
              <a:r>
                <a:rPr b="0" i="0" lang="en-US" sz="4900" u="none" cap="none" strike="noStrik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ctr">
                <a:spcBef>
                  <a:spcPts val="0"/>
                </a:spcBef>
                <a:spcAft>
                  <a:spcPts val="0"/>
                </a:spcAft>
                <a:buNone/>
              </a:pPr>
              <a:r>
                <a:rPr b="0" i="0" lang="en-US" sz="4900" u="none" cap="none" strike="noStrike">
                  <a:solidFill>
                    <a:srgbClr val="7F7F7F"/>
                  </a:solidFill>
                  <a:latin typeface="Calibri"/>
                  <a:ea typeface="Calibri"/>
                  <a:cs typeface="Calibri"/>
                  <a:sym typeface="Calibri"/>
                </a:rPr>
                <a:t>US and Canada:  1-800-790-4001</a:t>
              </a:r>
              <a:br>
                <a:rPr b="0" i="0" lang="en-US" sz="4900" u="none" cap="none" strike="noStrike">
                  <a:solidFill>
                    <a:srgbClr val="7F7F7F"/>
                  </a:solidFill>
                  <a:latin typeface="Calibri"/>
                  <a:ea typeface="Calibri"/>
                  <a:cs typeface="Calibri"/>
                  <a:sym typeface="Calibri"/>
                </a:rPr>
              </a:br>
              <a:r>
                <a:rPr b="0" i="0" lang="en-US" sz="4900" u="none" cap="none" strike="noStrike">
                  <a:solidFill>
                    <a:srgbClr val="7F7F7F"/>
                  </a:solidFill>
                  <a:latin typeface="Calibri"/>
                  <a:ea typeface="Calibri"/>
                  <a:cs typeface="Calibri"/>
                  <a:sym typeface="Calibri"/>
                </a:rPr>
                <a:t>Email: info@genigraphics.com</a:t>
              </a:r>
              <a:endParaRPr/>
            </a:p>
            <a:p>
              <a:pPr indent="0" lvl="0" marL="0" marR="0" rtl="0" algn="ctr">
                <a:spcBef>
                  <a:spcPts val="0"/>
                </a:spcBef>
                <a:spcAft>
                  <a:spcPts val="0"/>
                </a:spcAft>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a:p>
          </p:txBody>
        </p:sp>
        <p:pic>
          <p:nvPicPr>
            <p:cNvPr id="58" name="Google Shape;58;p13"/>
            <p:cNvPicPr preferRelativeResize="0"/>
            <p:nvPr/>
          </p:nvPicPr>
          <p:blipFill rotWithShape="1">
            <a:blip r:embed="rId2">
              <a:alphaModFix/>
            </a:blip>
            <a:srcRect b="0" l="0" r="0" t="0"/>
            <a:stretch/>
          </p:blipFill>
          <p:spPr>
            <a:xfrm>
              <a:off x="34281341" y="9260274"/>
              <a:ext cx="11904600" cy="10246800"/>
            </a:xfrm>
            <a:prstGeom prst="rect">
              <a:avLst/>
            </a:prstGeom>
            <a:noFill/>
            <a:ln>
              <a:noFill/>
            </a:ln>
          </p:spPr>
        </p:pic>
      </p:grpSp>
      <p:pic>
        <p:nvPicPr>
          <p:cNvPr id="59" name="Google Shape;59;p13"/>
          <p:cNvPicPr preferRelativeResize="0"/>
          <p:nvPr/>
        </p:nvPicPr>
        <p:blipFill rotWithShape="1">
          <a:blip r:embed="rId3">
            <a:alphaModFix/>
          </a:blip>
          <a:srcRect b="0" l="0" r="0" t="0"/>
          <a:stretch/>
        </p:blipFill>
        <p:spPr>
          <a:xfrm>
            <a:off x="38404800" y="32613600"/>
            <a:ext cx="5297400" cy="186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9000" cy="5387400"/>
          </a:xfrm>
          <a:prstGeom prst="rect">
            <a:avLst/>
          </a:prstGeom>
        </p:spPr>
        <p:txBody>
          <a:bodyPr anchorCtr="0" anchor="ctr" bIns="487600" lIns="487600" spcFirstLastPara="1" rIns="487600" wrap="square" tIns="487600">
            <a:norm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p:txBody>
      </p:sp>
      <p:sp>
        <p:nvSpPr>
          <p:cNvPr id="15" name="Google Shape;15;p3"/>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18" name="Google Shape;18;p4"/>
          <p:cNvSpPr txBox="1"/>
          <p:nvPr>
            <p:ph idx="1" type="body"/>
          </p:nvPr>
        </p:nvSpPr>
        <p:spPr>
          <a:xfrm>
            <a:off x="1496160" y="7375840"/>
            <a:ext cx="40899000" cy="21864900"/>
          </a:xfrm>
          <a:prstGeom prst="rect">
            <a:avLst/>
          </a:prstGeom>
        </p:spPr>
        <p:txBody>
          <a:bodyPr anchorCtr="0" anchor="t" bIns="487600" lIns="487600" spcFirstLastPara="1" rIns="487600" wrap="square" tIns="487600">
            <a:normAutofit/>
          </a:bodyPr>
          <a:lstStyle>
            <a:lvl1pPr indent="-838200" lvl="0" marL="457200">
              <a:spcBef>
                <a:spcPts val="0"/>
              </a:spcBef>
              <a:spcAft>
                <a:spcPts val="0"/>
              </a:spcAft>
              <a:buSzPts val="9600"/>
              <a:buChar char="●"/>
              <a:defRPr/>
            </a:lvl1pPr>
            <a:lvl2pPr indent="-704850" lvl="1" marL="914400">
              <a:spcBef>
                <a:spcPts val="0"/>
              </a:spcBef>
              <a:spcAft>
                <a:spcPts val="0"/>
              </a:spcAft>
              <a:buSzPts val="7500"/>
              <a:buChar char="○"/>
              <a:defRPr/>
            </a:lvl2pPr>
            <a:lvl3pPr indent="-704850" lvl="2" marL="1371600">
              <a:spcBef>
                <a:spcPts val="0"/>
              </a:spcBef>
              <a:spcAft>
                <a:spcPts val="0"/>
              </a:spcAft>
              <a:buSzPts val="7500"/>
              <a:buChar char="■"/>
              <a:defRPr/>
            </a:lvl3pPr>
            <a:lvl4pPr indent="-704850" lvl="3" marL="1828800">
              <a:spcBef>
                <a:spcPts val="0"/>
              </a:spcBef>
              <a:spcAft>
                <a:spcPts val="0"/>
              </a:spcAft>
              <a:buSzPts val="7500"/>
              <a:buChar char="●"/>
              <a:defRPr/>
            </a:lvl4pPr>
            <a:lvl5pPr indent="-704850" lvl="4" marL="2286000">
              <a:spcBef>
                <a:spcPts val="0"/>
              </a:spcBef>
              <a:spcAft>
                <a:spcPts val="0"/>
              </a:spcAft>
              <a:buSzPts val="7500"/>
              <a:buChar char="○"/>
              <a:defRPr/>
            </a:lvl5pPr>
            <a:lvl6pPr indent="-704850" lvl="5" marL="2743200">
              <a:spcBef>
                <a:spcPts val="0"/>
              </a:spcBef>
              <a:spcAft>
                <a:spcPts val="0"/>
              </a:spcAft>
              <a:buSzPts val="7500"/>
              <a:buChar char="■"/>
              <a:defRPr/>
            </a:lvl6pPr>
            <a:lvl7pPr indent="-704850" lvl="6" marL="3200400">
              <a:spcBef>
                <a:spcPts val="0"/>
              </a:spcBef>
              <a:spcAft>
                <a:spcPts val="0"/>
              </a:spcAft>
              <a:buSzPts val="7500"/>
              <a:buChar char="●"/>
              <a:defRPr/>
            </a:lvl7pPr>
            <a:lvl8pPr indent="-704850" lvl="7" marL="3657600">
              <a:spcBef>
                <a:spcPts val="0"/>
              </a:spcBef>
              <a:spcAft>
                <a:spcPts val="0"/>
              </a:spcAft>
              <a:buSzPts val="7500"/>
              <a:buChar char="○"/>
              <a:defRPr/>
            </a:lvl8pPr>
            <a:lvl9pPr indent="-704850" lvl="8" marL="4114800">
              <a:spcBef>
                <a:spcPts val="0"/>
              </a:spcBef>
              <a:spcAft>
                <a:spcPts val="0"/>
              </a:spcAft>
              <a:buSzPts val="7500"/>
              <a:buChar char="■"/>
              <a:defRPr/>
            </a:lvl9pPr>
          </a:lstStyle>
          <a:p/>
        </p:txBody>
      </p:sp>
      <p:sp>
        <p:nvSpPr>
          <p:cNvPr id="19" name="Google Shape;19;p4"/>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2" name="Google Shape;22;p5"/>
          <p:cNvSpPr txBox="1"/>
          <p:nvPr>
            <p:ph idx="1" type="body"/>
          </p:nvPr>
        </p:nvSpPr>
        <p:spPr>
          <a:xfrm>
            <a:off x="1496160" y="7375840"/>
            <a:ext cx="19199400" cy="21864900"/>
          </a:xfrm>
          <a:prstGeom prst="rect">
            <a:avLst/>
          </a:prstGeom>
        </p:spPr>
        <p:txBody>
          <a:bodyPr anchorCtr="0" anchor="t" bIns="487600" lIns="487600" spcFirstLastPara="1" rIns="487600" wrap="square" tIns="487600">
            <a:normAutofit/>
          </a:bodyPr>
          <a:lstStyle>
            <a:lvl1pPr indent="-704850" lvl="0" marL="457200">
              <a:spcBef>
                <a:spcPts val="0"/>
              </a:spcBef>
              <a:spcAft>
                <a:spcPts val="0"/>
              </a:spcAft>
              <a:buSzPts val="7500"/>
              <a:buChar char="●"/>
              <a:defRPr sz="75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23" name="Google Shape;23;p5"/>
          <p:cNvSpPr txBox="1"/>
          <p:nvPr>
            <p:ph idx="2" type="body"/>
          </p:nvPr>
        </p:nvSpPr>
        <p:spPr>
          <a:xfrm>
            <a:off x="23195520" y="7375840"/>
            <a:ext cx="19199400" cy="21864900"/>
          </a:xfrm>
          <a:prstGeom prst="rect">
            <a:avLst/>
          </a:prstGeom>
        </p:spPr>
        <p:txBody>
          <a:bodyPr anchorCtr="0" anchor="t" bIns="487600" lIns="487600" spcFirstLastPara="1" rIns="487600" wrap="square" tIns="487600">
            <a:normAutofit/>
          </a:bodyPr>
          <a:lstStyle>
            <a:lvl1pPr indent="-704850" lvl="0" marL="457200">
              <a:spcBef>
                <a:spcPts val="0"/>
              </a:spcBef>
              <a:spcAft>
                <a:spcPts val="0"/>
              </a:spcAft>
              <a:buSzPts val="7500"/>
              <a:buChar char="●"/>
              <a:defRPr sz="75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24" name="Google Shape;24;p5"/>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7" name="Google Shape;27;p6"/>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600"/>
          </a:xfrm>
          <a:prstGeom prst="rect">
            <a:avLst/>
          </a:prstGeom>
        </p:spPr>
        <p:txBody>
          <a:bodyPr anchorCtr="0" anchor="b" bIns="487600" lIns="487600" spcFirstLastPara="1" rIns="487600" wrap="square" tIns="487600">
            <a:norm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487600" lIns="487600" spcFirstLastPara="1" rIns="487600" wrap="square" tIns="487600">
            <a:normAutofit/>
          </a:bodyPr>
          <a:lstStyle>
            <a:lvl1pPr indent="-635000" lvl="0" marL="457200">
              <a:spcBef>
                <a:spcPts val="0"/>
              </a:spcBef>
              <a:spcAft>
                <a:spcPts val="0"/>
              </a:spcAft>
              <a:buSzPts val="6400"/>
              <a:buChar char="●"/>
              <a:defRPr sz="64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31" name="Google Shape;31;p7"/>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500" cy="26181000"/>
          </a:xfrm>
          <a:prstGeom prst="rect">
            <a:avLst/>
          </a:prstGeom>
        </p:spPr>
        <p:txBody>
          <a:bodyPr anchorCtr="0" anchor="ctr" bIns="487600" lIns="487600" spcFirstLastPara="1" rIns="487600" wrap="square" tIns="487600">
            <a:normAutofit/>
          </a:bodyPr>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p:txBody>
      </p:sp>
      <p:sp>
        <p:nvSpPr>
          <p:cNvPr id="34" name="Google Shape;34;p8"/>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160"/>
            <a:ext cx="21945600" cy="32918400"/>
          </a:xfrm>
          <a:prstGeom prst="rect">
            <a:avLst/>
          </a:prstGeom>
          <a:solidFill>
            <a:schemeClr val="dk2"/>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6900" cy="94866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p:txBody>
      </p:sp>
      <p:sp>
        <p:nvSpPr>
          <p:cNvPr id="38" name="Google Shape;38;p9"/>
          <p:cNvSpPr txBox="1"/>
          <p:nvPr>
            <p:ph idx="1" type="subTitle"/>
          </p:nvPr>
        </p:nvSpPr>
        <p:spPr>
          <a:xfrm>
            <a:off x="1274400" y="17939680"/>
            <a:ext cx="19416900" cy="7904700"/>
          </a:xfrm>
          <a:prstGeom prst="rect">
            <a:avLst/>
          </a:prstGeom>
        </p:spPr>
        <p:txBody>
          <a:bodyPr anchorCtr="0" anchor="t" bIns="487600" lIns="487600" spcFirstLastPara="1" rIns="487600" wrap="square" tIns="487600">
            <a:norm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39" name="Google Shape;39;p9"/>
          <p:cNvSpPr txBox="1"/>
          <p:nvPr>
            <p:ph idx="2" type="body"/>
          </p:nvPr>
        </p:nvSpPr>
        <p:spPr>
          <a:xfrm>
            <a:off x="23709600" y="4634880"/>
            <a:ext cx="18417600" cy="23648700"/>
          </a:xfrm>
          <a:prstGeom prst="rect">
            <a:avLst/>
          </a:prstGeom>
        </p:spPr>
        <p:txBody>
          <a:bodyPr anchorCtr="0" anchor="ctr" bIns="487600" lIns="487600" spcFirstLastPara="1" rIns="487600" wrap="square" tIns="487600">
            <a:normAutofit/>
          </a:bodyPr>
          <a:lstStyle>
            <a:lvl1pPr indent="-838200" lvl="0" marL="457200">
              <a:spcBef>
                <a:spcPts val="0"/>
              </a:spcBef>
              <a:spcAft>
                <a:spcPts val="0"/>
              </a:spcAft>
              <a:buClr>
                <a:schemeClr val="dk1"/>
              </a:buClr>
              <a:buSzPts val="9600"/>
              <a:buChar char="●"/>
              <a:defRPr>
                <a:solidFill>
                  <a:schemeClr val="dk1"/>
                </a:solidFill>
              </a:defRPr>
            </a:lvl1pPr>
            <a:lvl2pPr indent="-704850" lvl="1" marL="914400">
              <a:spcBef>
                <a:spcPts val="0"/>
              </a:spcBef>
              <a:spcAft>
                <a:spcPts val="0"/>
              </a:spcAft>
              <a:buClr>
                <a:schemeClr val="dk1"/>
              </a:buClr>
              <a:buSzPts val="7500"/>
              <a:buChar char="○"/>
              <a:defRPr>
                <a:solidFill>
                  <a:schemeClr val="dk1"/>
                </a:solidFill>
              </a:defRPr>
            </a:lvl2pPr>
            <a:lvl3pPr indent="-704850" lvl="2" marL="1371600">
              <a:spcBef>
                <a:spcPts val="0"/>
              </a:spcBef>
              <a:spcAft>
                <a:spcPts val="0"/>
              </a:spcAft>
              <a:buClr>
                <a:schemeClr val="dk1"/>
              </a:buClr>
              <a:buSzPts val="7500"/>
              <a:buChar char="■"/>
              <a:defRPr>
                <a:solidFill>
                  <a:schemeClr val="dk1"/>
                </a:solidFill>
              </a:defRPr>
            </a:lvl3pPr>
            <a:lvl4pPr indent="-704850" lvl="3" marL="1828800">
              <a:spcBef>
                <a:spcPts val="0"/>
              </a:spcBef>
              <a:spcAft>
                <a:spcPts val="0"/>
              </a:spcAft>
              <a:buClr>
                <a:schemeClr val="dk1"/>
              </a:buClr>
              <a:buSzPts val="7500"/>
              <a:buChar char="●"/>
              <a:defRPr>
                <a:solidFill>
                  <a:schemeClr val="dk1"/>
                </a:solidFill>
              </a:defRPr>
            </a:lvl4pPr>
            <a:lvl5pPr indent="-704850" lvl="4" marL="2286000">
              <a:spcBef>
                <a:spcPts val="0"/>
              </a:spcBef>
              <a:spcAft>
                <a:spcPts val="0"/>
              </a:spcAft>
              <a:buClr>
                <a:schemeClr val="dk1"/>
              </a:buClr>
              <a:buSzPts val="7500"/>
              <a:buChar char="○"/>
              <a:defRPr>
                <a:solidFill>
                  <a:schemeClr val="dk1"/>
                </a:solidFill>
              </a:defRPr>
            </a:lvl5pPr>
            <a:lvl6pPr indent="-704850" lvl="5" marL="2743200">
              <a:spcBef>
                <a:spcPts val="0"/>
              </a:spcBef>
              <a:spcAft>
                <a:spcPts val="0"/>
              </a:spcAft>
              <a:buClr>
                <a:schemeClr val="dk1"/>
              </a:buClr>
              <a:buSzPts val="7500"/>
              <a:buChar char="■"/>
              <a:defRPr>
                <a:solidFill>
                  <a:schemeClr val="dk1"/>
                </a:solidFill>
              </a:defRPr>
            </a:lvl6pPr>
            <a:lvl7pPr indent="-704850" lvl="6" marL="3200400">
              <a:spcBef>
                <a:spcPts val="0"/>
              </a:spcBef>
              <a:spcAft>
                <a:spcPts val="0"/>
              </a:spcAft>
              <a:buClr>
                <a:schemeClr val="dk1"/>
              </a:buClr>
              <a:buSzPts val="7500"/>
              <a:buChar char="●"/>
              <a:defRPr>
                <a:solidFill>
                  <a:schemeClr val="dk1"/>
                </a:solidFill>
              </a:defRPr>
            </a:lvl7pPr>
            <a:lvl8pPr indent="-704850" lvl="7" marL="3657600">
              <a:spcBef>
                <a:spcPts val="0"/>
              </a:spcBef>
              <a:spcAft>
                <a:spcPts val="0"/>
              </a:spcAft>
              <a:buClr>
                <a:schemeClr val="dk1"/>
              </a:buClr>
              <a:buSzPts val="7500"/>
              <a:buChar char="○"/>
              <a:defRPr>
                <a:solidFill>
                  <a:schemeClr val="dk1"/>
                </a:solidFill>
              </a:defRPr>
            </a:lvl8pPr>
            <a:lvl9pPr indent="-704850" lvl="8" marL="4114800">
              <a:spcBef>
                <a:spcPts val="0"/>
              </a:spcBef>
              <a:spcAft>
                <a:spcPts val="0"/>
              </a:spcAft>
              <a:buClr>
                <a:schemeClr val="dk1"/>
              </a:buClr>
              <a:buSzPts val="7500"/>
              <a:buChar char="■"/>
              <a:defRPr>
                <a:solidFill>
                  <a:schemeClr val="dk1"/>
                </a:solidFill>
              </a:defRPr>
            </a:lvl9pPr>
          </a:lstStyle>
          <a:p/>
        </p:txBody>
      </p:sp>
      <p:sp>
        <p:nvSpPr>
          <p:cNvPr id="40" name="Google Shape;40;p9"/>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300" cy="3872700"/>
          </a:xfrm>
          <a:prstGeom prst="rect">
            <a:avLst/>
          </a:prstGeom>
        </p:spPr>
        <p:txBody>
          <a:bodyPr anchorCtr="0" anchor="ctr" bIns="487600" lIns="487600" spcFirstLastPara="1" rIns="487600" wrap="square" tIns="487600">
            <a:normAutofit/>
          </a:bodyPr>
          <a:lstStyle>
            <a:lvl1pPr indent="-228600" lvl="0" marL="457200">
              <a:lnSpc>
                <a:spcPct val="100000"/>
              </a:lnSpc>
              <a:spcBef>
                <a:spcPts val="0"/>
              </a:spcBef>
              <a:spcAft>
                <a:spcPts val="0"/>
              </a:spcAft>
              <a:buSzPts val="9600"/>
              <a:buNone/>
              <a:defRPr/>
            </a:lvl1pPr>
          </a:lstStyle>
          <a:p/>
        </p:txBody>
      </p:sp>
      <p:sp>
        <p:nvSpPr>
          <p:cNvPr id="43" name="Google Shape;43;p10"/>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normAutofit/>
          </a:bodyPr>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p:txBody>
      </p:sp>
      <p:sp>
        <p:nvSpPr>
          <p:cNvPr id="7" name="Google Shape;7;p1"/>
          <p:cNvSpPr txBox="1"/>
          <p:nvPr>
            <p:ph idx="1" type="body"/>
          </p:nvPr>
        </p:nvSpPr>
        <p:spPr>
          <a:xfrm>
            <a:off x="1496160" y="7375840"/>
            <a:ext cx="40899000" cy="21864900"/>
          </a:xfrm>
          <a:prstGeom prst="rect">
            <a:avLst/>
          </a:prstGeom>
          <a:noFill/>
          <a:ln>
            <a:noFill/>
          </a:ln>
        </p:spPr>
        <p:txBody>
          <a:bodyPr anchorCtr="0" anchor="t" bIns="487600" lIns="487600" spcFirstLastPara="1" rIns="487600" wrap="square" tIns="487600">
            <a:normAutofit/>
          </a:bodyPr>
          <a:lstStyle>
            <a:lvl1pPr indent="-838200" lvl="0" marL="457200">
              <a:lnSpc>
                <a:spcPct val="115000"/>
              </a:lnSpc>
              <a:spcBef>
                <a:spcPts val="0"/>
              </a:spcBef>
              <a:spcAft>
                <a:spcPts val="0"/>
              </a:spcAft>
              <a:buClr>
                <a:schemeClr val="lt2"/>
              </a:buClr>
              <a:buSzPts val="9600"/>
              <a:buChar char="●"/>
              <a:defRPr sz="9600">
                <a:solidFill>
                  <a:schemeClr val="lt2"/>
                </a:solidFill>
              </a:defRPr>
            </a:lvl1pPr>
            <a:lvl2pPr indent="-704850" lvl="1" marL="914400">
              <a:lnSpc>
                <a:spcPct val="115000"/>
              </a:lnSpc>
              <a:spcBef>
                <a:spcPts val="0"/>
              </a:spcBef>
              <a:spcAft>
                <a:spcPts val="0"/>
              </a:spcAft>
              <a:buClr>
                <a:schemeClr val="lt2"/>
              </a:buClr>
              <a:buSzPts val="7500"/>
              <a:buChar char="○"/>
              <a:defRPr sz="7500">
                <a:solidFill>
                  <a:schemeClr val="lt2"/>
                </a:solidFill>
              </a:defRPr>
            </a:lvl2pPr>
            <a:lvl3pPr indent="-704850" lvl="2" marL="1371600">
              <a:lnSpc>
                <a:spcPct val="115000"/>
              </a:lnSpc>
              <a:spcBef>
                <a:spcPts val="0"/>
              </a:spcBef>
              <a:spcAft>
                <a:spcPts val="0"/>
              </a:spcAft>
              <a:buClr>
                <a:schemeClr val="lt2"/>
              </a:buClr>
              <a:buSzPts val="7500"/>
              <a:buChar char="■"/>
              <a:defRPr sz="7500">
                <a:solidFill>
                  <a:schemeClr val="lt2"/>
                </a:solidFill>
              </a:defRPr>
            </a:lvl3pPr>
            <a:lvl4pPr indent="-704850" lvl="3" marL="1828800">
              <a:lnSpc>
                <a:spcPct val="115000"/>
              </a:lnSpc>
              <a:spcBef>
                <a:spcPts val="0"/>
              </a:spcBef>
              <a:spcAft>
                <a:spcPts val="0"/>
              </a:spcAft>
              <a:buClr>
                <a:schemeClr val="lt2"/>
              </a:buClr>
              <a:buSzPts val="7500"/>
              <a:buChar char="●"/>
              <a:defRPr sz="7500">
                <a:solidFill>
                  <a:schemeClr val="lt2"/>
                </a:solidFill>
              </a:defRPr>
            </a:lvl4pPr>
            <a:lvl5pPr indent="-704850" lvl="4" marL="2286000">
              <a:lnSpc>
                <a:spcPct val="115000"/>
              </a:lnSpc>
              <a:spcBef>
                <a:spcPts val="0"/>
              </a:spcBef>
              <a:spcAft>
                <a:spcPts val="0"/>
              </a:spcAft>
              <a:buClr>
                <a:schemeClr val="lt2"/>
              </a:buClr>
              <a:buSzPts val="7500"/>
              <a:buChar char="○"/>
              <a:defRPr sz="7500">
                <a:solidFill>
                  <a:schemeClr val="lt2"/>
                </a:solidFill>
              </a:defRPr>
            </a:lvl5pPr>
            <a:lvl6pPr indent="-704850" lvl="5" marL="2743200">
              <a:lnSpc>
                <a:spcPct val="115000"/>
              </a:lnSpc>
              <a:spcBef>
                <a:spcPts val="0"/>
              </a:spcBef>
              <a:spcAft>
                <a:spcPts val="0"/>
              </a:spcAft>
              <a:buClr>
                <a:schemeClr val="lt2"/>
              </a:buClr>
              <a:buSzPts val="7500"/>
              <a:buChar char="■"/>
              <a:defRPr sz="7500">
                <a:solidFill>
                  <a:schemeClr val="lt2"/>
                </a:solidFill>
              </a:defRPr>
            </a:lvl6pPr>
            <a:lvl7pPr indent="-704850" lvl="6" marL="3200400">
              <a:lnSpc>
                <a:spcPct val="115000"/>
              </a:lnSpc>
              <a:spcBef>
                <a:spcPts val="0"/>
              </a:spcBef>
              <a:spcAft>
                <a:spcPts val="0"/>
              </a:spcAft>
              <a:buClr>
                <a:schemeClr val="lt2"/>
              </a:buClr>
              <a:buSzPts val="7500"/>
              <a:buChar char="●"/>
              <a:defRPr sz="7500">
                <a:solidFill>
                  <a:schemeClr val="lt2"/>
                </a:solidFill>
              </a:defRPr>
            </a:lvl7pPr>
            <a:lvl8pPr indent="-704850" lvl="7" marL="3657600">
              <a:lnSpc>
                <a:spcPct val="115000"/>
              </a:lnSpc>
              <a:spcBef>
                <a:spcPts val="0"/>
              </a:spcBef>
              <a:spcAft>
                <a:spcPts val="0"/>
              </a:spcAft>
              <a:buClr>
                <a:schemeClr val="lt2"/>
              </a:buClr>
              <a:buSzPts val="7500"/>
              <a:buChar char="○"/>
              <a:defRPr sz="7500">
                <a:solidFill>
                  <a:schemeClr val="lt2"/>
                </a:solidFill>
              </a:defRPr>
            </a:lvl8pPr>
            <a:lvl9pPr indent="-704850" lvl="8" marL="4114800">
              <a:lnSpc>
                <a:spcPct val="115000"/>
              </a:lnSpc>
              <a:spcBef>
                <a:spcPts val="0"/>
              </a:spcBef>
              <a:spcAft>
                <a:spcPts val="0"/>
              </a:spcAft>
              <a:buClr>
                <a:schemeClr val="lt2"/>
              </a:buClr>
              <a:buSzPts val="7500"/>
              <a:buChar char="■"/>
              <a:defRPr sz="7500">
                <a:solidFill>
                  <a:schemeClr val="lt2"/>
                </a:solidFill>
              </a:defRPr>
            </a:lvl9pPr>
          </a:lstStyle>
          <a:p/>
        </p:txBody>
      </p:sp>
      <p:sp>
        <p:nvSpPr>
          <p:cNvPr id="8" name="Google Shape;8;p1"/>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rmAutofit/>
          </a:bodyPr>
          <a:lstStyle>
            <a:lvl1pPr lvl="0" algn="r">
              <a:buNone/>
              <a:defRPr sz="5300">
                <a:solidFill>
                  <a:schemeClr val="lt2"/>
                </a:solidFill>
              </a:defRPr>
            </a:lvl1pPr>
            <a:lvl2pPr lvl="1" algn="r">
              <a:buNone/>
              <a:defRPr sz="5300">
                <a:solidFill>
                  <a:schemeClr val="lt2"/>
                </a:solidFill>
              </a:defRPr>
            </a:lvl2pPr>
            <a:lvl3pPr lvl="2" algn="r">
              <a:buNone/>
              <a:defRPr sz="5300">
                <a:solidFill>
                  <a:schemeClr val="lt2"/>
                </a:solidFill>
              </a:defRPr>
            </a:lvl3pPr>
            <a:lvl4pPr lvl="3" algn="r">
              <a:buNone/>
              <a:defRPr sz="5300">
                <a:solidFill>
                  <a:schemeClr val="lt2"/>
                </a:solidFill>
              </a:defRPr>
            </a:lvl4pPr>
            <a:lvl5pPr lvl="4" algn="r">
              <a:buNone/>
              <a:defRPr sz="5300">
                <a:solidFill>
                  <a:schemeClr val="lt2"/>
                </a:solidFill>
              </a:defRPr>
            </a:lvl5pPr>
            <a:lvl6pPr lvl="5" algn="r">
              <a:buNone/>
              <a:defRPr sz="5300">
                <a:solidFill>
                  <a:schemeClr val="lt2"/>
                </a:solidFill>
              </a:defRPr>
            </a:lvl6pPr>
            <a:lvl7pPr lvl="6" algn="r">
              <a:buNone/>
              <a:defRPr sz="5300">
                <a:solidFill>
                  <a:schemeClr val="lt2"/>
                </a:solidFill>
              </a:defRPr>
            </a:lvl7pPr>
            <a:lvl8pPr lvl="7" algn="r">
              <a:buNone/>
              <a:defRPr sz="5300">
                <a:solidFill>
                  <a:schemeClr val="lt2"/>
                </a:solidFill>
              </a:defRPr>
            </a:lvl8pPr>
            <a:lvl9pPr lvl="8" algn="r">
              <a:buNone/>
              <a:defRPr sz="53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4.png"/><Relationship Id="rId11" Type="http://schemas.openxmlformats.org/officeDocument/2006/relationships/image" Target="../media/image12.png"/><Relationship Id="rId10" Type="http://schemas.openxmlformats.org/officeDocument/2006/relationships/image" Target="../media/image9.png"/><Relationship Id="rId13" Type="http://schemas.openxmlformats.org/officeDocument/2006/relationships/image" Target="../media/image13.png"/><Relationship Id="rId12"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doi.org/10.1145/1101149.1101263" TargetMode="External"/><Relationship Id="rId4" Type="http://schemas.openxmlformats.org/officeDocument/2006/relationships/hyperlink" Target="http://proxy.library.stonybrook.edu/login?url=https://www.proquest.com/scholarly-journals/handbook-music-emotion-theory-research/docview/1517635819/se-2" TargetMode="External"/><Relationship Id="rId9" Type="http://schemas.openxmlformats.org/officeDocument/2006/relationships/image" Target="../media/image2.png"/><Relationship Id="rId15" Type="http://schemas.openxmlformats.org/officeDocument/2006/relationships/image" Target="../media/image5.png"/><Relationship Id="rId14" Type="http://schemas.openxmlformats.org/officeDocument/2006/relationships/image" Target="../media/image15.png"/><Relationship Id="rId17" Type="http://schemas.openxmlformats.org/officeDocument/2006/relationships/image" Target="../media/image8.png"/><Relationship Id="rId16" Type="http://schemas.openxmlformats.org/officeDocument/2006/relationships/image" Target="../media/image4.png"/><Relationship Id="rId5" Type="http://schemas.openxmlformats.org/officeDocument/2006/relationships/hyperlink" Target="https://doi.org/10.1525/jpms.2018.300411" TargetMode="External"/><Relationship Id="rId19" Type="http://schemas.openxmlformats.org/officeDocument/2006/relationships/image" Target="../media/image10.png"/><Relationship Id="rId6" Type="http://schemas.openxmlformats.org/officeDocument/2006/relationships/hyperlink" Target="https://huggingface.co/datasets/chloeliu/lyrics" TargetMode="External"/><Relationship Id="rId18" Type="http://schemas.openxmlformats.org/officeDocument/2006/relationships/image" Target="../media/image11.png"/><Relationship Id="rId7" Type="http://schemas.openxmlformats.org/officeDocument/2006/relationships/hyperlink" Target="https://huggingface.co/datasets/amzar1303/lyrics/viewer/default/train" TargetMode="External"/><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5486400" y="0"/>
            <a:ext cx="32918400" cy="2908500"/>
          </a:xfrm>
          <a:prstGeom prst="rect">
            <a:avLst/>
          </a:prstGeom>
          <a:noFill/>
          <a:ln>
            <a:noFill/>
          </a:ln>
        </p:spPr>
        <p:txBody>
          <a:bodyPr anchorCtr="0" anchor="ctr" bIns="342825" lIns="137125" spcFirstLastPara="1" rIns="137125" wrap="square" tIns="342825">
            <a:noAutofit/>
          </a:bodyPr>
          <a:lstStyle/>
          <a:p>
            <a:pPr indent="0" lvl="0" marL="0" marR="0" rtl="0" algn="ctr">
              <a:spcBef>
                <a:spcPts val="0"/>
              </a:spcBef>
              <a:spcAft>
                <a:spcPts val="0"/>
              </a:spcAft>
              <a:buNone/>
            </a:pPr>
            <a:r>
              <a:rPr b="1" lang="en-US" sz="7200">
                <a:solidFill>
                  <a:srgbClr val="EAF1DD"/>
                </a:solidFill>
                <a:latin typeface="Calibri"/>
                <a:ea typeface="Calibri"/>
                <a:cs typeface="Calibri"/>
                <a:sym typeface="Calibri"/>
              </a:rPr>
              <a:t>Analysis Of Emotional and Psychological Themes in Music over time and across genres</a:t>
            </a:r>
            <a:endParaRPr b="1" i="0" sz="7200" u="none" cap="none" strike="noStrike">
              <a:solidFill>
                <a:srgbClr val="EAF1DD"/>
              </a:solidFill>
              <a:latin typeface="Calibri"/>
              <a:ea typeface="Calibri"/>
              <a:cs typeface="Calibri"/>
              <a:sym typeface="Calibri"/>
            </a:endParaRPr>
          </a:p>
        </p:txBody>
      </p:sp>
      <p:sp>
        <p:nvSpPr>
          <p:cNvPr id="65" name="Google Shape;65;p14"/>
          <p:cNvSpPr txBox="1"/>
          <p:nvPr/>
        </p:nvSpPr>
        <p:spPr>
          <a:xfrm>
            <a:off x="5486400" y="2400300"/>
            <a:ext cx="32918400" cy="1714500"/>
          </a:xfrm>
          <a:prstGeom prst="rect">
            <a:avLst/>
          </a:prstGeom>
          <a:noFill/>
          <a:ln>
            <a:noFill/>
          </a:ln>
        </p:spPr>
        <p:txBody>
          <a:bodyPr anchorCtr="0" anchor="ctr" bIns="137125" lIns="137125" spcFirstLastPara="1" rIns="137125" wrap="square" tIns="137125">
            <a:noAutofit/>
          </a:bodyPr>
          <a:lstStyle/>
          <a:p>
            <a:pPr indent="0" lvl="0" marL="0" marR="0" rtl="0" algn="ctr">
              <a:spcBef>
                <a:spcPts val="0"/>
              </a:spcBef>
              <a:spcAft>
                <a:spcPts val="0"/>
              </a:spcAft>
              <a:buNone/>
            </a:pPr>
            <a:r>
              <a:rPr lang="en-US" sz="4000">
                <a:solidFill>
                  <a:srgbClr val="EAF1DD"/>
                </a:solidFill>
                <a:latin typeface="Calibri"/>
                <a:ea typeface="Calibri"/>
                <a:cs typeface="Calibri"/>
                <a:sym typeface="Calibri"/>
              </a:rPr>
              <a:t>Aryan Patil			Dhruv Charan			Harsh Ramani</a:t>
            </a:r>
            <a:endParaRPr/>
          </a:p>
          <a:p>
            <a:pPr indent="0" lvl="0" marL="0" marR="0" rtl="0" algn="ctr">
              <a:spcBef>
                <a:spcPts val="0"/>
              </a:spcBef>
              <a:spcAft>
                <a:spcPts val="0"/>
              </a:spcAft>
              <a:buNone/>
            </a:pPr>
            <a:r>
              <a:t/>
            </a:r>
            <a:endParaRPr/>
          </a:p>
        </p:txBody>
      </p:sp>
      <p:sp>
        <p:nvSpPr>
          <p:cNvPr id="66" name="Google Shape;66;p14"/>
          <p:cNvSpPr txBox="1"/>
          <p:nvPr/>
        </p:nvSpPr>
        <p:spPr>
          <a:xfrm>
            <a:off x="1706876" y="30038050"/>
            <a:ext cx="5563800" cy="2223600"/>
          </a:xfrm>
          <a:prstGeom prst="rect">
            <a:avLst/>
          </a:prstGeom>
          <a:solidFill>
            <a:srgbClr val="B7CCE4"/>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a:p>
        </p:txBody>
      </p:sp>
      <p:sp>
        <p:nvSpPr>
          <p:cNvPr id="67" name="Google Shape;67;p14"/>
          <p:cNvSpPr txBox="1"/>
          <p:nvPr/>
        </p:nvSpPr>
        <p:spPr>
          <a:xfrm>
            <a:off x="7885325" y="29044100"/>
            <a:ext cx="31046700" cy="2194500"/>
          </a:xfrm>
          <a:prstGeom prst="rect">
            <a:avLst/>
          </a:prstGeom>
          <a:noFill/>
          <a:ln>
            <a:noFill/>
          </a:ln>
        </p:spPr>
        <p:txBody>
          <a:bodyPr anchorCtr="0" anchor="t" bIns="68550" lIns="68550" spcFirstLastPara="1" rIns="68550" wrap="square" tIns="68550">
            <a:noAutofit/>
          </a:bodyPr>
          <a:lstStyle/>
          <a:p>
            <a:pPr indent="0" lvl="0" marL="0" rtl="0" algn="l">
              <a:lnSpc>
                <a:spcPct val="115000"/>
              </a:lnSpc>
              <a:spcBef>
                <a:spcPts val="0"/>
              </a:spcBef>
              <a:spcAft>
                <a:spcPts val="0"/>
              </a:spcAft>
              <a:buNone/>
            </a:pPr>
            <a:r>
              <a:rPr lang="en-US" sz="2200"/>
              <a:t>[1]Bonta, Venkateswarlu &amp; Kumaresh, Nandhini &amp; Naulegari, Janardhan. (2019). A Comprehensive Study on Lexicon Based Approaches for Sentiment Analysis. Asian Journal of Computer Science and Technology. 8. 1-6. 10.51983/ajcst-2019.8.S2.2037. </a:t>
            </a:r>
            <a:endParaRPr sz="2200"/>
          </a:p>
          <a:p>
            <a:pPr indent="0" lvl="0" marL="0" rtl="0" algn="l">
              <a:lnSpc>
                <a:spcPct val="115000"/>
              </a:lnSpc>
              <a:spcBef>
                <a:spcPts val="0"/>
              </a:spcBef>
              <a:spcAft>
                <a:spcPts val="0"/>
              </a:spcAft>
              <a:buNone/>
            </a:pPr>
            <a:r>
              <a:rPr lang="en-US" sz="2200"/>
              <a:t>[2]Fang-Fei Kuo, Meng-Fen Chiang, Man-Kwan Shan, and Suh-Yin Lee. 2005. Emotion-based music recommendation by association discovery from film music. In Proceedings of the 13th annual ACM international conference on Multimedia (MULTIMEDIA '05). Association for Computing Machinery, New York, NY, USA, 507–510. </a:t>
            </a:r>
            <a:r>
              <a:rPr lang="en-US" sz="2200" u="sng">
                <a:solidFill>
                  <a:srgbClr val="1155CC"/>
                </a:solidFill>
                <a:hlinkClick r:id="rId3">
                  <a:extLst>
                    <a:ext uri="{A12FA001-AC4F-418D-AE19-62706E023703}">
                      <ahyp:hlinkClr val="tx"/>
                    </a:ext>
                  </a:extLst>
                </a:hlinkClick>
              </a:rPr>
              <a:t>https://doi.org/10.1145/1101149.1101263</a:t>
            </a:r>
            <a:endParaRPr sz="2200"/>
          </a:p>
          <a:p>
            <a:pPr indent="0" lvl="0" marL="0" rtl="0" algn="l">
              <a:lnSpc>
                <a:spcPct val="115000"/>
              </a:lnSpc>
              <a:spcBef>
                <a:spcPts val="0"/>
              </a:spcBef>
              <a:spcAft>
                <a:spcPts val="0"/>
              </a:spcAft>
              <a:buNone/>
            </a:pPr>
            <a:r>
              <a:rPr lang="en-US" sz="2200"/>
              <a:t>[3]Medinic-Kazazic, M. (2012). Handbook of music and emotion: Theory, research, applications: Canadian journal of music. Intersections, 33(1), 107-110,116. Retrieved from </a:t>
            </a:r>
            <a:r>
              <a:rPr lang="en-US" sz="2200" u="sng">
                <a:solidFill>
                  <a:srgbClr val="1155CC"/>
                </a:solidFill>
                <a:hlinkClick r:id="rId4">
                  <a:extLst>
                    <a:ext uri="{A12FA001-AC4F-418D-AE19-62706E023703}">
                      <ahyp:hlinkClr val="tx"/>
                    </a:ext>
                  </a:extLst>
                </a:hlinkClick>
              </a:rPr>
              <a:t>http://proxy.library.stonybrook.edu/login?url=https://www.proquest.com/scholarly-journals/handbook-music-emotion-theory-research/docview/1517635819/se-2</a:t>
            </a:r>
            <a:endParaRPr sz="2200"/>
          </a:p>
          <a:p>
            <a:pPr indent="0" lvl="0" marL="0" rtl="0" algn="l">
              <a:lnSpc>
                <a:spcPct val="115000"/>
              </a:lnSpc>
              <a:spcBef>
                <a:spcPts val="0"/>
              </a:spcBef>
              <a:spcAft>
                <a:spcPts val="0"/>
              </a:spcAft>
              <a:buNone/>
            </a:pPr>
            <a:r>
              <a:rPr lang="en-US" sz="2200"/>
              <a:t>[4]</a:t>
            </a:r>
            <a:r>
              <a:rPr lang="en-US" sz="2200" u="sng">
                <a:solidFill>
                  <a:srgbClr val="1155CC"/>
                </a:solidFill>
                <a:hlinkClick r:id="rId5">
                  <a:extLst>
                    <a:ext uri="{A12FA001-AC4F-418D-AE19-62706E023703}">
                      <ahyp:hlinkClr val="tx"/>
                    </a:ext>
                  </a:extLst>
                </a:hlinkClick>
              </a:rPr>
              <a:t>https://doi.org/10.1525/jpms.2018.300411</a:t>
            </a:r>
            <a:endParaRPr sz="2200">
              <a:solidFill>
                <a:schemeClr val="dk1"/>
              </a:solidFill>
            </a:endParaRPr>
          </a:p>
          <a:p>
            <a:pPr indent="0" lvl="0" marL="0" rtl="0" algn="l">
              <a:lnSpc>
                <a:spcPct val="115000"/>
              </a:lnSpc>
              <a:spcBef>
                <a:spcPts val="0"/>
              </a:spcBef>
              <a:spcAft>
                <a:spcPts val="0"/>
              </a:spcAft>
              <a:buNone/>
            </a:pPr>
            <a:r>
              <a:rPr lang="en-US" sz="2200"/>
              <a:t>[5]</a:t>
            </a:r>
            <a:r>
              <a:rPr lang="en-US" sz="2200" u="sng">
                <a:solidFill>
                  <a:srgbClr val="1155CC"/>
                </a:solidFill>
                <a:hlinkClick r:id="rId6">
                  <a:extLst>
                    <a:ext uri="{A12FA001-AC4F-418D-AE19-62706E023703}">
                      <ahyp:hlinkClr val="tx"/>
                    </a:ext>
                  </a:extLst>
                </a:hlinkClick>
              </a:rPr>
              <a:t>https://huggingface.co/datasets/chloeliu/lyrics</a:t>
            </a:r>
            <a:endParaRPr sz="2200"/>
          </a:p>
          <a:p>
            <a:pPr indent="0" lvl="0" marL="0" rtl="0" algn="l">
              <a:lnSpc>
                <a:spcPct val="115000"/>
              </a:lnSpc>
              <a:spcBef>
                <a:spcPts val="0"/>
              </a:spcBef>
              <a:spcAft>
                <a:spcPts val="0"/>
              </a:spcAft>
              <a:buNone/>
            </a:pPr>
            <a:r>
              <a:rPr lang="en-US" sz="2200"/>
              <a:t>[6]</a:t>
            </a:r>
            <a:r>
              <a:rPr lang="en-US" sz="2200" u="sng">
                <a:solidFill>
                  <a:srgbClr val="1155CC"/>
                </a:solidFill>
                <a:hlinkClick r:id="rId7">
                  <a:extLst>
                    <a:ext uri="{A12FA001-AC4F-418D-AE19-62706E023703}">
                      <ahyp:hlinkClr val="tx"/>
                    </a:ext>
                  </a:extLst>
                </a:hlinkClick>
              </a:rPr>
              <a:t>https://huggingface.co/datasets/amzar1303/lyrics/viewer/default/train</a:t>
            </a:r>
            <a:endParaRPr sz="2200"/>
          </a:p>
          <a:p>
            <a:pPr indent="0" lvl="0" marL="0" rtl="0" algn="l">
              <a:lnSpc>
                <a:spcPct val="115000"/>
              </a:lnSpc>
              <a:spcBef>
                <a:spcPts val="0"/>
              </a:spcBef>
              <a:spcAft>
                <a:spcPts val="0"/>
              </a:spcAft>
              <a:buNone/>
            </a:pPr>
            <a:r>
              <a:rPr lang="en-US" sz="2200"/>
              <a:t>[7]Radford, A., Wu, J., Child, R., Luan, D., Amodei, D., &amp; Sutskever, I. (2019). Language models are unsupervised multi task learners. OpenAI Blog, 1(8), 9.</a:t>
            </a:r>
            <a:endParaRPr sz="2200"/>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p:txBody>
      </p:sp>
      <p:sp>
        <p:nvSpPr>
          <p:cNvPr id="68" name="Google Shape;68;p14"/>
          <p:cNvSpPr txBox="1"/>
          <p:nvPr/>
        </p:nvSpPr>
        <p:spPr>
          <a:xfrm>
            <a:off x="3888174" y="29291650"/>
            <a:ext cx="3382500" cy="746400"/>
          </a:xfrm>
          <a:prstGeom prst="rect">
            <a:avLst/>
          </a:prstGeom>
          <a:noFill/>
          <a:ln>
            <a:noFill/>
          </a:ln>
        </p:spPr>
        <p:txBody>
          <a:bodyPr anchorCtr="0" anchor="t" bIns="34275" lIns="68550" spcFirstLastPara="1" rIns="68550" wrap="square" tIns="34275">
            <a:noAutofit/>
          </a:bodyPr>
          <a:lstStyle/>
          <a:p>
            <a:pPr indent="0" lvl="0" marL="0" marR="0" rtl="0" algn="l">
              <a:spcBef>
                <a:spcPts val="0"/>
              </a:spcBef>
              <a:spcAft>
                <a:spcPts val="0"/>
              </a:spcAft>
              <a:buNone/>
            </a:pPr>
            <a:r>
              <a:rPr b="1" lang="en-US" sz="4400">
                <a:solidFill>
                  <a:schemeClr val="dk1"/>
                </a:solidFill>
                <a:latin typeface="Calibri"/>
                <a:ea typeface="Calibri"/>
                <a:cs typeface="Calibri"/>
                <a:sym typeface="Calibri"/>
              </a:rPr>
              <a:t>References</a:t>
            </a:r>
            <a:endParaRPr/>
          </a:p>
        </p:txBody>
      </p:sp>
      <p:sp>
        <p:nvSpPr>
          <p:cNvPr id="69" name="Google Shape;69;p14"/>
          <p:cNvSpPr txBox="1"/>
          <p:nvPr/>
        </p:nvSpPr>
        <p:spPr>
          <a:xfrm>
            <a:off x="15361925" y="13106400"/>
            <a:ext cx="13167300" cy="152556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l">
              <a:spcBef>
                <a:spcPts val="0"/>
              </a:spcBef>
              <a:spcAft>
                <a:spcPts val="0"/>
              </a:spcAft>
              <a:buNone/>
            </a:pPr>
            <a:r>
              <a:t/>
            </a:r>
            <a:endParaRPr/>
          </a:p>
        </p:txBody>
      </p:sp>
      <p:sp>
        <p:nvSpPr>
          <p:cNvPr id="70" name="Google Shape;70;p14"/>
          <p:cNvSpPr/>
          <p:nvPr/>
        </p:nvSpPr>
        <p:spPr>
          <a:xfrm>
            <a:off x="1463040" y="12420600"/>
            <a:ext cx="131673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rgbClr val="EAF1DD"/>
                </a:solidFill>
                <a:latin typeface="Calibri"/>
                <a:ea typeface="Calibri"/>
                <a:cs typeface="Calibri"/>
                <a:sym typeface="Calibri"/>
              </a:rPr>
              <a:t>Sentiment Analysis</a:t>
            </a:r>
            <a:endParaRPr/>
          </a:p>
        </p:txBody>
      </p:sp>
      <p:sp>
        <p:nvSpPr>
          <p:cNvPr id="71" name="Google Shape;71;p14"/>
          <p:cNvSpPr txBox="1"/>
          <p:nvPr/>
        </p:nvSpPr>
        <p:spPr>
          <a:xfrm>
            <a:off x="1463100" y="5486400"/>
            <a:ext cx="27066300" cy="61863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l">
              <a:spcBef>
                <a:spcPts val="0"/>
              </a:spcBef>
              <a:spcAft>
                <a:spcPts val="0"/>
              </a:spcAft>
              <a:buNone/>
            </a:pPr>
            <a:r>
              <a:t/>
            </a:r>
            <a:endParaRPr/>
          </a:p>
        </p:txBody>
      </p:sp>
      <p:sp>
        <p:nvSpPr>
          <p:cNvPr id="72" name="Google Shape;72;p14"/>
          <p:cNvSpPr/>
          <p:nvPr/>
        </p:nvSpPr>
        <p:spPr>
          <a:xfrm>
            <a:off x="1462975" y="4800600"/>
            <a:ext cx="270663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rgbClr val="EAF1DD"/>
                </a:solidFill>
                <a:latin typeface="Calibri"/>
                <a:ea typeface="Calibri"/>
                <a:cs typeface="Calibri"/>
                <a:sym typeface="Calibri"/>
              </a:rPr>
              <a:t>Introduction</a:t>
            </a:r>
            <a:endParaRPr/>
          </a:p>
        </p:txBody>
      </p:sp>
      <p:grpSp>
        <p:nvGrpSpPr>
          <p:cNvPr id="73" name="Google Shape;73;p14"/>
          <p:cNvGrpSpPr/>
          <p:nvPr/>
        </p:nvGrpSpPr>
        <p:grpSpPr>
          <a:xfrm>
            <a:off x="29260800" y="4800418"/>
            <a:ext cx="13167325" cy="12786249"/>
            <a:chOff x="29260800" y="4800600"/>
            <a:chExt cx="13167325" cy="7253375"/>
          </a:xfrm>
        </p:grpSpPr>
        <p:sp>
          <p:nvSpPr>
            <p:cNvPr id="74" name="Google Shape;74;p14"/>
            <p:cNvSpPr txBox="1"/>
            <p:nvPr/>
          </p:nvSpPr>
          <p:spPr>
            <a:xfrm>
              <a:off x="29260800" y="5486375"/>
              <a:ext cx="13167300" cy="65676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0" lvl="0" marL="0" rtl="0" algn="l">
                <a:spcBef>
                  <a:spcPts val="0"/>
                </a:spcBef>
                <a:spcAft>
                  <a:spcPts val="0"/>
                </a:spcAft>
                <a:buClr>
                  <a:schemeClr val="dk1"/>
                </a:buClr>
                <a:buFont typeface="Arial"/>
                <a:buNone/>
              </a:pPr>
              <a:r>
                <a:t/>
              </a:r>
              <a:endParaRPr sz="3200">
                <a:latin typeface="Calibri"/>
                <a:ea typeface="Calibri"/>
                <a:cs typeface="Calibri"/>
                <a:sym typeface="Calibri"/>
              </a:endParaRPr>
            </a:p>
          </p:txBody>
        </p:sp>
        <p:sp>
          <p:nvSpPr>
            <p:cNvPr id="75" name="Google Shape;75;p14"/>
            <p:cNvSpPr/>
            <p:nvPr/>
          </p:nvSpPr>
          <p:spPr>
            <a:xfrm>
              <a:off x="29260825" y="4800600"/>
              <a:ext cx="131673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rgbClr val="EAF1DD"/>
                  </a:solidFill>
                  <a:latin typeface="Calibri"/>
                  <a:ea typeface="Calibri"/>
                  <a:cs typeface="Calibri"/>
                  <a:sym typeface="Calibri"/>
                </a:rPr>
                <a:t>Recommendation System</a:t>
              </a:r>
              <a:endParaRPr/>
            </a:p>
          </p:txBody>
        </p:sp>
      </p:grpSp>
      <p:sp>
        <p:nvSpPr>
          <p:cNvPr id="76" name="Google Shape;76;p14"/>
          <p:cNvSpPr/>
          <p:nvPr/>
        </p:nvSpPr>
        <p:spPr>
          <a:xfrm>
            <a:off x="15361920" y="12420600"/>
            <a:ext cx="131673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rgbClr val="EAF1DD"/>
                </a:solidFill>
                <a:latin typeface="Calibri"/>
                <a:ea typeface="Calibri"/>
                <a:cs typeface="Calibri"/>
                <a:sym typeface="Calibri"/>
              </a:rPr>
              <a:t>Lyrics Generation</a:t>
            </a:r>
            <a:endParaRPr/>
          </a:p>
        </p:txBody>
      </p:sp>
      <p:sp>
        <p:nvSpPr>
          <p:cNvPr id="77" name="Google Shape;77;p14"/>
          <p:cNvSpPr txBox="1"/>
          <p:nvPr/>
        </p:nvSpPr>
        <p:spPr>
          <a:xfrm>
            <a:off x="18824700" y="11084875"/>
            <a:ext cx="4074300" cy="438600"/>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t/>
            </a:r>
            <a:endParaRPr/>
          </a:p>
        </p:txBody>
      </p:sp>
      <p:sp>
        <p:nvSpPr>
          <p:cNvPr id="78" name="Google Shape;78;p14"/>
          <p:cNvSpPr txBox="1"/>
          <p:nvPr/>
        </p:nvSpPr>
        <p:spPr>
          <a:xfrm>
            <a:off x="1463100" y="13106400"/>
            <a:ext cx="13167300" cy="152556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SzPts val="1100"/>
              <a:buNone/>
            </a:pPr>
            <a:r>
              <a:t/>
            </a:r>
            <a:endParaRPr sz="3200">
              <a:solidFill>
                <a:schemeClr val="dk1"/>
              </a:solidFill>
              <a:latin typeface="Calibri"/>
              <a:ea typeface="Calibri"/>
              <a:cs typeface="Calibri"/>
              <a:sym typeface="Calibri"/>
            </a:endParaRPr>
          </a:p>
        </p:txBody>
      </p:sp>
      <p:sp>
        <p:nvSpPr>
          <p:cNvPr id="79" name="Google Shape;79;p14"/>
          <p:cNvSpPr txBox="1"/>
          <p:nvPr/>
        </p:nvSpPr>
        <p:spPr>
          <a:xfrm>
            <a:off x="19074900" y="21412200"/>
            <a:ext cx="5295900" cy="438600"/>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t/>
            </a:r>
            <a:endParaRPr/>
          </a:p>
        </p:txBody>
      </p:sp>
      <p:sp>
        <p:nvSpPr>
          <p:cNvPr id="80" name="Google Shape;80;p14"/>
          <p:cNvSpPr txBox="1"/>
          <p:nvPr/>
        </p:nvSpPr>
        <p:spPr>
          <a:xfrm>
            <a:off x="16204500" y="25556613"/>
            <a:ext cx="11634600" cy="1892700"/>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rPr lang="en-US" sz="2200">
                <a:solidFill>
                  <a:schemeClr val="dk1"/>
                </a:solidFill>
                <a:highlight>
                  <a:schemeClr val="lt1"/>
                </a:highlight>
              </a:rPr>
              <a:t>The two models are given the following prompt and asked to </a:t>
            </a:r>
            <a:r>
              <a:rPr lang="en-US" sz="2200">
                <a:solidFill>
                  <a:schemeClr val="dk1"/>
                </a:solidFill>
                <a:highlight>
                  <a:schemeClr val="lt1"/>
                </a:highlight>
              </a:rPr>
              <a:t>generate</a:t>
            </a:r>
            <a:r>
              <a:rPr lang="en-US" sz="2200">
                <a:solidFill>
                  <a:schemeClr val="dk1"/>
                </a:solidFill>
                <a:highlight>
                  <a:schemeClr val="lt1"/>
                </a:highlight>
              </a:rPr>
              <a:t> </a:t>
            </a:r>
            <a:r>
              <a:rPr lang="en-US" sz="2200">
                <a:solidFill>
                  <a:schemeClr val="dk1"/>
                </a:solidFill>
                <a:highlight>
                  <a:schemeClr val="lt1"/>
                </a:highlight>
              </a:rPr>
              <a:t>next</a:t>
            </a:r>
            <a:r>
              <a:rPr lang="en-US" sz="2200">
                <a:solidFill>
                  <a:schemeClr val="dk1"/>
                </a:solidFill>
                <a:highlight>
                  <a:schemeClr val="lt1"/>
                </a:highlight>
              </a:rPr>
              <a:t> lines -</a:t>
            </a:r>
            <a:endParaRPr sz="2200">
              <a:solidFill>
                <a:schemeClr val="dk1"/>
              </a:solidFill>
              <a:highlight>
                <a:schemeClr val="lt1"/>
              </a:highlight>
            </a:endParaRPr>
          </a:p>
          <a:p>
            <a:pPr indent="0" lvl="0" marL="0" marR="0" rtl="0" algn="ctr">
              <a:spcBef>
                <a:spcPts val="0"/>
              </a:spcBef>
              <a:spcAft>
                <a:spcPts val="0"/>
              </a:spcAft>
              <a:buNone/>
            </a:pPr>
            <a:r>
              <a:rPr lang="en-US" sz="2200">
                <a:solidFill>
                  <a:schemeClr val="dk1"/>
                </a:solidFill>
                <a:highlight>
                  <a:schemeClr val="lt1"/>
                </a:highlight>
              </a:rPr>
              <a:t> “Talking away I don't know what I'm to say I'll say it anyway today's another day to find you Shying away I'll be coming for you love…”</a:t>
            </a:r>
            <a:endParaRPr sz="2200">
              <a:solidFill>
                <a:schemeClr val="dk1"/>
              </a:solidFill>
              <a:highlight>
                <a:schemeClr val="lt1"/>
              </a:highlight>
            </a:endParaRPr>
          </a:p>
          <a:p>
            <a:pPr indent="0" lvl="0" marL="0" marR="0" rtl="0" algn="l">
              <a:spcBef>
                <a:spcPts val="0"/>
              </a:spcBef>
              <a:spcAft>
                <a:spcPts val="0"/>
              </a:spcAft>
              <a:buNone/>
            </a:pPr>
            <a:r>
              <a:t/>
            </a:r>
            <a:endParaRPr sz="2200">
              <a:solidFill>
                <a:schemeClr val="dk1"/>
              </a:solidFill>
              <a:highlight>
                <a:schemeClr val="lt1"/>
              </a:highlight>
            </a:endParaRPr>
          </a:p>
          <a:p>
            <a:pPr indent="0" lvl="0" marL="0" marR="0" rtl="0" algn="l">
              <a:spcBef>
                <a:spcPts val="0"/>
              </a:spcBef>
              <a:spcAft>
                <a:spcPts val="0"/>
              </a:spcAft>
              <a:buNone/>
            </a:pPr>
            <a:r>
              <a:rPr lang="en-US" sz="2200">
                <a:solidFill>
                  <a:schemeClr val="dk1"/>
                </a:solidFill>
                <a:highlight>
                  <a:schemeClr val="lt1"/>
                </a:highlight>
              </a:rPr>
              <a:t>Max Length of lyrics generated is 200. For the variant, we can generate texts upto 400 words until the model misbehaves</a:t>
            </a:r>
            <a:endParaRPr sz="2200">
              <a:solidFill>
                <a:schemeClr val="dk1"/>
              </a:solidFill>
              <a:highlight>
                <a:schemeClr val="lt1"/>
              </a:highlight>
            </a:endParaRPr>
          </a:p>
          <a:p>
            <a:pPr indent="0" lvl="0" marL="0" marR="0" rtl="0" algn="l">
              <a:spcBef>
                <a:spcPts val="0"/>
              </a:spcBef>
              <a:spcAft>
                <a:spcPts val="0"/>
              </a:spcAft>
              <a:buNone/>
            </a:pPr>
            <a:r>
              <a:t/>
            </a:r>
            <a:endParaRPr sz="2200">
              <a:solidFill>
                <a:schemeClr val="dk1"/>
              </a:solidFill>
              <a:highlight>
                <a:schemeClr val="lt1"/>
              </a:highlight>
            </a:endParaRPr>
          </a:p>
        </p:txBody>
      </p:sp>
      <p:sp>
        <p:nvSpPr>
          <p:cNvPr id="81" name="Google Shape;81;p14"/>
          <p:cNvSpPr txBox="1"/>
          <p:nvPr/>
        </p:nvSpPr>
        <p:spPr>
          <a:xfrm>
            <a:off x="4732023" y="10934125"/>
            <a:ext cx="5040900" cy="438600"/>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None/>
            </a:pPr>
            <a:r>
              <a:t/>
            </a:r>
            <a:endParaRPr/>
          </a:p>
        </p:txBody>
      </p:sp>
      <p:grpSp>
        <p:nvGrpSpPr>
          <p:cNvPr id="82" name="Google Shape;82;p14"/>
          <p:cNvGrpSpPr/>
          <p:nvPr/>
        </p:nvGrpSpPr>
        <p:grpSpPr>
          <a:xfrm>
            <a:off x="29260800" y="17906875"/>
            <a:ext cx="13167325" cy="10475324"/>
            <a:chOff x="29260800" y="4800600"/>
            <a:chExt cx="13167325" cy="7253375"/>
          </a:xfrm>
        </p:grpSpPr>
        <p:sp>
          <p:nvSpPr>
            <p:cNvPr id="83" name="Google Shape;83;p14"/>
            <p:cNvSpPr txBox="1"/>
            <p:nvPr/>
          </p:nvSpPr>
          <p:spPr>
            <a:xfrm>
              <a:off x="29260800" y="5486375"/>
              <a:ext cx="13167300" cy="65676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0" lvl="0" marL="0" rtl="0" algn="l">
                <a:spcBef>
                  <a:spcPts val="0"/>
                </a:spcBef>
                <a:spcAft>
                  <a:spcPts val="0"/>
                </a:spcAft>
                <a:buClr>
                  <a:schemeClr val="dk1"/>
                </a:buClr>
                <a:buFont typeface="Arial"/>
                <a:buNone/>
              </a:pPr>
              <a:r>
                <a:t/>
              </a:r>
              <a:endParaRPr sz="3200">
                <a:latin typeface="Calibri"/>
                <a:ea typeface="Calibri"/>
                <a:cs typeface="Calibri"/>
                <a:sym typeface="Calibri"/>
              </a:endParaRPr>
            </a:p>
          </p:txBody>
        </p:sp>
        <p:sp>
          <p:nvSpPr>
            <p:cNvPr id="84" name="Google Shape;84;p14"/>
            <p:cNvSpPr/>
            <p:nvPr/>
          </p:nvSpPr>
          <p:spPr>
            <a:xfrm>
              <a:off x="29260825" y="4800600"/>
              <a:ext cx="131673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rgbClr val="EAF1DD"/>
                  </a:solidFill>
                  <a:latin typeface="Calibri"/>
                  <a:ea typeface="Calibri"/>
                  <a:cs typeface="Calibri"/>
                  <a:sym typeface="Calibri"/>
                </a:rPr>
                <a:t>Results and Conclusion</a:t>
              </a:r>
              <a:endParaRPr/>
            </a:p>
          </p:txBody>
        </p:sp>
      </p:grpSp>
      <p:pic>
        <p:nvPicPr>
          <p:cNvPr id="85" name="Google Shape;85;p14"/>
          <p:cNvPicPr preferRelativeResize="0"/>
          <p:nvPr/>
        </p:nvPicPr>
        <p:blipFill>
          <a:blip r:embed="rId8">
            <a:alphaModFix/>
          </a:blip>
          <a:stretch>
            <a:fillRect/>
          </a:stretch>
        </p:blipFill>
        <p:spPr>
          <a:xfrm>
            <a:off x="34036000" y="6150377"/>
            <a:ext cx="7942550" cy="6855823"/>
          </a:xfrm>
          <a:prstGeom prst="rect">
            <a:avLst/>
          </a:prstGeom>
          <a:noFill/>
          <a:ln>
            <a:noFill/>
          </a:ln>
        </p:spPr>
      </p:pic>
      <p:pic>
        <p:nvPicPr>
          <p:cNvPr id="86" name="Google Shape;86;p14"/>
          <p:cNvPicPr preferRelativeResize="0"/>
          <p:nvPr/>
        </p:nvPicPr>
        <p:blipFill>
          <a:blip r:embed="rId9">
            <a:alphaModFix/>
          </a:blip>
          <a:stretch>
            <a:fillRect/>
          </a:stretch>
        </p:blipFill>
        <p:spPr>
          <a:xfrm>
            <a:off x="22212300" y="13610375"/>
            <a:ext cx="6159009" cy="11660400"/>
          </a:xfrm>
          <a:prstGeom prst="rect">
            <a:avLst/>
          </a:prstGeom>
          <a:noFill/>
          <a:ln>
            <a:noFill/>
          </a:ln>
        </p:spPr>
      </p:pic>
      <p:pic>
        <p:nvPicPr>
          <p:cNvPr id="87" name="Google Shape;87;p14"/>
          <p:cNvPicPr preferRelativeResize="0"/>
          <p:nvPr/>
        </p:nvPicPr>
        <p:blipFill>
          <a:blip r:embed="rId10">
            <a:alphaModFix/>
          </a:blip>
          <a:stretch>
            <a:fillRect/>
          </a:stretch>
        </p:blipFill>
        <p:spPr>
          <a:xfrm>
            <a:off x="15776797" y="13486300"/>
            <a:ext cx="5978252" cy="6186299"/>
          </a:xfrm>
          <a:prstGeom prst="rect">
            <a:avLst/>
          </a:prstGeom>
          <a:noFill/>
          <a:ln>
            <a:noFill/>
          </a:ln>
        </p:spPr>
      </p:pic>
      <p:pic>
        <p:nvPicPr>
          <p:cNvPr id="88" name="Google Shape;88;p14"/>
          <p:cNvPicPr preferRelativeResize="0"/>
          <p:nvPr/>
        </p:nvPicPr>
        <p:blipFill>
          <a:blip r:embed="rId11">
            <a:alphaModFix/>
          </a:blip>
          <a:stretch>
            <a:fillRect/>
          </a:stretch>
        </p:blipFill>
        <p:spPr>
          <a:xfrm>
            <a:off x="15762166" y="19846474"/>
            <a:ext cx="6088408" cy="5324800"/>
          </a:xfrm>
          <a:prstGeom prst="rect">
            <a:avLst/>
          </a:prstGeom>
          <a:noFill/>
          <a:ln>
            <a:noFill/>
          </a:ln>
        </p:spPr>
      </p:pic>
      <p:pic>
        <p:nvPicPr>
          <p:cNvPr id="89" name="Google Shape;89;p14"/>
          <p:cNvPicPr preferRelativeResize="0"/>
          <p:nvPr/>
        </p:nvPicPr>
        <p:blipFill>
          <a:blip r:embed="rId12">
            <a:alphaModFix/>
          </a:blip>
          <a:stretch>
            <a:fillRect/>
          </a:stretch>
        </p:blipFill>
        <p:spPr>
          <a:xfrm>
            <a:off x="29413200" y="13333612"/>
            <a:ext cx="13167324" cy="3760312"/>
          </a:xfrm>
          <a:prstGeom prst="rect">
            <a:avLst/>
          </a:prstGeom>
          <a:noFill/>
          <a:ln>
            <a:noFill/>
          </a:ln>
        </p:spPr>
      </p:pic>
      <p:sp>
        <p:nvSpPr>
          <p:cNvPr id="90" name="Google Shape;90;p14"/>
          <p:cNvSpPr txBox="1"/>
          <p:nvPr/>
        </p:nvSpPr>
        <p:spPr>
          <a:xfrm>
            <a:off x="29959300" y="6591300"/>
            <a:ext cx="4229100" cy="5816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lt2"/>
              </a:buClr>
              <a:buSzPts val="2200"/>
              <a:buChar char="●"/>
            </a:pPr>
            <a:r>
              <a:rPr lang="en-US" sz="2200">
                <a:solidFill>
                  <a:schemeClr val="lt2"/>
                </a:solidFill>
              </a:rPr>
              <a:t>We use the T statistic to compare the two systems</a:t>
            </a:r>
            <a:endParaRPr sz="2200">
              <a:solidFill>
                <a:schemeClr val="lt2"/>
              </a:solidFill>
            </a:endParaRPr>
          </a:p>
          <a:p>
            <a:pPr indent="0" lvl="0" marL="457200" rtl="0" algn="l">
              <a:spcBef>
                <a:spcPts val="0"/>
              </a:spcBef>
              <a:spcAft>
                <a:spcPts val="0"/>
              </a:spcAft>
              <a:buNone/>
            </a:pPr>
            <a:r>
              <a:t/>
            </a:r>
            <a:endParaRPr sz="2200">
              <a:solidFill>
                <a:schemeClr val="lt2"/>
              </a:solidFill>
            </a:endParaRPr>
          </a:p>
          <a:p>
            <a:pPr indent="-368300" lvl="0" marL="457200" rtl="0" algn="l">
              <a:spcBef>
                <a:spcPts val="0"/>
              </a:spcBef>
              <a:spcAft>
                <a:spcPts val="0"/>
              </a:spcAft>
              <a:buClr>
                <a:schemeClr val="lt2"/>
              </a:buClr>
              <a:buSzPts val="2200"/>
              <a:buChar char="●"/>
            </a:pPr>
            <a:r>
              <a:rPr lang="en-US" sz="2200">
                <a:solidFill>
                  <a:schemeClr val="lt2"/>
                </a:solidFill>
              </a:rPr>
              <a:t>Need of Human Evaluation</a:t>
            </a:r>
            <a:endParaRPr sz="2200">
              <a:solidFill>
                <a:schemeClr val="lt2"/>
              </a:solidFill>
            </a:endParaRPr>
          </a:p>
          <a:p>
            <a:pPr indent="0" lvl="0" marL="457200" rtl="0" algn="l">
              <a:spcBef>
                <a:spcPts val="0"/>
              </a:spcBef>
              <a:spcAft>
                <a:spcPts val="0"/>
              </a:spcAft>
              <a:buNone/>
            </a:pPr>
            <a:r>
              <a:t/>
            </a:r>
            <a:endParaRPr sz="2200">
              <a:solidFill>
                <a:schemeClr val="lt2"/>
              </a:solidFill>
            </a:endParaRPr>
          </a:p>
          <a:p>
            <a:pPr indent="-368300" lvl="0" marL="457200" rtl="0" algn="l">
              <a:spcBef>
                <a:spcPts val="0"/>
              </a:spcBef>
              <a:spcAft>
                <a:spcPts val="0"/>
              </a:spcAft>
              <a:buClr>
                <a:schemeClr val="lt2"/>
              </a:buClr>
              <a:buSzPts val="2200"/>
              <a:buChar char="●"/>
            </a:pPr>
            <a:r>
              <a:rPr lang="en-US" sz="2200">
                <a:solidFill>
                  <a:schemeClr val="lt2"/>
                </a:solidFill>
              </a:rPr>
              <a:t>Numeric features are intrinsic and </a:t>
            </a:r>
            <a:r>
              <a:rPr lang="en-US" sz="2200">
                <a:solidFill>
                  <a:schemeClr val="lt2"/>
                </a:solidFill>
              </a:rPr>
              <a:t>measure</a:t>
            </a:r>
            <a:r>
              <a:rPr lang="en-US" sz="2200">
                <a:solidFill>
                  <a:schemeClr val="lt2"/>
                </a:solidFill>
              </a:rPr>
              <a:t> the following aspects: </a:t>
            </a:r>
            <a:endParaRPr sz="2200">
              <a:solidFill>
                <a:schemeClr val="lt2"/>
              </a:solidFill>
            </a:endParaRPr>
          </a:p>
          <a:p>
            <a:pPr indent="0" lvl="0" marL="0" rtl="0" algn="l">
              <a:spcBef>
                <a:spcPts val="0"/>
              </a:spcBef>
              <a:spcAft>
                <a:spcPts val="0"/>
              </a:spcAft>
              <a:buNone/>
            </a:pPr>
            <a:r>
              <a:t/>
            </a:r>
            <a:endParaRPr sz="2200">
              <a:solidFill>
                <a:schemeClr val="lt2"/>
              </a:solidFill>
            </a:endParaRPr>
          </a:p>
          <a:p>
            <a:pPr indent="0" lvl="0" marL="0" rtl="0" algn="l">
              <a:spcBef>
                <a:spcPts val="0"/>
              </a:spcBef>
              <a:spcAft>
                <a:spcPts val="0"/>
              </a:spcAft>
              <a:buNone/>
            </a:pPr>
            <a:r>
              <a:rPr lang="en-US" sz="2200">
                <a:solidFill>
                  <a:schemeClr val="lt2"/>
                </a:solidFill>
              </a:rPr>
              <a:t>Danceability, Acoustics, Romantic, </a:t>
            </a:r>
            <a:r>
              <a:rPr lang="en-US" sz="2200">
                <a:solidFill>
                  <a:schemeClr val="lt2"/>
                </a:solidFill>
              </a:rPr>
              <a:t>Spiritual</a:t>
            </a:r>
            <a:r>
              <a:rPr lang="en-US" sz="2200">
                <a:solidFill>
                  <a:schemeClr val="lt2"/>
                </a:solidFill>
              </a:rPr>
              <a:t>, Visual Perception, Instrumentalness, Loudness, Valence, Communication, Audience Shakability </a:t>
            </a:r>
            <a:endParaRPr sz="2200">
              <a:solidFill>
                <a:schemeClr val="lt2"/>
              </a:solidFill>
            </a:endParaRPr>
          </a:p>
        </p:txBody>
      </p:sp>
      <p:pic>
        <p:nvPicPr>
          <p:cNvPr id="91" name="Google Shape;91;p14"/>
          <p:cNvPicPr preferRelativeResize="0"/>
          <p:nvPr/>
        </p:nvPicPr>
        <p:blipFill>
          <a:blip r:embed="rId13">
            <a:alphaModFix/>
          </a:blip>
          <a:stretch>
            <a:fillRect/>
          </a:stretch>
        </p:blipFill>
        <p:spPr>
          <a:xfrm>
            <a:off x="29413200" y="19126200"/>
            <a:ext cx="9154575" cy="5499100"/>
          </a:xfrm>
          <a:prstGeom prst="rect">
            <a:avLst/>
          </a:prstGeom>
          <a:noFill/>
          <a:ln>
            <a:noFill/>
          </a:ln>
        </p:spPr>
      </p:pic>
      <p:pic>
        <p:nvPicPr>
          <p:cNvPr id="92" name="Google Shape;92;p14"/>
          <p:cNvPicPr preferRelativeResize="0"/>
          <p:nvPr/>
        </p:nvPicPr>
        <p:blipFill>
          <a:blip r:embed="rId14">
            <a:alphaModFix/>
          </a:blip>
          <a:stretch>
            <a:fillRect/>
          </a:stretch>
        </p:blipFill>
        <p:spPr>
          <a:xfrm>
            <a:off x="2148900" y="5744027"/>
            <a:ext cx="8569500" cy="5112248"/>
          </a:xfrm>
          <a:prstGeom prst="rect">
            <a:avLst/>
          </a:prstGeom>
          <a:noFill/>
          <a:ln>
            <a:noFill/>
          </a:ln>
        </p:spPr>
      </p:pic>
      <p:pic>
        <p:nvPicPr>
          <p:cNvPr id="93" name="Google Shape;93;p14"/>
          <p:cNvPicPr preferRelativeResize="0"/>
          <p:nvPr/>
        </p:nvPicPr>
        <p:blipFill>
          <a:blip r:embed="rId15">
            <a:alphaModFix/>
          </a:blip>
          <a:stretch>
            <a:fillRect/>
          </a:stretch>
        </p:blipFill>
        <p:spPr>
          <a:xfrm>
            <a:off x="11758507" y="5918850"/>
            <a:ext cx="8575543" cy="4849150"/>
          </a:xfrm>
          <a:prstGeom prst="rect">
            <a:avLst/>
          </a:prstGeom>
          <a:noFill/>
          <a:ln>
            <a:noFill/>
          </a:ln>
        </p:spPr>
      </p:pic>
      <p:pic>
        <p:nvPicPr>
          <p:cNvPr id="94" name="Google Shape;94;p14"/>
          <p:cNvPicPr preferRelativeResize="0"/>
          <p:nvPr/>
        </p:nvPicPr>
        <p:blipFill>
          <a:blip r:embed="rId16">
            <a:alphaModFix/>
          </a:blip>
          <a:stretch>
            <a:fillRect/>
          </a:stretch>
        </p:blipFill>
        <p:spPr>
          <a:xfrm>
            <a:off x="21602748" y="5848350"/>
            <a:ext cx="5978250" cy="4959500"/>
          </a:xfrm>
          <a:prstGeom prst="rect">
            <a:avLst/>
          </a:prstGeom>
          <a:noFill/>
          <a:ln>
            <a:noFill/>
          </a:ln>
        </p:spPr>
      </p:pic>
      <p:sp>
        <p:nvSpPr>
          <p:cNvPr id="95" name="Google Shape;95;p14"/>
          <p:cNvSpPr txBox="1"/>
          <p:nvPr/>
        </p:nvSpPr>
        <p:spPr>
          <a:xfrm>
            <a:off x="2466725" y="11051450"/>
            <a:ext cx="24178800" cy="4386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solidFill>
                  <a:schemeClr val="lt2"/>
                </a:solidFill>
              </a:rPr>
              <a:t> Genres might be dismissed or recede in popularity over time. Is this fair? Or can we revive the music genres by adjusting the emotional themes associated with it?</a:t>
            </a:r>
            <a:endParaRPr sz="2200">
              <a:solidFill>
                <a:schemeClr val="lt2"/>
              </a:solidFill>
            </a:endParaRPr>
          </a:p>
        </p:txBody>
      </p:sp>
      <p:sp>
        <p:nvSpPr>
          <p:cNvPr id="96" name="Google Shape;96;p14"/>
          <p:cNvSpPr txBox="1"/>
          <p:nvPr/>
        </p:nvSpPr>
        <p:spPr>
          <a:xfrm>
            <a:off x="38868000" y="19727325"/>
            <a:ext cx="3382500" cy="81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lt2"/>
                </a:solidFill>
              </a:rPr>
              <a:t>By incorporating this deeper </a:t>
            </a:r>
            <a:r>
              <a:rPr lang="en-US" sz="2200">
                <a:solidFill>
                  <a:schemeClr val="lt2"/>
                </a:solidFill>
              </a:rPr>
              <a:t>understanding</a:t>
            </a:r>
            <a:r>
              <a:rPr lang="en-US" sz="2200">
                <a:solidFill>
                  <a:schemeClr val="lt2"/>
                </a:solidFill>
              </a:rPr>
              <a:t> of themes into music, we can more thoroughly comprehend the relationship between genre and lyrical symbolism and rationalize the lyrical ideas driving the continued relevance and survival of all genres and how these genres take shape over the course of time</a:t>
            </a:r>
            <a:endParaRPr sz="2200">
              <a:solidFill>
                <a:schemeClr val="lt2"/>
              </a:solidFill>
            </a:endParaRPr>
          </a:p>
          <a:p>
            <a:pPr indent="0" lvl="0" marL="0" rtl="0" algn="l">
              <a:spcBef>
                <a:spcPts val="0"/>
              </a:spcBef>
              <a:spcAft>
                <a:spcPts val="0"/>
              </a:spcAft>
              <a:buNone/>
            </a:pPr>
            <a:r>
              <a:t/>
            </a:r>
            <a:endParaRPr sz="2200">
              <a:solidFill>
                <a:schemeClr val="lt2"/>
              </a:solidFill>
            </a:endParaRPr>
          </a:p>
          <a:p>
            <a:pPr indent="0" lvl="0" marL="0" rtl="0" algn="l">
              <a:spcBef>
                <a:spcPts val="0"/>
              </a:spcBef>
              <a:spcAft>
                <a:spcPts val="0"/>
              </a:spcAft>
              <a:buNone/>
            </a:pPr>
            <a:r>
              <a:rPr lang="en-US" sz="2200">
                <a:solidFill>
                  <a:schemeClr val="lt2"/>
                </a:solidFill>
              </a:rPr>
              <a:t>Ex: Evolution of Country Music to express themes like Anger, Curiosity, </a:t>
            </a:r>
            <a:endParaRPr sz="2200">
              <a:solidFill>
                <a:schemeClr val="lt2"/>
              </a:solidFill>
            </a:endParaRPr>
          </a:p>
        </p:txBody>
      </p:sp>
      <p:pic>
        <p:nvPicPr>
          <p:cNvPr id="97" name="Google Shape;97;p14"/>
          <p:cNvPicPr preferRelativeResize="0"/>
          <p:nvPr/>
        </p:nvPicPr>
        <p:blipFill>
          <a:blip r:embed="rId17">
            <a:alphaModFix/>
          </a:blip>
          <a:stretch>
            <a:fillRect/>
          </a:stretch>
        </p:blipFill>
        <p:spPr>
          <a:xfrm>
            <a:off x="1844100" y="13449300"/>
            <a:ext cx="6088400" cy="5073667"/>
          </a:xfrm>
          <a:prstGeom prst="rect">
            <a:avLst/>
          </a:prstGeom>
          <a:noFill/>
          <a:ln>
            <a:noFill/>
          </a:ln>
        </p:spPr>
      </p:pic>
      <p:pic>
        <p:nvPicPr>
          <p:cNvPr id="98" name="Google Shape;98;p14"/>
          <p:cNvPicPr preferRelativeResize="0"/>
          <p:nvPr/>
        </p:nvPicPr>
        <p:blipFill>
          <a:blip r:embed="rId18">
            <a:alphaModFix/>
          </a:blip>
          <a:stretch>
            <a:fillRect/>
          </a:stretch>
        </p:blipFill>
        <p:spPr>
          <a:xfrm>
            <a:off x="8271100" y="13567857"/>
            <a:ext cx="5978250" cy="4836568"/>
          </a:xfrm>
          <a:prstGeom prst="rect">
            <a:avLst/>
          </a:prstGeom>
          <a:noFill/>
          <a:ln>
            <a:noFill/>
          </a:ln>
        </p:spPr>
      </p:pic>
      <p:sp>
        <p:nvSpPr>
          <p:cNvPr id="99" name="Google Shape;99;p14"/>
          <p:cNvSpPr txBox="1"/>
          <p:nvPr/>
        </p:nvSpPr>
        <p:spPr>
          <a:xfrm>
            <a:off x="1954213" y="18869075"/>
            <a:ext cx="11634600" cy="397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US" sz="2200">
                <a:solidFill>
                  <a:schemeClr val="lt2"/>
                </a:solidFill>
              </a:rPr>
              <a:t>Here we have the model for the feature adaptation we create in order to incorporate the non textual information into our model to give it a better idea of how to classify te data because there is a high correlation between some of the musical features and the emotional content of a song (not necessarily always but the model still performs markedly better) </a:t>
            </a:r>
            <a:endParaRPr sz="2200">
              <a:solidFill>
                <a:schemeClr val="lt2"/>
              </a:solidFill>
            </a:endParaRPr>
          </a:p>
          <a:p>
            <a:pPr indent="0" lvl="0" marL="0" rtl="0" algn="l">
              <a:spcBef>
                <a:spcPts val="0"/>
              </a:spcBef>
              <a:spcAft>
                <a:spcPts val="0"/>
              </a:spcAft>
              <a:buNone/>
            </a:pPr>
            <a:r>
              <a:t/>
            </a:r>
            <a:endParaRPr sz="2200">
              <a:solidFill>
                <a:schemeClr val="lt2"/>
              </a:solidFill>
            </a:endParaRPr>
          </a:p>
          <a:p>
            <a:pPr indent="0" lvl="0" marL="0" rtl="0" algn="l">
              <a:spcBef>
                <a:spcPts val="0"/>
              </a:spcBef>
              <a:spcAft>
                <a:spcPts val="0"/>
              </a:spcAft>
              <a:buNone/>
            </a:pPr>
            <a:r>
              <a:rPr lang="en-US" sz="2200">
                <a:solidFill>
                  <a:schemeClr val="lt2"/>
                </a:solidFill>
              </a:rPr>
              <a:t>Here we have an exploration of the distribution of these emotions over genres and eras, one interesting development is that music seems to have gotten more chipper and upbeat over time, also a lot of the suppositions we have about genres manifest themselves, like hip-hop where the predominant emotion seems to be excitement,whereas sadness seems to be eminent in blues (and surprisingly rock) There are more insights to be gotten out of this however we restricted our heatmap to the 13 top genres </a:t>
            </a:r>
            <a:endParaRPr sz="2200">
              <a:solidFill>
                <a:schemeClr val="lt2"/>
              </a:solidFill>
            </a:endParaRPr>
          </a:p>
        </p:txBody>
      </p:sp>
      <p:pic>
        <p:nvPicPr>
          <p:cNvPr id="100" name="Google Shape;100;p14"/>
          <p:cNvPicPr preferRelativeResize="0"/>
          <p:nvPr/>
        </p:nvPicPr>
        <p:blipFill>
          <a:blip r:embed="rId19">
            <a:alphaModFix/>
          </a:blip>
          <a:stretch>
            <a:fillRect/>
          </a:stretch>
        </p:blipFill>
        <p:spPr>
          <a:xfrm>
            <a:off x="2014050" y="23458600"/>
            <a:ext cx="12013495" cy="4542600"/>
          </a:xfrm>
          <a:prstGeom prst="rect">
            <a:avLst/>
          </a:prstGeom>
          <a:noFill/>
          <a:ln>
            <a:noFill/>
          </a:ln>
        </p:spPr>
      </p:pic>
      <p:pic>
        <p:nvPicPr>
          <p:cNvPr id="101" name="Google Shape;101;p14"/>
          <p:cNvPicPr preferRelativeResize="0"/>
          <p:nvPr/>
        </p:nvPicPr>
        <p:blipFill>
          <a:blip r:embed="rId20">
            <a:alphaModFix/>
          </a:blip>
          <a:stretch>
            <a:fillRect/>
          </a:stretch>
        </p:blipFill>
        <p:spPr>
          <a:xfrm>
            <a:off x="30262675" y="24755125"/>
            <a:ext cx="7553325" cy="3495675"/>
          </a:xfrm>
          <a:prstGeom prst="rect">
            <a:avLst/>
          </a:prstGeom>
          <a:solidFill>
            <a:srgbClr val="366092"/>
          </a:solidFill>
          <a:ln cap="flat" cmpd="sng" w="12700">
            <a:solidFill>
              <a:srgbClr val="395E89"/>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