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6" r:id="rId5"/>
    <p:sldId id="267" r:id="rId6"/>
    <p:sldId id="268" r:id="rId7"/>
    <p:sldId id="258" r:id="rId8"/>
    <p:sldId id="260" r:id="rId9"/>
    <p:sldId id="269" r:id="rId10"/>
    <p:sldId id="270" r:id="rId11"/>
    <p:sldId id="271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F295F-78BF-2143-9D4D-8B936833F5A4}" type="datetimeFigureOut">
              <a:rPr lang="en-US" smtClean="0"/>
              <a:t>8/15/14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46945-5CDD-D741-BA71-41295410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map mode.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6945-5CDD-D741-BA71-41295410D3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6945-5CDD-D741-BA71-41295410D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 by turn from the map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6945-5CDD-D741-BA71-41295410D3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from the basic map mode.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6945-5CDD-D741-BA71-41295410D3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5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1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3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B681-B549-B34F-A770-F85913856F19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3975-4F13-F84B-8C65-9A623B2E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slide" Target="slide1.xml"/><Relationship Id="rId5" Type="http://schemas.openxmlformats.org/officeDocument/2006/relationships/slide" Target="slide13.xml"/><Relationship Id="rId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slide" Target="slide12.xml"/><Relationship Id="rId5" Type="http://schemas.openxmlformats.org/officeDocument/2006/relationships/slide" Target="slide2.xml"/><Relationship Id="rId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1.xml"/><Relationship Id="rId5" Type="http://schemas.openxmlformats.org/officeDocument/2006/relationships/slide" Target="slide2.xml"/><Relationship Id="rId6" Type="http://schemas.openxmlformats.org/officeDocument/2006/relationships/slide" Target="slide7.xml"/><Relationship Id="rId7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slide" Target="slide2.xml"/><Relationship Id="rId5" Type="http://schemas.openxmlformats.org/officeDocument/2006/relationships/slide" Target="slide1.xml"/><Relationship Id="rId6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1.xml"/><Relationship Id="rId5" Type="http://schemas.openxmlformats.org/officeDocument/2006/relationships/slide" Target="slide2.xml"/><Relationship Id="rId6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s_de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647700"/>
            <a:ext cx="8610600" cy="5194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35750" y="920750"/>
            <a:ext cx="1412875" cy="52387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159125" y="1333500"/>
            <a:ext cx="777875" cy="777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651625" y="920750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/>
          </p:cNvPr>
          <p:cNvSpPr/>
          <p:nvPr/>
        </p:nvSpPr>
        <p:spPr>
          <a:xfrm>
            <a:off x="6651625" y="1571625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previousslide"/>
          </p:cNvPr>
          <p:cNvSpPr/>
          <p:nvPr/>
        </p:nvSpPr>
        <p:spPr>
          <a:xfrm>
            <a:off x="6651625" y="4333875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options_devi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6" y="923277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5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options_devic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2" y="891127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2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imple_de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20725"/>
            <a:ext cx="8610600" cy="5194300"/>
          </a:xfrm>
          <a:prstGeom prst="rect">
            <a:avLst/>
          </a:prstGeom>
        </p:spPr>
      </p:pic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683375" y="986559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6699250" y="1653309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6683375" y="4447309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menu_de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73100"/>
            <a:ext cx="8610600" cy="5194300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715125" y="954809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6715125" y="1597891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715125" y="4409209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39750" y="1714499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39750" y="2222499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539750" y="3222624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mple_options_de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4" y="746451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options_devi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" y="553551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0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options_devic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2" y="755525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de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577850"/>
            <a:ext cx="8610600" cy="5194300"/>
          </a:xfrm>
          <a:prstGeom prst="rect">
            <a:avLst/>
          </a:prstGeom>
        </p:spPr>
      </p:pic>
      <p:sp>
        <p:nvSpPr>
          <p:cNvPr id="5" name="Rectangle 4">
            <a:hlinkClick r:id="" action="ppaction://hlinkshowjump?jump=previousslide"/>
          </p:cNvPr>
          <p:cNvSpPr/>
          <p:nvPr/>
        </p:nvSpPr>
        <p:spPr>
          <a:xfrm>
            <a:off x="6794500" y="841375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" action="ppaction://hlinkshowjump?jump=previousslide"/>
          </p:cNvPr>
          <p:cNvSpPr/>
          <p:nvPr/>
        </p:nvSpPr>
        <p:spPr>
          <a:xfrm>
            <a:off x="6794500" y="4311650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794500" y="1501775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nu_de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561975"/>
            <a:ext cx="8610600" cy="5194300"/>
          </a:xfrm>
          <a:prstGeom prst="rect">
            <a:avLst/>
          </a:prstGeom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778625" y="841375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6762750" y="1492250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762750" y="4286250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539750" y="1619249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539750" y="3121024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539750" y="2143124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options_de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0" y="875051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options_devi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6" y="778602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7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options_devic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6" y="682151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de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746125"/>
            <a:ext cx="8610600" cy="5194300"/>
          </a:xfrm>
          <a:prstGeom prst="rect">
            <a:avLst/>
          </a:prstGeom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794500" y="4508500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6794500" y="1000125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6" action="ppaction://hlinksldjump"/>
          </p:cNvPr>
          <p:cNvSpPr/>
          <p:nvPr/>
        </p:nvSpPr>
        <p:spPr>
          <a:xfrm>
            <a:off x="6794500" y="1692275"/>
            <a:ext cx="1397000" cy="5397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menu_de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657225"/>
            <a:ext cx="8610600" cy="5194300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746875" y="4390159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39750" y="3152774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39750" y="1698624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6715125" y="954809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6715125" y="1604817"/>
            <a:ext cx="1397000" cy="4906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539750" y="2190749"/>
            <a:ext cx="6064250" cy="396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urn_options_de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9" y="682151"/>
            <a:ext cx="8610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23</Words>
  <Application>Microsoft Macintosh PowerPoint</Application>
  <PresentationFormat>On-screen Show (4:3)</PresentationFormat>
  <Paragraphs>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Aziz</dc:creator>
  <cp:lastModifiedBy>Aryan Aziz</cp:lastModifiedBy>
  <cp:revision>6</cp:revision>
  <cp:lastPrinted>2014-08-16T06:49:41Z</cp:lastPrinted>
  <dcterms:created xsi:type="dcterms:W3CDTF">2014-08-16T05:51:45Z</dcterms:created>
  <dcterms:modified xsi:type="dcterms:W3CDTF">2014-08-18T02:23:14Z</dcterms:modified>
</cp:coreProperties>
</file>