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6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3DE9-5D73-A74D-8EC2-356D1EB6115D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52DD-256B-044E-A58E-0425E3AC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5" y="64005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3" y="881176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" y="960799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menu_ex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3" y="623976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option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" y="1154452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option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7" y="752576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_options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7" y="784726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6" y="6722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2" y="960799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" y="8008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6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menu_ex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3" y="752576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8" y="6079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option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4" y="44715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option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2" y="7365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3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_options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4" y="7365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8" y="64005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6" y="768810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menu_ex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2" y="7365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2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6" y="6079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9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" y="8008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options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7" y="83295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3" y="800801"/>
            <a:ext cx="8153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0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Aziz</dc:creator>
  <cp:lastModifiedBy>Aryan Aziz</cp:lastModifiedBy>
  <cp:revision>2</cp:revision>
  <dcterms:created xsi:type="dcterms:W3CDTF">2014-08-27T03:47:22Z</dcterms:created>
  <dcterms:modified xsi:type="dcterms:W3CDTF">2014-08-30T05:21:48Z</dcterms:modified>
</cp:coreProperties>
</file>