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59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554"/>
            <a:fld id="{FD6C28C6-E2AE-1B43-BE6B-3934904A9C5D}" type="datetimeFigureOut">
              <a:rPr lang="en-US" smtClean="0">
                <a:solidFill>
                  <a:srgbClr val="989998">
                    <a:tint val="75000"/>
                  </a:srgbClr>
                </a:solidFill>
              </a:rPr>
              <a:pPr defTabSz="228554"/>
              <a:t>6/18/2024</a:t>
            </a:fld>
            <a:endParaRPr lang="en-US">
              <a:solidFill>
                <a:srgbClr val="989998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554"/>
            <a:endParaRPr lang="en-US">
              <a:solidFill>
                <a:srgbClr val="98999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554"/>
            <a:fld id="{5B5AEA49-F56D-844B-96A4-0E7B5754BBC1}" type="slidenum">
              <a:rPr lang="en-US" smtClean="0">
                <a:solidFill>
                  <a:srgbClr val="989998">
                    <a:tint val="75000"/>
                  </a:srgbClr>
                </a:solidFill>
              </a:rPr>
              <a:pPr defTabSz="228554"/>
              <a:t>‹#›</a:t>
            </a:fld>
            <a:endParaRPr lang="en-US">
              <a:solidFill>
                <a:srgbClr val="98999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N08NAD_-Ws?si=fO--oPvwRFL-R9Xv" TargetMode="External"/><Relationship Id="rId2" Type="http://schemas.openxmlformats.org/officeDocument/2006/relationships/hyperlink" Target="https://www.youtube.com/watch?v=zlUpTlaxAKI&amp;list=PLKnIA16_RmvZo7fp5kkIth6nRTeQQsjf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e9U0QAFbfLI?si=MQT7tBLlC8JaSmv_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ywZrzNaKjs?si=3WWsHE4ssScUi3tG" TargetMode="External"/><Relationship Id="rId2" Type="http://schemas.openxmlformats.org/officeDocument/2006/relationships/hyperlink" Target="https://youtu.be/5YHrnLoKn_w?si=DWu-wrQkiodpMYcV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deeplearning.ai/langchain-chat-with-your-data/lesson/1/introdu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streamlit" TargetMode="External"/><Relationship Id="rId2" Type="http://schemas.openxmlformats.org/officeDocument/2006/relationships/hyperlink" Target="https://learn.deeplearning.ai/langchain-chat-with-your-data/lesson/1/introdu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_FpT1cwcSLg?si=C1CcBk4NaDNOev1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7898" y="875211"/>
            <a:ext cx="43499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</a:p>
          <a:p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CHATBOT</a:t>
            </a:r>
          </a:p>
          <a:p>
            <a:endParaRPr 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SoC’24</a:t>
            </a:r>
          </a:p>
          <a:p>
            <a:endParaRPr lang="en-IN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6DCC6-310C-14C0-D2C6-0D428D52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1927"/>
            <a:ext cx="7286324" cy="64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8ACFADBF-F6D1-4E47-ABBC-3E7F79AD1CCA}"/>
              </a:ext>
            </a:extLst>
          </p:cNvPr>
          <p:cNvSpPr txBox="1"/>
          <p:nvPr/>
        </p:nvSpPr>
        <p:spPr>
          <a:xfrm>
            <a:off x="4985839" y="536206"/>
            <a:ext cx="2215670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3999" b="1" dirty="0">
                <a:solidFill>
                  <a:srgbClr val="353E49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C8E16488-8EB5-644B-AB90-C87348C37A66}"/>
              </a:ext>
            </a:extLst>
          </p:cNvPr>
          <p:cNvSpPr/>
          <p:nvPr/>
        </p:nvSpPr>
        <p:spPr>
          <a:xfrm>
            <a:off x="5539144" y="1607763"/>
            <a:ext cx="1111683" cy="19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482653-FAEE-6143-9453-6D601066D8FF}"/>
              </a:ext>
            </a:extLst>
          </p:cNvPr>
          <p:cNvGrpSpPr/>
          <p:nvPr/>
        </p:nvGrpSpPr>
        <p:grpSpPr>
          <a:xfrm>
            <a:off x="2265791" y="2079191"/>
            <a:ext cx="10376958" cy="3812155"/>
            <a:chOff x="1396157" y="4800600"/>
            <a:chExt cx="22787414" cy="845616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7938A3A-21A8-334B-8CF7-5BC32FB8944C}"/>
                </a:ext>
              </a:extLst>
            </p:cNvPr>
            <p:cNvSpPr/>
            <p:nvPr/>
          </p:nvSpPr>
          <p:spPr>
            <a:xfrm>
              <a:off x="1396157" y="4800600"/>
              <a:ext cx="4405313" cy="8456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s-MX" sz="9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FA3924D-4271-7A48-BE26-CA54559219B4}"/>
                </a:ext>
              </a:extLst>
            </p:cNvPr>
            <p:cNvSpPr/>
            <p:nvPr/>
          </p:nvSpPr>
          <p:spPr>
            <a:xfrm>
              <a:off x="6039669" y="4800600"/>
              <a:ext cx="4405313" cy="8456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s-MX" sz="9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93AFBFE-03B7-7F4F-B74C-53FA5F627480}"/>
                </a:ext>
              </a:extLst>
            </p:cNvPr>
            <p:cNvSpPr/>
            <p:nvPr/>
          </p:nvSpPr>
          <p:spPr>
            <a:xfrm>
              <a:off x="10683179" y="4800600"/>
              <a:ext cx="4405313" cy="8456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s-MX" sz="9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55098D1-72B2-EB4B-846B-1399C806FDAC}"/>
                </a:ext>
              </a:extLst>
            </p:cNvPr>
            <p:cNvSpPr/>
            <p:nvPr/>
          </p:nvSpPr>
          <p:spPr>
            <a:xfrm>
              <a:off x="15326691" y="4800600"/>
              <a:ext cx="4405313" cy="8456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s-MX" sz="9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0F6D5573-A04E-774F-8C03-C59A3F5B15BC}"/>
                </a:ext>
              </a:extLst>
            </p:cNvPr>
            <p:cNvSpPr txBox="1"/>
            <p:nvPr/>
          </p:nvSpPr>
          <p:spPr>
            <a:xfrm>
              <a:off x="1995655" y="6869873"/>
              <a:ext cx="2305594" cy="1847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4799" b="1" spc="-150" dirty="0">
                  <a:solidFill>
                    <a:srgbClr val="FFFFFF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CD1E3637-57B4-3348-A3C7-0A3B725B12BE}"/>
                </a:ext>
              </a:extLst>
            </p:cNvPr>
            <p:cNvSpPr txBox="1"/>
            <p:nvPr/>
          </p:nvSpPr>
          <p:spPr>
            <a:xfrm>
              <a:off x="6639164" y="6869873"/>
              <a:ext cx="2305595" cy="184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4799" b="1" spc="-150" dirty="0">
                  <a:solidFill>
                    <a:srgbClr val="FFFFFF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AB5618D6-B0EC-994E-84D8-E1F5A4F099C6}"/>
                </a:ext>
              </a:extLst>
            </p:cNvPr>
            <p:cNvSpPr txBox="1"/>
            <p:nvPr/>
          </p:nvSpPr>
          <p:spPr>
            <a:xfrm>
              <a:off x="11231819" y="6869873"/>
              <a:ext cx="2305595" cy="184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4799" b="1" spc="-150" dirty="0">
                  <a:solidFill>
                    <a:srgbClr val="FFFFFF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5D7F1B25-53FF-2A4A-A85D-EDDAE142FC30}"/>
                </a:ext>
              </a:extLst>
            </p:cNvPr>
            <p:cNvSpPr txBox="1"/>
            <p:nvPr/>
          </p:nvSpPr>
          <p:spPr>
            <a:xfrm>
              <a:off x="15875329" y="6869873"/>
              <a:ext cx="2305595" cy="184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4799" b="1" spc="-150" dirty="0">
                  <a:solidFill>
                    <a:srgbClr val="FFFFFF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3001848D-1B11-664D-A5CC-74149B371ECB}"/>
                </a:ext>
              </a:extLst>
            </p:cNvPr>
            <p:cNvSpPr txBox="1"/>
            <p:nvPr/>
          </p:nvSpPr>
          <p:spPr>
            <a:xfrm>
              <a:off x="2010696" y="8530972"/>
              <a:ext cx="3100332" cy="75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6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NLP Basics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300582F4-6C0A-0D43-BBCF-8A276FBD0BA2}"/>
                </a:ext>
              </a:extLst>
            </p:cNvPr>
            <p:cNvSpPr/>
            <p:nvPr/>
          </p:nvSpPr>
          <p:spPr>
            <a:xfrm>
              <a:off x="1985621" y="9115748"/>
              <a:ext cx="3372239" cy="2258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Learn basics of NLP techniques. Understand word embedding and similarity search.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B5F9F083-1958-FD4A-BB45-2D08A427B7D8}"/>
                </a:ext>
              </a:extLst>
            </p:cNvPr>
            <p:cNvSpPr txBox="1"/>
            <p:nvPr/>
          </p:nvSpPr>
          <p:spPr>
            <a:xfrm>
              <a:off x="6689962" y="8530972"/>
              <a:ext cx="3746381" cy="75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6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Chat with data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19258123-98FA-B248-8DEC-78F249E97823}"/>
                </a:ext>
              </a:extLst>
            </p:cNvPr>
            <p:cNvSpPr/>
            <p:nvPr/>
          </p:nvSpPr>
          <p:spPr>
            <a:xfrm>
              <a:off x="6664889" y="9115748"/>
              <a:ext cx="3372239" cy="3490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Introduction to </a:t>
              </a:r>
              <a:r>
                <a:rPr lang="en-US" sz="12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langchain</a:t>
              </a:r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 library and understand how to create a chatbot trained on any pdf using OpenAI </a:t>
              </a:r>
              <a:r>
                <a:rPr lang="en-US" sz="12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api</a:t>
              </a:r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 key and </a:t>
              </a:r>
              <a:r>
                <a:rPr lang="en-US" sz="12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Langchain</a:t>
              </a:r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. </a:t>
              </a:r>
            </a:p>
          </p:txBody>
        </p: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0BA2960E-E59F-E54A-BF4C-123283EB8715}"/>
                </a:ext>
              </a:extLst>
            </p:cNvPr>
            <p:cNvSpPr txBox="1"/>
            <p:nvPr/>
          </p:nvSpPr>
          <p:spPr>
            <a:xfrm>
              <a:off x="11311188" y="8530972"/>
              <a:ext cx="3100332" cy="75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600" b="1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Streamlit</a:t>
              </a:r>
              <a:endParaRPr lang="en-US" sz="1600" b="1" dirty="0">
                <a:solidFill>
                  <a:srgbClr val="FFFFFF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20FEBF04-D803-344D-9F32-5FC02C29D7A0}"/>
                </a:ext>
              </a:extLst>
            </p:cNvPr>
            <p:cNvSpPr/>
            <p:nvPr/>
          </p:nvSpPr>
          <p:spPr>
            <a:xfrm>
              <a:off x="11286113" y="9115748"/>
              <a:ext cx="3372238" cy="2258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Learn basics of </a:t>
              </a:r>
              <a:r>
                <a:rPr lang="en-US" sz="12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streamlit</a:t>
              </a:r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. Create an interface for </a:t>
              </a:r>
              <a:r>
                <a:rPr lang="en-US" sz="12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chatbot</a:t>
              </a:r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.</a:t>
              </a:r>
            </a:p>
            <a:p>
              <a:pPr defTabSz="228554"/>
              <a:endParaRPr lang="en-US" sz="1200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endParaRP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867E75A4-B824-4846-8347-65EE70228157}"/>
                </a:ext>
              </a:extLst>
            </p:cNvPr>
            <p:cNvSpPr txBox="1"/>
            <p:nvPr/>
          </p:nvSpPr>
          <p:spPr>
            <a:xfrm>
              <a:off x="15954696" y="8530973"/>
              <a:ext cx="4134005" cy="75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6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Miscellaneous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A4498609-070C-FD43-9B99-1C622FAB00F9}"/>
                </a:ext>
              </a:extLst>
            </p:cNvPr>
            <p:cNvSpPr/>
            <p:nvPr/>
          </p:nvSpPr>
          <p:spPr>
            <a:xfrm>
              <a:off x="15929625" y="9115748"/>
              <a:ext cx="3372238" cy="1848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Report making, other improvements in the </a:t>
              </a:r>
              <a:r>
                <a:rPr lang="en-US" sz="12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chatbot</a:t>
              </a:r>
              <a:r>
                <a:rPr lang="en-US" sz="1200" dirty="0">
                  <a:solidFill>
                    <a:srgbClr val="FFFFFF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 etc.</a:t>
              </a:r>
            </a:p>
          </p:txBody>
        </p:sp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BC464AE3-1D07-0342-861F-41D45E359651}"/>
                </a:ext>
              </a:extLst>
            </p:cNvPr>
            <p:cNvSpPr txBox="1"/>
            <p:nvPr/>
          </p:nvSpPr>
          <p:spPr>
            <a:xfrm>
              <a:off x="20518841" y="6869873"/>
              <a:ext cx="2305595" cy="184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endParaRPr lang="en-US" sz="4799" b="1" spc="-150" dirty="0">
                <a:solidFill>
                  <a:srgbClr val="FFFFFF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endParaRPr>
            </a:p>
          </p:txBody>
        </p:sp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11A5B8D6-66FF-E044-AA35-E90BD3743737}"/>
                </a:ext>
              </a:extLst>
            </p:cNvPr>
            <p:cNvSpPr txBox="1"/>
            <p:nvPr/>
          </p:nvSpPr>
          <p:spPr>
            <a:xfrm>
              <a:off x="20598208" y="8530972"/>
              <a:ext cx="3585363" cy="75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endParaRPr lang="en-US" sz="1600" b="1" dirty="0">
                <a:solidFill>
                  <a:srgbClr val="FFFFFF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F1F5AEB5-381A-824C-9367-456EB1D99D9E}"/>
                </a:ext>
              </a:extLst>
            </p:cNvPr>
            <p:cNvSpPr/>
            <p:nvPr/>
          </p:nvSpPr>
          <p:spPr>
            <a:xfrm>
              <a:off x="20573137" y="9115748"/>
              <a:ext cx="3372238" cy="616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28554"/>
              <a:endParaRPr lang="en-US" sz="1200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19784" y="2404136"/>
            <a:ext cx="17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Jun 26 – Jul 02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8550" y="2397904"/>
            <a:ext cx="175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     Jul 02- Jul 14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50827" y="2402678"/>
            <a:ext cx="162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Jul 14- Jul 20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0948" y="2397904"/>
            <a:ext cx="148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Jul 20- Jul 26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0" name="Rectángulo 25">
            <a:extLst>
              <a:ext uri="{FF2B5EF4-FFF2-40B4-BE49-F238E27FC236}">
                <a16:creationId xmlns:a16="http://schemas.microsoft.com/office/drawing/2014/main" id="{7CD3A00C-352A-02C0-33E9-FBB4E8629A57}"/>
              </a:ext>
            </a:extLst>
          </p:cNvPr>
          <p:cNvSpPr/>
          <p:nvPr/>
        </p:nvSpPr>
        <p:spPr>
          <a:xfrm>
            <a:off x="173764" y="2079192"/>
            <a:ext cx="2006096" cy="38121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99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   </a:t>
            </a:r>
            <a:endParaRPr lang="es-MX" sz="9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D1866-ED50-608E-D87F-D315FAEE1A4B}"/>
              </a:ext>
            </a:extLst>
          </p:cNvPr>
          <p:cNvSpPr txBox="1"/>
          <p:nvPr/>
        </p:nvSpPr>
        <p:spPr>
          <a:xfrm>
            <a:off x="473732" y="3070202"/>
            <a:ext cx="1313992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799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F0E83-06D7-DBCD-1B4B-0A88C057AA5C}"/>
              </a:ext>
            </a:extLst>
          </p:cNvPr>
          <p:cNvSpPr txBox="1"/>
          <p:nvPr/>
        </p:nvSpPr>
        <p:spPr>
          <a:xfrm>
            <a:off x="269507" y="3845025"/>
            <a:ext cx="173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1600" b="1" dirty="0">
                <a:solidFill>
                  <a:srgbClr val="FFFFFF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Python Basics</a:t>
            </a:r>
          </a:p>
          <a:p>
            <a:pPr defTabSz="228554"/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Learn basics of python and libraries used in ML and NLP.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AF27A-0CA2-5A3C-4E34-0F46BAF6BD1E}"/>
              </a:ext>
            </a:extLst>
          </p:cNvPr>
          <p:cNvSpPr txBox="1"/>
          <p:nvPr/>
        </p:nvSpPr>
        <p:spPr>
          <a:xfrm>
            <a:off x="259695" y="2444070"/>
            <a:ext cx="173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Jun 20 – Jun 26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1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8ACFADBF-F6D1-4E47-ABBC-3E7F79AD1CCA}"/>
              </a:ext>
            </a:extLst>
          </p:cNvPr>
          <p:cNvSpPr txBox="1"/>
          <p:nvPr/>
        </p:nvSpPr>
        <p:spPr>
          <a:xfrm>
            <a:off x="5130108" y="536206"/>
            <a:ext cx="1927131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554"/>
            <a:r>
              <a:rPr lang="en-US" sz="3999" b="1" dirty="0">
                <a:solidFill>
                  <a:srgbClr val="353E49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WEEK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410" y="1520480"/>
            <a:ext cx="1008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Python BASICS: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https://www.w3schools.com/python/python_intro.asp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(you can also refer to YouTube videos or any other resources)</a:t>
            </a:r>
          </a:p>
        </p:txBody>
      </p:sp>
    </p:spTree>
    <p:extLst>
      <p:ext uri="{BB962C8B-B14F-4D97-AF65-F5344CB8AC3E}">
        <p14:creationId xmlns:p14="http://schemas.microsoft.com/office/powerpoint/2010/main" val="163655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8ACFADBF-F6D1-4E47-ABBC-3E7F79AD1CCA}"/>
              </a:ext>
            </a:extLst>
          </p:cNvPr>
          <p:cNvSpPr txBox="1"/>
          <p:nvPr/>
        </p:nvSpPr>
        <p:spPr>
          <a:xfrm>
            <a:off x="5130108" y="536206"/>
            <a:ext cx="1927131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554"/>
            <a:r>
              <a:rPr lang="en-US" sz="3999" b="1" dirty="0">
                <a:solidFill>
                  <a:srgbClr val="353E49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86" y="1632857"/>
            <a:ext cx="100845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NLP BASICS: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https://www.youtube.com/watch?v=zlUpTlaxAKI&amp;list=PLKnIA16_RmvZo7fp5kkIth6nRTeQQsjfX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(You can refer to other resources available online as well)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Word embedding basics: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3"/>
              </a:rPr>
              <a:t>https://youtu.be/jN08NAD_-Ws?si=fO--oPvwRFL-R9Xv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Similarity search basics: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4"/>
              </a:rPr>
              <a:t>https://youtu.be/e9U0QAFbfLI?si=MQT7tBLlC8JaSmv_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8ACFADBF-F6D1-4E47-ABBC-3E7F79AD1CCA}"/>
              </a:ext>
            </a:extLst>
          </p:cNvPr>
          <p:cNvSpPr txBox="1"/>
          <p:nvPr/>
        </p:nvSpPr>
        <p:spPr>
          <a:xfrm>
            <a:off x="4601118" y="536206"/>
            <a:ext cx="298511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554"/>
            <a:r>
              <a:rPr lang="en-US" sz="3999" b="1" dirty="0">
                <a:solidFill>
                  <a:srgbClr val="353E49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WEEK 3 to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86" y="1632857"/>
            <a:ext cx="10084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</a:t>
            </a:r>
            <a:r>
              <a:rPr lang="en-US" dirty="0" err="1">
                <a:solidFill>
                  <a:schemeClr val="tx2"/>
                </a:solidFill>
              </a:rPr>
              <a:t>Langchain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https://youtu.be/5YHrnLoKn_w?si=DWu-wrQkiodpMYcV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Getting started with the basics of </a:t>
            </a:r>
            <a:r>
              <a:rPr lang="en-US" dirty="0" err="1">
                <a:solidFill>
                  <a:schemeClr val="tx2"/>
                </a:solidFill>
              </a:rPr>
              <a:t>langchain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3"/>
              </a:rPr>
              <a:t>https://youtu.be/aywZrzNaKjs?si=3WWsHE4ssScUi3tG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(You can refer to other resources available online as well)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Create Chatbot: Create a chatbot which is capable of answering any questions related to the pdf.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4"/>
              </a:rPr>
              <a:t>https://learn.deeplearning.ai/langchain-chat-with-your-data/lesson/1/introduction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8ACFADBF-F6D1-4E47-ABBC-3E7F79AD1CCA}"/>
              </a:ext>
            </a:extLst>
          </p:cNvPr>
          <p:cNvSpPr txBox="1"/>
          <p:nvPr/>
        </p:nvSpPr>
        <p:spPr>
          <a:xfrm>
            <a:off x="5130107" y="536206"/>
            <a:ext cx="1927131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554"/>
            <a:r>
              <a:rPr lang="en-US" sz="3999" b="1" dirty="0">
                <a:solidFill>
                  <a:srgbClr val="353E49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WEEK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86" y="1632857"/>
            <a:ext cx="10084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 Chatbot: Create a chatbot which is capable of answering any questions related to the pdf</a:t>
            </a: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https://learn.deeplearning.ai/langchain-chat-with-your-data/lesson/1/introduction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Develop a web interface for the </a:t>
            </a:r>
            <a:r>
              <a:rPr lang="en-US" dirty="0" err="1">
                <a:solidFill>
                  <a:schemeClr val="tx2"/>
                </a:solidFill>
              </a:rPr>
              <a:t>chatbot</a:t>
            </a:r>
            <a:r>
              <a:rPr lang="en-US" dirty="0">
                <a:solidFill>
                  <a:schemeClr val="tx2"/>
                </a:solidFill>
              </a:rPr>
              <a:t> using </a:t>
            </a:r>
            <a:r>
              <a:rPr lang="en-US" dirty="0" err="1">
                <a:solidFill>
                  <a:schemeClr val="tx2"/>
                </a:solidFill>
              </a:rPr>
              <a:t>streamlit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3"/>
              </a:rPr>
              <a:t>https://www.datacamp.com/tutorial/streamlit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4"/>
              </a:rPr>
              <a:t>https://youtu.be/_FpT1cwcSLg?si=C1CcBk4NaDNOev10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(You can refer to other resources available online as well)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8ACFADBF-F6D1-4E47-ABBC-3E7F79AD1CCA}"/>
              </a:ext>
            </a:extLst>
          </p:cNvPr>
          <p:cNvSpPr txBox="1"/>
          <p:nvPr/>
        </p:nvSpPr>
        <p:spPr>
          <a:xfrm>
            <a:off x="5130107" y="536206"/>
            <a:ext cx="1927131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554"/>
            <a:r>
              <a:rPr lang="en-US" sz="3999" b="1" dirty="0">
                <a:solidFill>
                  <a:srgbClr val="353E49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WEEK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86" y="1632857"/>
            <a:ext cx="1008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Miscellaneous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Report</a:t>
            </a: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making, other improvements in the </a:t>
            </a:r>
            <a:r>
              <a:rPr lang="en-US" sz="2400" dirty="0" err="1">
                <a:solidFill>
                  <a:schemeClr val="tx2"/>
                </a:solidFill>
              </a:rPr>
              <a:t>chatbot</a:t>
            </a:r>
            <a:r>
              <a:rPr lang="en-US" sz="2400" dirty="0">
                <a:solidFill>
                  <a:schemeClr val="tx2"/>
                </a:solidFill>
              </a:rPr>
              <a:t> etc.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343" y="2403565"/>
            <a:ext cx="101106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IN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633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ersonalizados 1234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27648F"/>
      </a:accent1>
      <a:accent2>
        <a:srgbClr val="00B1B4"/>
      </a:accent2>
      <a:accent3>
        <a:srgbClr val="38A2A5"/>
      </a:accent3>
      <a:accent4>
        <a:srgbClr val="56CB99"/>
      </a:accent4>
      <a:accent5>
        <a:srgbClr val="48A1CF"/>
      </a:accent5>
      <a:accent6>
        <a:srgbClr val="AAE6B0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392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Siddharth Kumar</cp:lastModifiedBy>
  <cp:revision>18</cp:revision>
  <dcterms:created xsi:type="dcterms:W3CDTF">2023-12-18T06:22:05Z</dcterms:created>
  <dcterms:modified xsi:type="dcterms:W3CDTF">2024-06-17T20:33:26Z</dcterms:modified>
</cp:coreProperties>
</file>