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1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4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3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1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8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A234-4AB4-41F5-984C-98641993C0E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E41E-C320-4743-9353-ADFDDB5EA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8914" y="0"/>
            <a:ext cx="6183086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 Black" panose="020B0A04020102020204" pitchFamily="34" charset="0"/>
              </a:rPr>
              <a:t>NETFLIX</a:t>
            </a:r>
            <a:r>
              <a:rPr lang="en-US" smtClean="0">
                <a:latin typeface="Arial Black" panose="020B0A04020102020204" pitchFamily="34" charset="0"/>
              </a:rPr>
              <a:t> 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Data Analysis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816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smtClean="0">
                <a:solidFill>
                  <a:srgbClr val="002060"/>
                </a:solidFill>
              </a:rPr>
              <a:t>Using SQL</a:t>
            </a:r>
            <a:r>
              <a:rPr lang="en-US" sz="4400" b="1" smtClean="0">
                <a:solidFill>
                  <a:schemeClr val="bg1"/>
                </a:solidFill>
              </a:rPr>
              <a:t> &gt;&gt;&gt;&gt;&gt;&gt;&gt;&gt;&gt;</a:t>
            </a:r>
            <a:endParaRPr lang="en-IN" sz="4400" b="1">
              <a:solidFill>
                <a:schemeClr val="bg1"/>
              </a:solidFill>
            </a:endParaRPr>
          </a:p>
        </p:txBody>
      </p:sp>
      <p:pic>
        <p:nvPicPr>
          <p:cNvPr id="6" name="Picture 5" descr="Netflix | Netflix serials - Feel free to use this image, but… | Flick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9"/>
          <a:stretch/>
        </p:blipFill>
        <p:spPr>
          <a:xfrm>
            <a:off x="2952206" y="329986"/>
            <a:ext cx="2155371" cy="19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8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Q.8 </a:t>
            </a:r>
            <a:r>
              <a:rPr lang="en-US" sz="3600" b="1" smtClean="0">
                <a:solidFill>
                  <a:schemeClr val="bg1"/>
                </a:solidFill>
              </a:rPr>
              <a:t>Find each year and the average numbers of content release in india on Netflix,return top 5 years with highest average releases. 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8" y="2619993"/>
            <a:ext cx="8105977" cy="34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Q.9 </a:t>
            </a:r>
            <a:r>
              <a:rPr lang="en-US" sz="3600" b="1" smtClean="0">
                <a:solidFill>
                  <a:schemeClr val="bg1"/>
                </a:solidFill>
              </a:rPr>
              <a:t>List all movies that are documentaries. 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56" y="3293910"/>
            <a:ext cx="9159260" cy="19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Q.10 </a:t>
            </a:r>
            <a:r>
              <a:rPr lang="en-US" sz="3600" b="1" smtClean="0">
                <a:solidFill>
                  <a:schemeClr val="bg1"/>
                </a:solidFill>
              </a:rPr>
              <a:t>Find all Content without a director. 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49" y="2941133"/>
            <a:ext cx="7279168" cy="18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Q.11 </a:t>
            </a:r>
            <a:r>
              <a:rPr lang="en-US" sz="3600" b="1" smtClean="0">
                <a:solidFill>
                  <a:schemeClr val="bg1"/>
                </a:solidFill>
              </a:rPr>
              <a:t>Find how many movies actor ‘Salman Khan’ appeared in the last 10 years. 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19" y="3245912"/>
            <a:ext cx="9805990" cy="16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Q.12 </a:t>
            </a:r>
            <a:r>
              <a:rPr lang="en-US" sz="3600" b="1" smtClean="0">
                <a:solidFill>
                  <a:schemeClr val="bg1"/>
                </a:solidFill>
              </a:rPr>
              <a:t>Find top 10 Actors who haved appeared in the highest number of movies produced in india.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02" y="2496868"/>
            <a:ext cx="8714844" cy="36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Q.13</a:t>
            </a:r>
            <a:r>
              <a:rPr lang="en-US" sz="3600" b="1" smtClean="0">
                <a:solidFill>
                  <a:schemeClr val="bg1"/>
                </a:solidFill>
              </a:rPr>
              <a:t> Categorizes the content as “good” or “bad” based on Keywords like “kill” and “violence” in the description.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8" y="2949084"/>
            <a:ext cx="10776643" cy="23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Table Creation</a:t>
            </a:r>
            <a:endParaRPr lang="en-IN" sz="54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8" y="2238654"/>
            <a:ext cx="3982504" cy="44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Q.1</a:t>
            </a:r>
            <a:r>
              <a:rPr lang="en-US" sz="3600" b="1" smtClean="0">
                <a:solidFill>
                  <a:schemeClr val="tx1"/>
                </a:solidFill>
              </a:rPr>
              <a:t> </a:t>
            </a:r>
            <a:r>
              <a:rPr lang="en-US" sz="3600" b="1" smtClean="0">
                <a:solidFill>
                  <a:schemeClr val="bg1"/>
                </a:solidFill>
              </a:rPr>
              <a:t>Count the number of Movies vs TV show.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68" y="3021391"/>
            <a:ext cx="9917463" cy="20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Q.2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 b="1" smtClean="0">
                <a:solidFill>
                  <a:schemeClr val="bg1"/>
                </a:solidFill>
              </a:rPr>
              <a:t>List of all Movies released in a specific year..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02" y="3003708"/>
            <a:ext cx="5716642" cy="20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Q.3</a:t>
            </a:r>
            <a:r>
              <a:rPr lang="en-US" sz="3600" b="1" smtClean="0">
                <a:solidFill>
                  <a:schemeClr val="bg1"/>
                </a:solidFill>
              </a:rPr>
              <a:t> Find the top 5 countries with the most content on Netflix.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14" y="2352667"/>
            <a:ext cx="7864363" cy="29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Q.4 </a:t>
            </a:r>
            <a:r>
              <a:rPr lang="en-US" sz="3600" b="1" smtClean="0">
                <a:solidFill>
                  <a:schemeClr val="bg1"/>
                </a:solidFill>
              </a:rPr>
              <a:t>Identify the longest movies.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940130"/>
            <a:ext cx="7816055" cy="22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Q.5 </a:t>
            </a:r>
            <a:r>
              <a:rPr lang="en-US" sz="3600" b="1" smtClean="0">
                <a:solidFill>
                  <a:schemeClr val="bg1"/>
                </a:solidFill>
              </a:rPr>
              <a:t>find content added in last 5 years.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0" y="3151875"/>
            <a:ext cx="10906199" cy="17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Q.6 </a:t>
            </a:r>
            <a:r>
              <a:rPr lang="en-US" sz="3600" b="1" smtClean="0">
                <a:solidFill>
                  <a:schemeClr val="bg1"/>
                </a:solidFill>
              </a:rPr>
              <a:t>Find all movies/TV shows by director ‘rajiv chilaka’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5" y="3105105"/>
            <a:ext cx="8975765" cy="13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750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FF00"/>
                </a:solidFill>
              </a:rPr>
              <a:t>Q.7 </a:t>
            </a:r>
            <a:r>
              <a:rPr lang="en-US" sz="3600" b="1" smtClean="0">
                <a:solidFill>
                  <a:schemeClr val="bg1"/>
                </a:solidFill>
              </a:rPr>
              <a:t>Count the number of content items in each 	genre.</a:t>
            </a:r>
            <a:endParaRPr lang="en-IN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4" y="3189263"/>
            <a:ext cx="10354343" cy="20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NETFLIX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 Data Analysis</dc:title>
  <dc:creator>Shreeji</dc:creator>
  <cp:lastModifiedBy>Shreeji</cp:lastModifiedBy>
  <cp:revision>11</cp:revision>
  <dcterms:created xsi:type="dcterms:W3CDTF">2025-10-22T07:13:06Z</dcterms:created>
  <dcterms:modified xsi:type="dcterms:W3CDTF">2025-10-22T12:33:45Z</dcterms:modified>
</cp:coreProperties>
</file>