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yan Bhandari" initials="AB" lastIdx="1" clrIdx="0">
    <p:extLst>
      <p:ext uri="{19B8F6BF-5375-455C-9EA6-DF929625EA0E}">
        <p15:presenceInfo xmlns:p15="http://schemas.microsoft.com/office/powerpoint/2012/main" userId="6477c11c5fba39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3136"/>
    <a:srgbClr val="22AAA7"/>
    <a:srgbClr val="FFCCFF"/>
    <a:srgbClr val="FF9999"/>
    <a:srgbClr val="FFC0CB"/>
    <a:srgbClr val="F8BA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napToGrid="0">
      <p:cViewPr varScale="1">
        <p:scale>
          <a:sx n="64" d="100"/>
          <a:sy n="64" d="100"/>
        </p:scale>
        <p:origin x="1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yan Bhandari" userId="6477c11c5fba398c" providerId="LiveId" clId="{49F63684-8CD2-4806-9255-A51D32EAB958}"/>
    <pc:docChg chg="undo redo custSel addSld delSld modSld">
      <pc:chgData name="Aaryan Bhandari" userId="6477c11c5fba398c" providerId="LiveId" clId="{49F63684-8CD2-4806-9255-A51D32EAB958}" dt="2024-06-07T06:23:23.942" v="1702" actId="207"/>
      <pc:docMkLst>
        <pc:docMk/>
      </pc:docMkLst>
      <pc:sldChg chg="modTransition modAnim">
        <pc:chgData name="Aaryan Bhandari" userId="6477c11c5fba398c" providerId="LiveId" clId="{49F63684-8CD2-4806-9255-A51D32EAB958}" dt="2024-06-07T05:32:52.743" v="1432"/>
        <pc:sldMkLst>
          <pc:docMk/>
          <pc:sldMk cId="61355626" sldId="259"/>
        </pc:sldMkLst>
      </pc:sldChg>
      <pc:sldChg chg="addSp delSp modSp new del mod modTransition setBg">
        <pc:chgData name="Aaryan Bhandari" userId="6477c11c5fba398c" providerId="LiveId" clId="{49F63684-8CD2-4806-9255-A51D32EAB958}" dt="2024-06-07T04:35:05.603" v="175" actId="2696"/>
        <pc:sldMkLst>
          <pc:docMk/>
          <pc:sldMk cId="442570064" sldId="260"/>
        </pc:sldMkLst>
        <pc:spChg chg="add del mod">
          <ac:chgData name="Aaryan Bhandari" userId="6477c11c5fba398c" providerId="LiveId" clId="{49F63684-8CD2-4806-9255-A51D32EAB958}" dt="2024-06-07T04:16:14.903" v="3"/>
          <ac:spMkLst>
            <pc:docMk/>
            <pc:sldMk cId="442570064" sldId="260"/>
            <ac:spMk id="2" creationId="{7989CC79-6CA5-E666-3A7D-55478144C634}"/>
          </ac:spMkLst>
        </pc:spChg>
        <pc:spChg chg="add mod">
          <ac:chgData name="Aaryan Bhandari" userId="6477c11c5fba398c" providerId="LiveId" clId="{49F63684-8CD2-4806-9255-A51D32EAB958}" dt="2024-06-07T04:31:58.376" v="136" actId="1076"/>
          <ac:spMkLst>
            <pc:docMk/>
            <pc:sldMk cId="442570064" sldId="260"/>
            <ac:spMk id="3" creationId="{B6A9F5CD-9DEC-92CB-4347-19A44E6A3F48}"/>
          </ac:spMkLst>
        </pc:spChg>
        <pc:spChg chg="add del mod">
          <ac:chgData name="Aaryan Bhandari" userId="6477c11c5fba398c" providerId="LiveId" clId="{49F63684-8CD2-4806-9255-A51D32EAB958}" dt="2024-06-07T04:17:51.171" v="20" actId="164"/>
          <ac:spMkLst>
            <pc:docMk/>
            <pc:sldMk cId="442570064" sldId="260"/>
            <ac:spMk id="4" creationId="{82343D82-B7C8-D283-DB94-861C465EF7B9}"/>
          </ac:spMkLst>
        </pc:spChg>
        <pc:spChg chg="add mod">
          <ac:chgData name="Aaryan Bhandari" userId="6477c11c5fba398c" providerId="LiveId" clId="{49F63684-8CD2-4806-9255-A51D32EAB958}" dt="2024-06-07T04:16:34.905" v="9" actId="767"/>
          <ac:spMkLst>
            <pc:docMk/>
            <pc:sldMk cId="442570064" sldId="260"/>
            <ac:spMk id="5" creationId="{BCBB9633-FCEF-E25E-5639-ED5520FF8DC8}"/>
          </ac:spMkLst>
        </pc:spChg>
        <pc:spChg chg="add mod">
          <ac:chgData name="Aaryan Bhandari" userId="6477c11c5fba398c" providerId="LiveId" clId="{49F63684-8CD2-4806-9255-A51D32EAB958}" dt="2024-06-07T04:25:58.098" v="93" actId="1076"/>
          <ac:spMkLst>
            <pc:docMk/>
            <pc:sldMk cId="442570064" sldId="260"/>
            <ac:spMk id="6" creationId="{D87834DF-C81C-022A-CD79-12BBD71EB318}"/>
          </ac:spMkLst>
        </pc:spChg>
        <pc:spChg chg="del mod">
          <ac:chgData name="Aaryan Bhandari" userId="6477c11c5fba398c" providerId="LiveId" clId="{49F63684-8CD2-4806-9255-A51D32EAB958}" dt="2024-06-07T04:21:27.006" v="61" actId="21"/>
          <ac:spMkLst>
            <pc:docMk/>
            <pc:sldMk cId="442570064" sldId="260"/>
            <ac:spMk id="9" creationId="{D38EAB28-521B-3EC4-977B-9CD84530E04C}"/>
          </ac:spMkLst>
        </pc:spChg>
        <pc:spChg chg="del mod">
          <ac:chgData name="Aaryan Bhandari" userId="6477c11c5fba398c" providerId="LiveId" clId="{49F63684-8CD2-4806-9255-A51D32EAB958}" dt="2024-06-07T04:21:32.116" v="62" actId="21"/>
          <ac:spMkLst>
            <pc:docMk/>
            <pc:sldMk cId="442570064" sldId="260"/>
            <ac:spMk id="10" creationId="{246C5F90-655C-7252-49F0-3B6ADF48CC55}"/>
          </ac:spMkLst>
        </pc:spChg>
        <pc:spChg chg="add del mod">
          <ac:chgData name="Aaryan Bhandari" userId="6477c11c5fba398c" providerId="LiveId" clId="{49F63684-8CD2-4806-9255-A51D32EAB958}" dt="2024-06-07T04:21:46.798" v="65" actId="21"/>
          <ac:spMkLst>
            <pc:docMk/>
            <pc:sldMk cId="442570064" sldId="260"/>
            <ac:spMk id="12" creationId="{50627192-E0A6-1495-10C1-40FEC64D969D}"/>
          </ac:spMkLst>
        </pc:spChg>
        <pc:spChg chg="del mod">
          <ac:chgData name="Aaryan Bhandari" userId="6477c11c5fba398c" providerId="LiveId" clId="{49F63684-8CD2-4806-9255-A51D32EAB958}" dt="2024-06-07T04:21:51.822" v="67" actId="21"/>
          <ac:spMkLst>
            <pc:docMk/>
            <pc:sldMk cId="442570064" sldId="260"/>
            <ac:spMk id="13" creationId="{A0F89644-B020-7A09-646C-3AA894E89155}"/>
          </ac:spMkLst>
        </pc:spChg>
        <pc:spChg chg="del mod">
          <ac:chgData name="Aaryan Bhandari" userId="6477c11c5fba398c" providerId="LiveId" clId="{49F63684-8CD2-4806-9255-A51D32EAB958}" dt="2024-06-07T04:21:55.571" v="68" actId="21"/>
          <ac:spMkLst>
            <pc:docMk/>
            <pc:sldMk cId="442570064" sldId="260"/>
            <ac:spMk id="15" creationId="{0DF75F32-8340-7669-1CD8-32FBC0BB4112}"/>
          </ac:spMkLst>
        </pc:spChg>
        <pc:spChg chg="del mod topLvl">
          <ac:chgData name="Aaryan Bhandari" userId="6477c11c5fba398c" providerId="LiveId" clId="{49F63684-8CD2-4806-9255-A51D32EAB958}" dt="2024-06-07T04:22:01.108" v="69" actId="21"/>
          <ac:spMkLst>
            <pc:docMk/>
            <pc:sldMk cId="442570064" sldId="260"/>
            <ac:spMk id="16" creationId="{1920F1E2-8E55-85BF-6213-A384C3DC768D}"/>
          </ac:spMkLst>
        </pc:spChg>
        <pc:spChg chg="add mod ord">
          <ac:chgData name="Aaryan Bhandari" userId="6477c11c5fba398c" providerId="LiveId" clId="{49F63684-8CD2-4806-9255-A51D32EAB958}" dt="2024-06-07T04:26:10.022" v="94" actId="164"/>
          <ac:spMkLst>
            <pc:docMk/>
            <pc:sldMk cId="442570064" sldId="260"/>
            <ac:spMk id="18" creationId="{4B0CC0B3-A62B-160B-5E5F-FAC68C57C985}"/>
          </ac:spMkLst>
        </pc:spChg>
        <pc:grpChg chg="add mod topLvl">
          <ac:chgData name="Aaryan Bhandari" userId="6477c11c5fba398c" providerId="LiveId" clId="{49F63684-8CD2-4806-9255-A51D32EAB958}" dt="2024-06-07T04:26:10.022" v="94" actId="164"/>
          <ac:grpSpMkLst>
            <pc:docMk/>
            <pc:sldMk cId="442570064" sldId="260"/>
            <ac:grpSpMk id="7" creationId="{40642328-13AA-BDD8-E8CA-CD6D85B219CF}"/>
          </ac:grpSpMkLst>
        </pc:grpChg>
        <pc:grpChg chg="add del mod">
          <ac:chgData name="Aaryan Bhandari" userId="6477c11c5fba398c" providerId="LiveId" clId="{49F63684-8CD2-4806-9255-A51D32EAB958}" dt="2024-06-07T04:21:27.006" v="61" actId="21"/>
          <ac:grpSpMkLst>
            <pc:docMk/>
            <pc:sldMk cId="442570064" sldId="260"/>
            <ac:grpSpMk id="8" creationId="{66A20B00-3074-8180-1135-D0CD291CE362}"/>
          </ac:grpSpMkLst>
        </pc:grpChg>
        <pc:grpChg chg="add del mod">
          <ac:chgData name="Aaryan Bhandari" userId="6477c11c5fba398c" providerId="LiveId" clId="{49F63684-8CD2-4806-9255-A51D32EAB958}" dt="2024-06-07T04:21:46.798" v="65" actId="21"/>
          <ac:grpSpMkLst>
            <pc:docMk/>
            <pc:sldMk cId="442570064" sldId="260"/>
            <ac:grpSpMk id="11" creationId="{101242C1-1187-C35B-9FFA-8437C2A21DD2}"/>
          </ac:grpSpMkLst>
        </pc:grpChg>
        <pc:grpChg chg="add del mod">
          <ac:chgData name="Aaryan Bhandari" userId="6477c11c5fba398c" providerId="LiveId" clId="{49F63684-8CD2-4806-9255-A51D32EAB958}" dt="2024-06-07T04:21:55.571" v="68" actId="21"/>
          <ac:grpSpMkLst>
            <pc:docMk/>
            <pc:sldMk cId="442570064" sldId="260"/>
            <ac:grpSpMk id="14" creationId="{1A1A9630-49AC-A5A4-551A-1776133AE4D7}"/>
          </ac:grpSpMkLst>
        </pc:grpChg>
        <pc:grpChg chg="add del mod">
          <ac:chgData name="Aaryan Bhandari" userId="6477c11c5fba398c" providerId="LiveId" clId="{49F63684-8CD2-4806-9255-A51D32EAB958}" dt="2024-06-07T04:22:01.108" v="69" actId="21"/>
          <ac:grpSpMkLst>
            <pc:docMk/>
            <pc:sldMk cId="442570064" sldId="260"/>
            <ac:grpSpMk id="17" creationId="{7331D740-9395-3BFE-D307-0ECF54FAF960}"/>
          </ac:grpSpMkLst>
        </pc:grpChg>
        <pc:grpChg chg="add mod">
          <ac:chgData name="Aaryan Bhandari" userId="6477c11c5fba398c" providerId="LiveId" clId="{49F63684-8CD2-4806-9255-A51D32EAB958}" dt="2024-06-07T04:32:35.563" v="140" actId="1076"/>
          <ac:grpSpMkLst>
            <pc:docMk/>
            <pc:sldMk cId="442570064" sldId="260"/>
            <ac:grpSpMk id="19" creationId="{51565F1D-D722-6570-D57D-5F1BBF7FAA87}"/>
          </ac:grpSpMkLst>
        </pc:grpChg>
        <pc:picChg chg="add del mod">
          <ac:chgData name="Aaryan Bhandari" userId="6477c11c5fba398c" providerId="LiveId" clId="{49F63684-8CD2-4806-9255-A51D32EAB958}" dt="2024-06-07T04:34:46.927" v="172" actId="21"/>
          <ac:picMkLst>
            <pc:docMk/>
            <pc:sldMk cId="442570064" sldId="260"/>
            <ac:picMk id="1026" creationId="{3701CB15-BA0B-8131-37FE-E7BF8EDB1342}"/>
          </ac:picMkLst>
        </pc:picChg>
      </pc:sldChg>
      <pc:sldChg chg="addSp delSp modSp new mod modTransition">
        <pc:chgData name="Aaryan Bhandari" userId="6477c11c5fba398c" providerId="LiveId" clId="{49F63684-8CD2-4806-9255-A51D32EAB958}" dt="2024-06-07T06:22:57.935" v="1700" actId="207"/>
        <pc:sldMkLst>
          <pc:docMk/>
          <pc:sldMk cId="655101734" sldId="260"/>
        </pc:sldMkLst>
        <pc:spChg chg="add mod">
          <ac:chgData name="Aaryan Bhandari" userId="6477c11c5fba398c" providerId="LiveId" clId="{49F63684-8CD2-4806-9255-A51D32EAB958}" dt="2024-06-07T06:22:57.935" v="1700" actId="207"/>
          <ac:spMkLst>
            <pc:docMk/>
            <pc:sldMk cId="655101734" sldId="260"/>
            <ac:spMk id="2" creationId="{CFA86ECD-0532-B98C-A937-98ECD93B73E6}"/>
          </ac:spMkLst>
        </pc:spChg>
        <pc:spChg chg="add mod">
          <ac:chgData name="Aaryan Bhandari" userId="6477c11c5fba398c" providerId="LiveId" clId="{49F63684-8CD2-4806-9255-A51D32EAB958}" dt="2024-06-07T06:22:57.935" v="1700" actId="207"/>
          <ac:spMkLst>
            <pc:docMk/>
            <pc:sldMk cId="655101734" sldId="260"/>
            <ac:spMk id="3" creationId="{823F908E-29EA-0E86-290A-3C090A47E16F}"/>
          </ac:spMkLst>
        </pc:spChg>
        <pc:spChg chg="add mod">
          <ac:chgData name="Aaryan Bhandari" userId="6477c11c5fba398c" providerId="LiveId" clId="{49F63684-8CD2-4806-9255-A51D32EAB958}" dt="2024-06-07T06:22:57.935" v="1700" actId="207"/>
          <ac:spMkLst>
            <pc:docMk/>
            <pc:sldMk cId="655101734" sldId="260"/>
            <ac:spMk id="5" creationId="{F6047B02-08A9-807F-372F-594B6DE3E3DC}"/>
          </ac:spMkLst>
        </pc:spChg>
        <pc:spChg chg="mod">
          <ac:chgData name="Aaryan Bhandari" userId="6477c11c5fba398c" providerId="LiveId" clId="{49F63684-8CD2-4806-9255-A51D32EAB958}" dt="2024-06-07T05:12:27.165" v="1295" actId="20577"/>
          <ac:spMkLst>
            <pc:docMk/>
            <pc:sldMk cId="655101734" sldId="260"/>
            <ac:spMk id="8" creationId="{B238814F-EC85-471D-1BAE-C07D56DFE9E2}"/>
          </ac:spMkLst>
        </pc:spChg>
        <pc:spChg chg="mod">
          <ac:chgData name="Aaryan Bhandari" userId="6477c11c5fba398c" providerId="LiveId" clId="{49F63684-8CD2-4806-9255-A51D32EAB958}" dt="2024-06-07T05:13:56.229" v="1325" actId="404"/>
          <ac:spMkLst>
            <pc:docMk/>
            <pc:sldMk cId="655101734" sldId="260"/>
            <ac:spMk id="9" creationId="{87924FFA-779F-7367-3CEA-96861892CDB8}"/>
          </ac:spMkLst>
        </pc:spChg>
        <pc:spChg chg="mod">
          <ac:chgData name="Aaryan Bhandari" userId="6477c11c5fba398c" providerId="LiveId" clId="{49F63684-8CD2-4806-9255-A51D32EAB958}" dt="2024-06-07T05:12:12.365" v="1289" actId="20577"/>
          <ac:spMkLst>
            <pc:docMk/>
            <pc:sldMk cId="655101734" sldId="260"/>
            <ac:spMk id="11" creationId="{F95F8FB2-A157-5DF4-8494-8DD2D4C79AB5}"/>
          </ac:spMkLst>
        </pc:spChg>
        <pc:spChg chg="mod">
          <ac:chgData name="Aaryan Bhandari" userId="6477c11c5fba398c" providerId="LiveId" clId="{49F63684-8CD2-4806-9255-A51D32EAB958}" dt="2024-06-07T05:14:02.241" v="1329" actId="403"/>
          <ac:spMkLst>
            <pc:docMk/>
            <pc:sldMk cId="655101734" sldId="260"/>
            <ac:spMk id="12" creationId="{5ECA8986-59C3-DCB4-61CD-55E7EEFBDF81}"/>
          </ac:spMkLst>
        </pc:spChg>
        <pc:spChg chg="mod">
          <ac:chgData name="Aaryan Bhandari" userId="6477c11c5fba398c" providerId="LiveId" clId="{49F63684-8CD2-4806-9255-A51D32EAB958}" dt="2024-06-07T05:11:42.017" v="1280" actId="20577"/>
          <ac:spMkLst>
            <pc:docMk/>
            <pc:sldMk cId="655101734" sldId="260"/>
            <ac:spMk id="14" creationId="{17E38DD3-E87B-720A-E837-C2283B6B2227}"/>
          </ac:spMkLst>
        </pc:spChg>
        <pc:spChg chg="mod">
          <ac:chgData name="Aaryan Bhandari" userId="6477c11c5fba398c" providerId="LiveId" clId="{49F63684-8CD2-4806-9255-A51D32EAB958}" dt="2024-06-07T05:14:07.499" v="1331" actId="113"/>
          <ac:spMkLst>
            <pc:docMk/>
            <pc:sldMk cId="655101734" sldId="260"/>
            <ac:spMk id="15" creationId="{F19011BE-DB60-0692-5381-CCE171BACA66}"/>
          </ac:spMkLst>
        </pc:spChg>
        <pc:spChg chg="add mod ord">
          <ac:chgData name="Aaryan Bhandari" userId="6477c11c5fba398c" providerId="LiveId" clId="{49F63684-8CD2-4806-9255-A51D32EAB958}" dt="2024-06-07T06:22:57.935" v="1700" actId="207"/>
          <ac:spMkLst>
            <pc:docMk/>
            <pc:sldMk cId="655101734" sldId="260"/>
            <ac:spMk id="16" creationId="{C47AD927-8B4C-98D0-09D6-DCD1437034FD}"/>
          </ac:spMkLst>
        </pc:spChg>
        <pc:grpChg chg="add mod">
          <ac:chgData name="Aaryan Bhandari" userId="6477c11c5fba398c" providerId="LiveId" clId="{49F63684-8CD2-4806-9255-A51D32EAB958}" dt="2024-06-07T06:22:57.935" v="1700" actId="207"/>
          <ac:grpSpMkLst>
            <pc:docMk/>
            <pc:sldMk cId="655101734" sldId="260"/>
            <ac:grpSpMk id="6" creationId="{1B59F470-3098-C9B4-90B6-54B5834DCE53}"/>
          </ac:grpSpMkLst>
        </pc:grpChg>
        <pc:grpChg chg="add del mod">
          <ac:chgData name="Aaryan Bhandari" userId="6477c11c5fba398c" providerId="LiveId" clId="{49F63684-8CD2-4806-9255-A51D32EAB958}" dt="2024-06-07T05:32:56.455" v="1433" actId="21"/>
          <ac:grpSpMkLst>
            <pc:docMk/>
            <pc:sldMk cId="655101734" sldId="260"/>
            <ac:grpSpMk id="7" creationId="{84BD7554-16A7-69D0-DA25-675660B5A73F}"/>
          </ac:grpSpMkLst>
        </pc:grpChg>
        <pc:grpChg chg="add del mod">
          <ac:chgData name="Aaryan Bhandari" userId="6477c11c5fba398c" providerId="LiveId" clId="{49F63684-8CD2-4806-9255-A51D32EAB958}" dt="2024-06-07T05:33:00.730" v="1434" actId="21"/>
          <ac:grpSpMkLst>
            <pc:docMk/>
            <pc:sldMk cId="655101734" sldId="260"/>
            <ac:grpSpMk id="10" creationId="{82A4CBBF-6CA4-E76A-C6E6-EF09403AD17F}"/>
          </ac:grpSpMkLst>
        </pc:grpChg>
        <pc:grpChg chg="add del mod">
          <ac:chgData name="Aaryan Bhandari" userId="6477c11c5fba398c" providerId="LiveId" clId="{49F63684-8CD2-4806-9255-A51D32EAB958}" dt="2024-06-07T05:33:04.936" v="1435" actId="21"/>
          <ac:grpSpMkLst>
            <pc:docMk/>
            <pc:sldMk cId="655101734" sldId="260"/>
            <ac:grpSpMk id="13" creationId="{31274368-D1D9-F668-830C-F616DAFC9078}"/>
          </ac:grpSpMkLst>
        </pc:grpChg>
        <pc:picChg chg="add mod">
          <ac:chgData name="Aaryan Bhandari" userId="6477c11c5fba398c" providerId="LiveId" clId="{49F63684-8CD2-4806-9255-A51D32EAB958}" dt="2024-06-07T06:22:57.935" v="1700" actId="207"/>
          <ac:picMkLst>
            <pc:docMk/>
            <pc:sldMk cId="655101734" sldId="260"/>
            <ac:picMk id="17" creationId="{D3F06BFC-9E91-6F60-7525-5529E0911539}"/>
          </ac:picMkLst>
        </pc:picChg>
        <pc:picChg chg="add del mod">
          <ac:chgData name="Aaryan Bhandari" userId="6477c11c5fba398c" providerId="LiveId" clId="{49F63684-8CD2-4806-9255-A51D32EAB958}" dt="2024-06-07T06:22:49.687" v="1698" actId="21"/>
          <ac:picMkLst>
            <pc:docMk/>
            <pc:sldMk cId="655101734" sldId="260"/>
            <ac:picMk id="7170" creationId="{14F828BC-D072-07D1-E5F7-DD81FD2A5174}"/>
          </ac:picMkLst>
        </pc:picChg>
      </pc:sldChg>
      <pc:sldChg chg="addSp delSp modSp add mod">
        <pc:chgData name="Aaryan Bhandari" userId="6477c11c5fba398c" providerId="LiveId" clId="{49F63684-8CD2-4806-9255-A51D32EAB958}" dt="2024-06-07T06:23:23.942" v="1702" actId="207"/>
        <pc:sldMkLst>
          <pc:docMk/>
          <pc:sldMk cId="1189349640" sldId="261"/>
        </pc:sldMkLst>
        <pc:spChg chg="mod">
          <ac:chgData name="Aaryan Bhandari" userId="6477c11c5fba398c" providerId="LiveId" clId="{49F63684-8CD2-4806-9255-A51D32EAB958}" dt="2024-06-07T06:23:06.511" v="1701" actId="207"/>
          <ac:spMkLst>
            <pc:docMk/>
            <pc:sldMk cId="1189349640" sldId="261"/>
            <ac:spMk id="2" creationId="{CFA86ECD-0532-B98C-A937-98ECD93B73E6}"/>
          </ac:spMkLst>
        </pc:spChg>
        <pc:spChg chg="mod">
          <ac:chgData name="Aaryan Bhandari" userId="6477c11c5fba398c" providerId="LiveId" clId="{49F63684-8CD2-4806-9255-A51D32EAB958}" dt="2024-06-07T06:23:06.511" v="1701" actId="207"/>
          <ac:spMkLst>
            <pc:docMk/>
            <pc:sldMk cId="1189349640" sldId="261"/>
            <ac:spMk id="3" creationId="{823F908E-29EA-0E86-290A-3C090A47E16F}"/>
          </ac:spMkLst>
        </pc:spChg>
        <pc:spChg chg="add mod">
          <ac:chgData name="Aaryan Bhandari" userId="6477c11c5fba398c" providerId="LiveId" clId="{49F63684-8CD2-4806-9255-A51D32EAB958}" dt="2024-06-07T05:19:34.909" v="1396"/>
          <ac:spMkLst>
            <pc:docMk/>
            <pc:sldMk cId="1189349640" sldId="261"/>
            <ac:spMk id="4" creationId="{D0BED054-44D9-625E-08B8-68FC1D58FB96}"/>
          </ac:spMkLst>
        </pc:spChg>
        <pc:spChg chg="mod">
          <ac:chgData name="Aaryan Bhandari" userId="6477c11c5fba398c" providerId="LiveId" clId="{49F63684-8CD2-4806-9255-A51D32EAB958}" dt="2024-06-07T06:23:06.511" v="1701" actId="207"/>
          <ac:spMkLst>
            <pc:docMk/>
            <pc:sldMk cId="1189349640" sldId="261"/>
            <ac:spMk id="5" creationId="{F6047B02-08A9-807F-372F-594B6DE3E3DC}"/>
          </ac:spMkLst>
        </pc:spChg>
        <pc:spChg chg="mod">
          <ac:chgData name="Aaryan Bhandari" userId="6477c11c5fba398c" providerId="LiveId" clId="{49F63684-8CD2-4806-9255-A51D32EAB958}" dt="2024-06-07T05:33:13.763" v="1439" actId="20577"/>
          <ac:spMkLst>
            <pc:docMk/>
            <pc:sldMk cId="1189349640" sldId="261"/>
            <ac:spMk id="14" creationId="{17E38DD3-E87B-720A-E837-C2283B6B2227}"/>
          </ac:spMkLst>
        </pc:spChg>
        <pc:spChg chg="mod">
          <ac:chgData name="Aaryan Bhandari" userId="6477c11c5fba398c" providerId="LiveId" clId="{49F63684-8CD2-4806-9255-A51D32EAB958}" dt="2024-06-07T06:23:23.942" v="1702" actId="207"/>
          <ac:spMkLst>
            <pc:docMk/>
            <pc:sldMk cId="1189349640" sldId="261"/>
            <ac:spMk id="16" creationId="{C47AD927-8B4C-98D0-09D6-DCD1437034FD}"/>
          </ac:spMkLst>
        </pc:spChg>
        <pc:grpChg chg="mod">
          <ac:chgData name="Aaryan Bhandari" userId="6477c11c5fba398c" providerId="LiveId" clId="{49F63684-8CD2-4806-9255-A51D32EAB958}" dt="2024-06-07T06:23:06.511" v="1701" actId="207"/>
          <ac:grpSpMkLst>
            <pc:docMk/>
            <pc:sldMk cId="1189349640" sldId="261"/>
            <ac:grpSpMk id="6" creationId="{1B59F470-3098-C9B4-90B6-54B5834DCE53}"/>
          </ac:grpSpMkLst>
        </pc:grpChg>
        <pc:grpChg chg="mod">
          <ac:chgData name="Aaryan Bhandari" userId="6477c11c5fba398c" providerId="LiveId" clId="{49F63684-8CD2-4806-9255-A51D32EAB958}" dt="2024-06-07T06:23:06.511" v="1701" actId="207"/>
          <ac:grpSpMkLst>
            <pc:docMk/>
            <pc:sldMk cId="1189349640" sldId="261"/>
            <ac:grpSpMk id="7" creationId="{84BD7554-16A7-69D0-DA25-675660B5A73F}"/>
          </ac:grpSpMkLst>
        </pc:grpChg>
        <pc:grpChg chg="del">
          <ac:chgData name="Aaryan Bhandari" userId="6477c11c5fba398c" providerId="LiveId" clId="{49F63684-8CD2-4806-9255-A51D32EAB958}" dt="2024-06-07T05:33:11.707" v="1436" actId="21"/>
          <ac:grpSpMkLst>
            <pc:docMk/>
            <pc:sldMk cId="1189349640" sldId="261"/>
            <ac:grpSpMk id="10" creationId="{82A4CBBF-6CA4-E76A-C6E6-EF09403AD17F}"/>
          </ac:grpSpMkLst>
        </pc:grpChg>
        <pc:grpChg chg="del">
          <ac:chgData name="Aaryan Bhandari" userId="6477c11c5fba398c" providerId="LiveId" clId="{49F63684-8CD2-4806-9255-A51D32EAB958}" dt="2024-06-07T05:33:16.114" v="1440" actId="478"/>
          <ac:grpSpMkLst>
            <pc:docMk/>
            <pc:sldMk cId="1189349640" sldId="261"/>
            <ac:grpSpMk id="13" creationId="{31274368-D1D9-F668-830C-F616DAFC9078}"/>
          </ac:grpSpMkLst>
        </pc:grpChg>
        <pc:picChg chg="add mod">
          <ac:chgData name="Aaryan Bhandari" userId="6477c11c5fba398c" providerId="LiveId" clId="{49F63684-8CD2-4806-9255-A51D32EAB958}" dt="2024-06-07T06:23:06.511" v="1701" actId="207"/>
          <ac:picMkLst>
            <pc:docMk/>
            <pc:sldMk cId="1189349640" sldId="261"/>
            <ac:picMk id="17" creationId="{DD271E94-7236-E9D7-D404-D4EBE3D5BA03}"/>
          </ac:picMkLst>
        </pc:picChg>
      </pc:sldChg>
      <pc:sldChg chg="addSp delSp modSp add del mod">
        <pc:chgData name="Aaryan Bhandari" userId="6477c11c5fba398c" providerId="LiveId" clId="{49F63684-8CD2-4806-9255-A51D32EAB958}" dt="2024-06-07T04:30:33.587" v="124" actId="47"/>
        <pc:sldMkLst>
          <pc:docMk/>
          <pc:sldMk cId="1385228471" sldId="261"/>
        </pc:sldMkLst>
        <pc:spChg chg="mod">
          <ac:chgData name="Aaryan Bhandari" userId="6477c11c5fba398c" providerId="LiveId" clId="{49F63684-8CD2-4806-9255-A51D32EAB958}" dt="2024-06-07T04:26:17.295" v="96"/>
          <ac:spMkLst>
            <pc:docMk/>
            <pc:sldMk cId="1385228471" sldId="261"/>
            <ac:spMk id="5" creationId="{033C83F9-7E96-CFBA-0F95-205CEB20016B}"/>
          </ac:spMkLst>
        </pc:spChg>
        <pc:spChg chg="mod">
          <ac:chgData name="Aaryan Bhandari" userId="6477c11c5fba398c" providerId="LiveId" clId="{49F63684-8CD2-4806-9255-A51D32EAB958}" dt="2024-06-07T04:26:17.295" v="96"/>
          <ac:spMkLst>
            <pc:docMk/>
            <pc:sldMk cId="1385228471" sldId="261"/>
            <ac:spMk id="19" creationId="{4184783B-52CF-2ABF-8039-2D98D821E428}"/>
          </ac:spMkLst>
        </pc:spChg>
        <pc:spChg chg="mod">
          <ac:chgData name="Aaryan Bhandari" userId="6477c11c5fba398c" providerId="LiveId" clId="{49F63684-8CD2-4806-9255-A51D32EAB958}" dt="2024-06-07T04:26:17.295" v="96"/>
          <ac:spMkLst>
            <pc:docMk/>
            <pc:sldMk cId="1385228471" sldId="261"/>
            <ac:spMk id="20" creationId="{DE053AF1-BFFA-C381-B2C6-94CDBD3AAB57}"/>
          </ac:spMkLst>
        </pc:spChg>
        <pc:spChg chg="mod">
          <ac:chgData name="Aaryan Bhandari" userId="6477c11c5fba398c" providerId="LiveId" clId="{49F63684-8CD2-4806-9255-A51D32EAB958}" dt="2024-06-07T04:26:50.969" v="108" actId="1076"/>
          <ac:spMkLst>
            <pc:docMk/>
            <pc:sldMk cId="1385228471" sldId="261"/>
            <ac:spMk id="22" creationId="{E538C298-F171-B8BA-02D7-7185E07F9DFF}"/>
          </ac:spMkLst>
        </pc:spChg>
        <pc:spChg chg="mod">
          <ac:chgData name="Aaryan Bhandari" userId="6477c11c5fba398c" providerId="LiveId" clId="{49F63684-8CD2-4806-9255-A51D32EAB958}" dt="2024-06-07T04:26:21.870" v="97"/>
          <ac:spMkLst>
            <pc:docMk/>
            <pc:sldMk cId="1385228471" sldId="261"/>
            <ac:spMk id="24" creationId="{F2F28341-0A37-EEF2-EDAA-DC542033C688}"/>
          </ac:spMkLst>
        </pc:spChg>
        <pc:spChg chg="mod">
          <ac:chgData name="Aaryan Bhandari" userId="6477c11c5fba398c" providerId="LiveId" clId="{49F63684-8CD2-4806-9255-A51D32EAB958}" dt="2024-06-07T04:26:21.870" v="97"/>
          <ac:spMkLst>
            <pc:docMk/>
            <pc:sldMk cId="1385228471" sldId="261"/>
            <ac:spMk id="25" creationId="{9BD88034-32FE-CFC1-9160-375224425BE6}"/>
          </ac:spMkLst>
        </pc:spChg>
        <pc:spChg chg="mod">
          <ac:chgData name="Aaryan Bhandari" userId="6477c11c5fba398c" providerId="LiveId" clId="{49F63684-8CD2-4806-9255-A51D32EAB958}" dt="2024-06-07T04:26:27.647" v="99"/>
          <ac:spMkLst>
            <pc:docMk/>
            <pc:sldMk cId="1385228471" sldId="261"/>
            <ac:spMk id="27" creationId="{734518C8-BF23-A2EF-947B-83877AC4C91A}"/>
          </ac:spMkLst>
        </pc:spChg>
        <pc:spChg chg="mod">
          <ac:chgData name="Aaryan Bhandari" userId="6477c11c5fba398c" providerId="LiveId" clId="{49F63684-8CD2-4806-9255-A51D32EAB958}" dt="2024-06-07T04:26:27.647" v="99"/>
          <ac:spMkLst>
            <pc:docMk/>
            <pc:sldMk cId="1385228471" sldId="261"/>
            <ac:spMk id="29" creationId="{694BFA48-AA4F-29B9-068D-79A654A15BB7}"/>
          </ac:spMkLst>
        </pc:spChg>
        <pc:spChg chg="mod">
          <ac:chgData name="Aaryan Bhandari" userId="6477c11c5fba398c" providerId="LiveId" clId="{49F63684-8CD2-4806-9255-A51D32EAB958}" dt="2024-06-07T04:26:27.647" v="99"/>
          <ac:spMkLst>
            <pc:docMk/>
            <pc:sldMk cId="1385228471" sldId="261"/>
            <ac:spMk id="30" creationId="{35DC0C7A-9F20-1B5A-45AD-E11B3DBEDA43}"/>
          </ac:spMkLst>
        </pc:spChg>
        <pc:spChg chg="mod">
          <ac:chgData name="Aaryan Bhandari" userId="6477c11c5fba398c" providerId="LiveId" clId="{49F63684-8CD2-4806-9255-A51D32EAB958}" dt="2024-06-07T04:26:42.230" v="104"/>
          <ac:spMkLst>
            <pc:docMk/>
            <pc:sldMk cId="1385228471" sldId="261"/>
            <ac:spMk id="32" creationId="{02C9E9B5-CF52-3F8A-EA5E-AAD3DA31D8CB}"/>
          </ac:spMkLst>
        </pc:spChg>
        <pc:spChg chg="mod">
          <ac:chgData name="Aaryan Bhandari" userId="6477c11c5fba398c" providerId="LiveId" clId="{49F63684-8CD2-4806-9255-A51D32EAB958}" dt="2024-06-07T04:26:42.230" v="104"/>
          <ac:spMkLst>
            <pc:docMk/>
            <pc:sldMk cId="1385228471" sldId="261"/>
            <ac:spMk id="34" creationId="{DA214584-85C8-DC0B-6A68-77726E65F164}"/>
          </ac:spMkLst>
        </pc:spChg>
        <pc:spChg chg="mod">
          <ac:chgData name="Aaryan Bhandari" userId="6477c11c5fba398c" providerId="LiveId" clId="{49F63684-8CD2-4806-9255-A51D32EAB958}" dt="2024-06-07T04:26:42.230" v="104"/>
          <ac:spMkLst>
            <pc:docMk/>
            <pc:sldMk cId="1385228471" sldId="261"/>
            <ac:spMk id="35" creationId="{4B6AFE4D-260E-FA5B-52F2-1D8621735427}"/>
          </ac:spMkLst>
        </pc:spChg>
        <pc:grpChg chg="add mod">
          <ac:chgData name="Aaryan Bhandari" userId="6477c11c5fba398c" providerId="LiveId" clId="{49F63684-8CD2-4806-9255-A51D32EAB958}" dt="2024-06-07T04:27:07.792" v="113" actId="1076"/>
          <ac:grpSpMkLst>
            <pc:docMk/>
            <pc:sldMk cId="1385228471" sldId="261"/>
            <ac:grpSpMk id="2" creationId="{700C0048-14AC-B76E-51FE-114167548471}"/>
          </ac:grpSpMkLst>
        </pc:grpChg>
        <pc:grpChg chg="del mod">
          <ac:chgData name="Aaryan Bhandari" userId="6477c11c5fba398c" providerId="LiveId" clId="{49F63684-8CD2-4806-9255-A51D32EAB958}" dt="2024-06-07T04:26:16.052" v="95" actId="478"/>
          <ac:grpSpMkLst>
            <pc:docMk/>
            <pc:sldMk cId="1385228471" sldId="261"/>
            <ac:grpSpMk id="17" creationId="{7331D740-9395-3BFE-D307-0ECF54FAF960}"/>
          </ac:grpSpMkLst>
        </pc:grpChg>
        <pc:grpChg chg="mod">
          <ac:chgData name="Aaryan Bhandari" userId="6477c11c5fba398c" providerId="LiveId" clId="{49F63684-8CD2-4806-9255-A51D32EAB958}" dt="2024-06-07T04:26:17.295" v="96"/>
          <ac:grpSpMkLst>
            <pc:docMk/>
            <pc:sldMk cId="1385228471" sldId="261"/>
            <ac:grpSpMk id="18" creationId="{E8887301-72AF-A1E7-A1C9-C7010FB695E1}"/>
          </ac:grpSpMkLst>
        </pc:grpChg>
        <pc:grpChg chg="add mod">
          <ac:chgData name="Aaryan Bhandari" userId="6477c11c5fba398c" providerId="LiveId" clId="{49F63684-8CD2-4806-9255-A51D32EAB958}" dt="2024-06-07T04:26:53.713" v="109" actId="1076"/>
          <ac:grpSpMkLst>
            <pc:docMk/>
            <pc:sldMk cId="1385228471" sldId="261"/>
            <ac:grpSpMk id="21" creationId="{ECE035C9-500C-E3A6-58C0-0993CBE4B308}"/>
          </ac:grpSpMkLst>
        </pc:grpChg>
        <pc:grpChg chg="mod">
          <ac:chgData name="Aaryan Bhandari" userId="6477c11c5fba398c" providerId="LiveId" clId="{49F63684-8CD2-4806-9255-A51D32EAB958}" dt="2024-06-07T04:26:21.870" v="97"/>
          <ac:grpSpMkLst>
            <pc:docMk/>
            <pc:sldMk cId="1385228471" sldId="261"/>
            <ac:grpSpMk id="23" creationId="{83B7C1BF-F6A3-9CD5-8DE2-AA5C33F24BF0}"/>
          </ac:grpSpMkLst>
        </pc:grpChg>
        <pc:grpChg chg="add mod">
          <ac:chgData name="Aaryan Bhandari" userId="6477c11c5fba398c" providerId="LiveId" clId="{49F63684-8CD2-4806-9255-A51D32EAB958}" dt="2024-06-07T04:26:46.914" v="106" actId="1076"/>
          <ac:grpSpMkLst>
            <pc:docMk/>
            <pc:sldMk cId="1385228471" sldId="261"/>
            <ac:grpSpMk id="26" creationId="{2AE173AC-EADE-BF5E-AE80-40056700D5C0}"/>
          </ac:grpSpMkLst>
        </pc:grpChg>
        <pc:grpChg chg="mod">
          <ac:chgData name="Aaryan Bhandari" userId="6477c11c5fba398c" providerId="LiveId" clId="{49F63684-8CD2-4806-9255-A51D32EAB958}" dt="2024-06-07T04:26:27.647" v="99"/>
          <ac:grpSpMkLst>
            <pc:docMk/>
            <pc:sldMk cId="1385228471" sldId="261"/>
            <ac:grpSpMk id="28" creationId="{9EF1CC18-CB5D-A321-F803-6817450EFE65}"/>
          </ac:grpSpMkLst>
        </pc:grpChg>
        <pc:grpChg chg="add mod">
          <ac:chgData name="Aaryan Bhandari" userId="6477c11c5fba398c" providerId="LiveId" clId="{49F63684-8CD2-4806-9255-A51D32EAB958}" dt="2024-06-07T04:27:02.624" v="111" actId="1076"/>
          <ac:grpSpMkLst>
            <pc:docMk/>
            <pc:sldMk cId="1385228471" sldId="261"/>
            <ac:grpSpMk id="31" creationId="{DEDB3FCC-D697-23DA-BB4C-88A3CF44EE7B}"/>
          </ac:grpSpMkLst>
        </pc:grpChg>
        <pc:grpChg chg="mod">
          <ac:chgData name="Aaryan Bhandari" userId="6477c11c5fba398c" providerId="LiveId" clId="{49F63684-8CD2-4806-9255-A51D32EAB958}" dt="2024-06-07T04:26:42.230" v="104"/>
          <ac:grpSpMkLst>
            <pc:docMk/>
            <pc:sldMk cId="1385228471" sldId="261"/>
            <ac:grpSpMk id="33" creationId="{5D3F0DEB-53EA-D40E-6AB1-115BD86D4C7C}"/>
          </ac:grpSpMkLst>
        </pc:grpChg>
        <pc:picChg chg="del mod">
          <ac:chgData name="Aaryan Bhandari" userId="6477c11c5fba398c" providerId="LiveId" clId="{49F63684-8CD2-4806-9255-A51D32EAB958}" dt="2024-06-07T04:26:39.994" v="103" actId="21"/>
          <ac:picMkLst>
            <pc:docMk/>
            <pc:sldMk cId="1385228471" sldId="261"/>
            <ac:picMk id="1026" creationId="{3701CB15-BA0B-8131-37FE-E7BF8EDB1342}"/>
          </ac:picMkLst>
        </pc:picChg>
        <pc:picChg chg="add">
          <ac:chgData name="Aaryan Bhandari" userId="6477c11c5fba398c" providerId="LiveId" clId="{49F63684-8CD2-4806-9255-A51D32EAB958}" dt="2024-06-07T04:21:15.227" v="58"/>
          <ac:picMkLst>
            <pc:docMk/>
            <pc:sldMk cId="1385228471" sldId="261"/>
            <ac:picMk id="2050" creationId="{50113503-2095-BFDE-07E1-144BD7AF8BBD}"/>
          </ac:picMkLst>
        </pc:picChg>
      </pc:sldChg>
      <pc:sldChg chg="new del">
        <pc:chgData name="Aaryan Bhandari" userId="6477c11c5fba398c" providerId="LiveId" clId="{49F63684-8CD2-4806-9255-A51D32EAB958}" dt="2024-06-07T05:09:18.927" v="1242" actId="47"/>
        <pc:sldMkLst>
          <pc:docMk/>
          <pc:sldMk cId="3829371151" sldId="261"/>
        </pc:sldMkLst>
      </pc:sldChg>
      <pc:sldChg chg="addSp modSp add del mod modTransition">
        <pc:chgData name="Aaryan Bhandari" userId="6477c11c5fba398c" providerId="LiveId" clId="{49F63684-8CD2-4806-9255-A51D32EAB958}" dt="2024-06-07T05:18:05.473" v="1377" actId="2696"/>
        <pc:sldMkLst>
          <pc:docMk/>
          <pc:sldMk cId="4047130649" sldId="261"/>
        </pc:sldMkLst>
        <pc:spChg chg="add mod ord">
          <ac:chgData name="Aaryan Bhandari" userId="6477c11c5fba398c" providerId="LiveId" clId="{49F63684-8CD2-4806-9255-A51D32EAB958}" dt="2024-06-07T05:16:24.690" v="1357" actId="1076"/>
          <ac:spMkLst>
            <pc:docMk/>
            <pc:sldMk cId="4047130649" sldId="261"/>
            <ac:spMk id="4" creationId="{45434EBB-6552-F182-0E57-7C5A6013BEBB}"/>
          </ac:spMkLst>
        </pc:spChg>
        <pc:grpChg chg="mod">
          <ac:chgData name="Aaryan Bhandari" userId="6477c11c5fba398c" providerId="LiveId" clId="{49F63684-8CD2-4806-9255-A51D32EAB958}" dt="2024-06-07T05:16:20.259" v="1356" actId="1076"/>
          <ac:grpSpMkLst>
            <pc:docMk/>
            <pc:sldMk cId="4047130649" sldId="261"/>
            <ac:grpSpMk id="10" creationId="{82A4CBBF-6CA4-E76A-C6E6-EF09403AD17F}"/>
          </ac:grpSpMkLst>
        </pc:grpChg>
      </pc:sldChg>
      <pc:sldChg chg="addSp delSp modSp add del mod modTransition setBg">
        <pc:chgData name="Aaryan Bhandari" userId="6477c11c5fba398c" providerId="LiveId" clId="{49F63684-8CD2-4806-9255-A51D32EAB958}" dt="2024-06-07T05:01:12.578" v="874" actId="2696"/>
        <pc:sldMkLst>
          <pc:docMk/>
          <pc:sldMk cId="1051298591" sldId="262"/>
        </pc:sldMkLst>
        <pc:spChg chg="mod">
          <ac:chgData name="Aaryan Bhandari" userId="6477c11c5fba398c" providerId="LiveId" clId="{49F63684-8CD2-4806-9255-A51D32EAB958}" dt="2024-06-07T04:32:52.783" v="143" actId="1076"/>
          <ac:spMkLst>
            <pc:docMk/>
            <pc:sldMk cId="1051298591" sldId="262"/>
            <ac:spMk id="3" creationId="{B6A9F5CD-9DEC-92CB-4347-19A44E6A3F48}"/>
          </ac:spMkLst>
        </pc:spChg>
        <pc:spChg chg="mod">
          <ac:chgData name="Aaryan Bhandari" userId="6477c11c5fba398c" providerId="LiveId" clId="{49F63684-8CD2-4806-9255-A51D32EAB958}" dt="2024-06-07T04:29:42.803" v="118" actId="571"/>
          <ac:spMkLst>
            <pc:docMk/>
            <pc:sldMk cId="1051298591" sldId="262"/>
            <ac:spMk id="5" creationId="{A58FD8F7-E63D-B441-2774-A7D6E9B9EBFD}"/>
          </ac:spMkLst>
        </pc:spChg>
        <pc:spChg chg="mod">
          <ac:chgData name="Aaryan Bhandari" userId="6477c11c5fba398c" providerId="LiveId" clId="{49F63684-8CD2-4806-9255-A51D32EAB958}" dt="2024-06-07T04:29:42.803" v="118" actId="571"/>
          <ac:spMkLst>
            <pc:docMk/>
            <pc:sldMk cId="1051298591" sldId="262"/>
            <ac:spMk id="9" creationId="{EE966814-ECCB-DB2D-604B-AC9EA82CE29A}"/>
          </ac:spMkLst>
        </pc:spChg>
        <pc:spChg chg="mod">
          <ac:chgData name="Aaryan Bhandari" userId="6477c11c5fba398c" providerId="LiveId" clId="{49F63684-8CD2-4806-9255-A51D32EAB958}" dt="2024-06-07T04:29:42.803" v="118" actId="571"/>
          <ac:spMkLst>
            <pc:docMk/>
            <pc:sldMk cId="1051298591" sldId="262"/>
            <ac:spMk id="10" creationId="{005CF8B6-CBD7-B2F9-CAA8-9A8AC2495EC8}"/>
          </ac:spMkLst>
        </pc:spChg>
        <pc:spChg chg="mod">
          <ac:chgData name="Aaryan Bhandari" userId="6477c11c5fba398c" providerId="LiveId" clId="{49F63684-8CD2-4806-9255-A51D32EAB958}" dt="2024-06-07T04:29:59.280" v="120" actId="207"/>
          <ac:spMkLst>
            <pc:docMk/>
            <pc:sldMk cId="1051298591" sldId="262"/>
            <ac:spMk id="18" creationId="{4B0CC0B3-A62B-160B-5E5F-FAC68C57C985}"/>
          </ac:spMkLst>
        </pc:spChg>
        <pc:grpChg chg="add mod">
          <ac:chgData name="Aaryan Bhandari" userId="6477c11c5fba398c" providerId="LiveId" clId="{49F63684-8CD2-4806-9255-A51D32EAB958}" dt="2024-06-07T04:34:42.651" v="171" actId="1076"/>
          <ac:grpSpMkLst>
            <pc:docMk/>
            <pc:sldMk cId="1051298591" sldId="262"/>
            <ac:grpSpMk id="2" creationId="{8B0A953C-7CF3-D3AF-782E-00973201F251}"/>
          </ac:grpSpMkLst>
        </pc:grpChg>
        <pc:grpChg chg="mod">
          <ac:chgData name="Aaryan Bhandari" userId="6477c11c5fba398c" providerId="LiveId" clId="{49F63684-8CD2-4806-9255-A51D32EAB958}" dt="2024-06-07T04:29:42.803" v="118" actId="571"/>
          <ac:grpSpMkLst>
            <pc:docMk/>
            <pc:sldMk cId="1051298591" sldId="262"/>
            <ac:grpSpMk id="8" creationId="{BC254430-714D-F751-CC77-653689970534}"/>
          </ac:grpSpMkLst>
        </pc:grpChg>
        <pc:grpChg chg="del mod">
          <ac:chgData name="Aaryan Bhandari" userId="6477c11c5fba398c" providerId="LiveId" clId="{49F63684-8CD2-4806-9255-A51D32EAB958}" dt="2024-06-07T04:34:39.311" v="170" actId="21"/>
          <ac:grpSpMkLst>
            <pc:docMk/>
            <pc:sldMk cId="1051298591" sldId="262"/>
            <ac:grpSpMk id="19" creationId="{51565F1D-D722-6570-D57D-5F1BBF7FAA87}"/>
          </ac:grpSpMkLst>
        </pc:grpChg>
        <pc:picChg chg="add mod">
          <ac:chgData name="Aaryan Bhandari" userId="6477c11c5fba398c" providerId="LiveId" clId="{49F63684-8CD2-4806-9255-A51D32EAB958}" dt="2024-06-07T04:35:00.388" v="174" actId="1076"/>
          <ac:picMkLst>
            <pc:docMk/>
            <pc:sldMk cId="1051298591" sldId="262"/>
            <ac:picMk id="11" creationId="{3701CB15-BA0B-8131-37FE-E7BF8EDB1342}"/>
          </ac:picMkLst>
        </pc:picChg>
        <pc:picChg chg="del">
          <ac:chgData name="Aaryan Bhandari" userId="6477c11c5fba398c" providerId="LiveId" clId="{49F63684-8CD2-4806-9255-A51D32EAB958}" dt="2024-06-07T04:29:36.396" v="117" actId="21"/>
          <ac:picMkLst>
            <pc:docMk/>
            <pc:sldMk cId="1051298591" sldId="262"/>
            <ac:picMk id="1026" creationId="{3701CB15-BA0B-8131-37FE-E7BF8EDB1342}"/>
          </ac:picMkLst>
        </pc:picChg>
      </pc:sldChg>
      <pc:sldChg chg="add del">
        <pc:chgData name="Aaryan Bhandari" userId="6477c11c5fba398c" providerId="LiveId" clId="{49F63684-8CD2-4806-9255-A51D32EAB958}" dt="2024-06-07T04:29:24.962" v="114" actId="2696"/>
        <pc:sldMkLst>
          <pc:docMk/>
          <pc:sldMk cId="1441889765" sldId="262"/>
        </pc:sldMkLst>
      </pc:sldChg>
      <pc:sldChg chg="new del">
        <pc:chgData name="Aaryan Bhandari" userId="6477c11c5fba398c" providerId="LiveId" clId="{49F63684-8CD2-4806-9255-A51D32EAB958}" dt="2024-06-07T05:09:20.238" v="1244" actId="47"/>
        <pc:sldMkLst>
          <pc:docMk/>
          <pc:sldMk cId="2022917479" sldId="262"/>
        </pc:sldMkLst>
      </pc:sldChg>
      <pc:sldChg chg="addSp delSp modSp add mod">
        <pc:chgData name="Aaryan Bhandari" userId="6477c11c5fba398c" providerId="LiveId" clId="{49F63684-8CD2-4806-9255-A51D32EAB958}" dt="2024-06-07T06:22:36.163" v="1693" actId="167"/>
        <pc:sldMkLst>
          <pc:docMk/>
          <pc:sldMk cId="2976125331" sldId="262"/>
        </pc:sldMkLst>
        <pc:spChg chg="mod">
          <ac:chgData name="Aaryan Bhandari" userId="6477c11c5fba398c" providerId="LiveId" clId="{49F63684-8CD2-4806-9255-A51D32EAB958}" dt="2024-06-07T06:22:24.993" v="1691" actId="207"/>
          <ac:spMkLst>
            <pc:docMk/>
            <pc:sldMk cId="2976125331" sldId="262"/>
            <ac:spMk id="2" creationId="{CFA86ECD-0532-B98C-A937-98ECD93B73E6}"/>
          </ac:spMkLst>
        </pc:spChg>
        <pc:spChg chg="mod">
          <ac:chgData name="Aaryan Bhandari" userId="6477c11c5fba398c" providerId="LiveId" clId="{49F63684-8CD2-4806-9255-A51D32EAB958}" dt="2024-06-07T06:22:24.993" v="1691" actId="207"/>
          <ac:spMkLst>
            <pc:docMk/>
            <pc:sldMk cId="2976125331" sldId="262"/>
            <ac:spMk id="3" creationId="{823F908E-29EA-0E86-290A-3C090A47E16F}"/>
          </ac:spMkLst>
        </pc:spChg>
        <pc:spChg chg="add mod ord">
          <ac:chgData name="Aaryan Bhandari" userId="6477c11c5fba398c" providerId="LiveId" clId="{49F63684-8CD2-4806-9255-A51D32EAB958}" dt="2024-06-07T06:22:24.993" v="1691" actId="207"/>
          <ac:spMkLst>
            <pc:docMk/>
            <pc:sldMk cId="2976125331" sldId="262"/>
            <ac:spMk id="4" creationId="{B4697EEB-E3E6-3506-B513-BB4573C11B04}"/>
          </ac:spMkLst>
        </pc:spChg>
        <pc:spChg chg="mod">
          <ac:chgData name="Aaryan Bhandari" userId="6477c11c5fba398c" providerId="LiveId" clId="{49F63684-8CD2-4806-9255-A51D32EAB958}" dt="2024-06-07T06:22:24.993" v="1691" actId="207"/>
          <ac:spMkLst>
            <pc:docMk/>
            <pc:sldMk cId="2976125331" sldId="262"/>
            <ac:spMk id="5" creationId="{F6047B02-08A9-807F-372F-594B6DE3E3DC}"/>
          </ac:spMkLst>
        </pc:spChg>
        <pc:spChg chg="mod">
          <ac:chgData name="Aaryan Bhandari" userId="6477c11c5fba398c" providerId="LiveId" clId="{49F63684-8CD2-4806-9255-A51D32EAB958}" dt="2024-06-07T06:22:24.993" v="1691" actId="207"/>
          <ac:spMkLst>
            <pc:docMk/>
            <pc:sldMk cId="2976125331" sldId="262"/>
            <ac:spMk id="8" creationId="{B238814F-EC85-471D-1BAE-C07D56DFE9E2}"/>
          </ac:spMkLst>
        </pc:spChg>
        <pc:spChg chg="mod">
          <ac:chgData name="Aaryan Bhandari" userId="6477c11c5fba398c" providerId="LiveId" clId="{49F63684-8CD2-4806-9255-A51D32EAB958}" dt="2024-06-07T06:22:24.993" v="1691" actId="207"/>
          <ac:spMkLst>
            <pc:docMk/>
            <pc:sldMk cId="2976125331" sldId="262"/>
            <ac:spMk id="9" creationId="{87924FFA-779F-7367-3CEA-96861892CDB8}"/>
          </ac:spMkLst>
        </pc:spChg>
        <pc:spChg chg="mod">
          <ac:chgData name="Aaryan Bhandari" userId="6477c11c5fba398c" providerId="LiveId" clId="{49F63684-8CD2-4806-9255-A51D32EAB958}" dt="2024-06-07T06:22:24.993" v="1691" actId="207"/>
          <ac:spMkLst>
            <pc:docMk/>
            <pc:sldMk cId="2976125331" sldId="262"/>
            <ac:spMk id="11" creationId="{F95F8FB2-A157-5DF4-8494-8DD2D4C79AB5}"/>
          </ac:spMkLst>
        </pc:spChg>
        <pc:spChg chg="mod">
          <ac:chgData name="Aaryan Bhandari" userId="6477c11c5fba398c" providerId="LiveId" clId="{49F63684-8CD2-4806-9255-A51D32EAB958}" dt="2024-06-07T06:22:24.993" v="1691" actId="207"/>
          <ac:spMkLst>
            <pc:docMk/>
            <pc:sldMk cId="2976125331" sldId="262"/>
            <ac:spMk id="12" creationId="{5ECA8986-59C3-DCB4-61CD-55E7EEFBDF81}"/>
          </ac:spMkLst>
        </pc:spChg>
        <pc:spChg chg="del">
          <ac:chgData name="Aaryan Bhandari" userId="6477c11c5fba398c" providerId="LiveId" clId="{49F63684-8CD2-4806-9255-A51D32EAB958}" dt="2024-06-07T05:19:55.488" v="1404" actId="21"/>
          <ac:spMkLst>
            <pc:docMk/>
            <pc:sldMk cId="2976125331" sldId="262"/>
            <ac:spMk id="16" creationId="{C47AD927-8B4C-98D0-09D6-DCD1437034FD}"/>
          </ac:spMkLst>
        </pc:spChg>
        <pc:grpChg chg="mod">
          <ac:chgData name="Aaryan Bhandari" userId="6477c11c5fba398c" providerId="LiveId" clId="{49F63684-8CD2-4806-9255-A51D32EAB958}" dt="2024-06-07T06:22:14.508" v="1689" actId="207"/>
          <ac:grpSpMkLst>
            <pc:docMk/>
            <pc:sldMk cId="2976125331" sldId="262"/>
            <ac:grpSpMk id="10" creationId="{82A4CBBF-6CA4-E76A-C6E6-EF09403AD17F}"/>
          </ac:grpSpMkLst>
        </pc:grpChg>
        <pc:grpChg chg="del">
          <ac:chgData name="Aaryan Bhandari" userId="6477c11c5fba398c" providerId="LiveId" clId="{49F63684-8CD2-4806-9255-A51D32EAB958}" dt="2024-06-07T05:33:20.386" v="1441" actId="478"/>
          <ac:grpSpMkLst>
            <pc:docMk/>
            <pc:sldMk cId="2976125331" sldId="262"/>
            <ac:grpSpMk id="13" creationId="{31274368-D1D9-F668-830C-F616DAFC9078}"/>
          </ac:grpSpMkLst>
        </pc:grpChg>
        <pc:picChg chg="add mod">
          <ac:chgData name="Aaryan Bhandari" userId="6477c11c5fba398c" providerId="LiveId" clId="{49F63684-8CD2-4806-9255-A51D32EAB958}" dt="2024-06-07T06:22:36.163" v="1693" actId="167"/>
          <ac:picMkLst>
            <pc:docMk/>
            <pc:sldMk cId="2976125331" sldId="262"/>
            <ac:picMk id="17" creationId="{0CBB2134-AA06-2B1B-2F38-46469641EAB2}"/>
          </ac:picMkLst>
        </pc:picChg>
      </pc:sldChg>
      <pc:sldChg chg="addSp modSp add del mod modTransition">
        <pc:chgData name="Aaryan Bhandari" userId="6477c11c5fba398c" providerId="LiveId" clId="{49F63684-8CD2-4806-9255-A51D32EAB958}" dt="2024-06-07T05:18:06.149" v="1378" actId="2696"/>
        <pc:sldMkLst>
          <pc:docMk/>
          <pc:sldMk cId="4268324626" sldId="262"/>
        </pc:sldMkLst>
        <pc:spChg chg="add mod ord">
          <ac:chgData name="Aaryan Bhandari" userId="6477c11c5fba398c" providerId="LiveId" clId="{49F63684-8CD2-4806-9255-A51D32EAB958}" dt="2024-06-07T05:16:39.063" v="1361" actId="1076"/>
          <ac:spMkLst>
            <pc:docMk/>
            <pc:sldMk cId="4268324626" sldId="262"/>
            <ac:spMk id="4" creationId="{9866C764-A232-BAFF-3955-9ED14186D108}"/>
          </ac:spMkLst>
        </pc:spChg>
      </pc:sldChg>
      <pc:sldChg chg="new del">
        <pc:chgData name="Aaryan Bhandari" userId="6477c11c5fba398c" providerId="LiveId" clId="{49F63684-8CD2-4806-9255-A51D32EAB958}" dt="2024-06-07T05:09:19.407" v="1243" actId="47"/>
        <pc:sldMkLst>
          <pc:docMk/>
          <pc:sldMk cId="1236737024" sldId="263"/>
        </pc:sldMkLst>
      </pc:sldChg>
      <pc:sldChg chg="addSp modSp add del mod modTransition">
        <pc:chgData name="Aaryan Bhandari" userId="6477c11c5fba398c" providerId="LiveId" clId="{49F63684-8CD2-4806-9255-A51D32EAB958}" dt="2024-06-07T04:33:06.632" v="146" actId="2696"/>
        <pc:sldMkLst>
          <pc:docMk/>
          <pc:sldMk cId="2573778133" sldId="263"/>
        </pc:sldMkLst>
        <pc:spChg chg="mod">
          <ac:chgData name="Aaryan Bhandari" userId="6477c11c5fba398c" providerId="LiveId" clId="{49F63684-8CD2-4806-9255-A51D32EAB958}" dt="2024-06-07T04:30:24.468" v="123" actId="207"/>
          <ac:spMkLst>
            <pc:docMk/>
            <pc:sldMk cId="2573778133" sldId="263"/>
            <ac:spMk id="5" creationId="{A58FD8F7-E63D-B441-2774-A7D6E9B9EBFD}"/>
          </ac:spMkLst>
        </pc:spChg>
        <pc:spChg chg="mod">
          <ac:chgData name="Aaryan Bhandari" userId="6477c11c5fba398c" providerId="LiveId" clId="{49F63684-8CD2-4806-9255-A51D32EAB958}" dt="2024-06-07T04:30:16.881" v="122" actId="571"/>
          <ac:spMkLst>
            <pc:docMk/>
            <pc:sldMk cId="2573778133" sldId="263"/>
            <ac:spMk id="12" creationId="{3DA6D146-32B4-EF47-0827-2F0C7660CF50}"/>
          </ac:spMkLst>
        </pc:spChg>
        <pc:spChg chg="mod">
          <ac:chgData name="Aaryan Bhandari" userId="6477c11c5fba398c" providerId="LiveId" clId="{49F63684-8CD2-4806-9255-A51D32EAB958}" dt="2024-06-07T04:30:16.881" v="122" actId="571"/>
          <ac:spMkLst>
            <pc:docMk/>
            <pc:sldMk cId="2573778133" sldId="263"/>
            <ac:spMk id="14" creationId="{36553DD8-44B5-A38C-E0F7-0F67ABF065E2}"/>
          </ac:spMkLst>
        </pc:spChg>
        <pc:spChg chg="mod">
          <ac:chgData name="Aaryan Bhandari" userId="6477c11c5fba398c" providerId="LiveId" clId="{49F63684-8CD2-4806-9255-A51D32EAB958}" dt="2024-06-07T04:30:16.881" v="122" actId="571"/>
          <ac:spMkLst>
            <pc:docMk/>
            <pc:sldMk cId="2573778133" sldId="263"/>
            <ac:spMk id="15" creationId="{E95E4150-EC89-81EF-68AB-B01B36B36C93}"/>
          </ac:spMkLst>
        </pc:spChg>
        <pc:grpChg chg="add mod">
          <ac:chgData name="Aaryan Bhandari" userId="6477c11c5fba398c" providerId="LiveId" clId="{49F63684-8CD2-4806-9255-A51D32EAB958}" dt="2024-06-07T04:30:16.881" v="122" actId="571"/>
          <ac:grpSpMkLst>
            <pc:docMk/>
            <pc:sldMk cId="2573778133" sldId="263"/>
            <ac:grpSpMk id="11" creationId="{3F392E79-9112-7AE5-43DC-AB307644236C}"/>
          </ac:grpSpMkLst>
        </pc:grpChg>
        <pc:grpChg chg="mod">
          <ac:chgData name="Aaryan Bhandari" userId="6477c11c5fba398c" providerId="LiveId" clId="{49F63684-8CD2-4806-9255-A51D32EAB958}" dt="2024-06-07T04:30:16.881" v="122" actId="571"/>
          <ac:grpSpMkLst>
            <pc:docMk/>
            <pc:sldMk cId="2573778133" sldId="263"/>
            <ac:grpSpMk id="13" creationId="{A246FD5F-EED8-90E7-D0E4-D85BA5EFA9C8}"/>
          </ac:grpSpMkLst>
        </pc:grpChg>
      </pc:sldChg>
      <pc:sldChg chg="addSp modSp add del mod modTransition">
        <pc:chgData name="Aaryan Bhandari" userId="6477c11c5fba398c" providerId="LiveId" clId="{49F63684-8CD2-4806-9255-A51D32EAB958}" dt="2024-06-07T05:18:06.526" v="1379" actId="2696"/>
        <pc:sldMkLst>
          <pc:docMk/>
          <pc:sldMk cId="2656041672" sldId="263"/>
        </pc:sldMkLst>
        <pc:spChg chg="add mod ord">
          <ac:chgData name="Aaryan Bhandari" userId="6477c11c5fba398c" providerId="LiveId" clId="{49F63684-8CD2-4806-9255-A51D32EAB958}" dt="2024-06-07T05:17:25.364" v="1375" actId="1076"/>
          <ac:spMkLst>
            <pc:docMk/>
            <pc:sldMk cId="2656041672" sldId="263"/>
            <ac:spMk id="4" creationId="{5DC48BE6-DD2A-F938-5ECF-FD882D432670}"/>
          </ac:spMkLst>
        </pc:spChg>
        <pc:spChg chg="mod">
          <ac:chgData name="Aaryan Bhandari" userId="6477c11c5fba398c" providerId="LiveId" clId="{49F63684-8CD2-4806-9255-A51D32EAB958}" dt="2024-06-07T05:16:58.364" v="1369" actId="1076"/>
          <ac:spMkLst>
            <pc:docMk/>
            <pc:sldMk cId="2656041672" sldId="263"/>
            <ac:spMk id="14" creationId="{17E38DD3-E87B-720A-E837-C2283B6B2227}"/>
          </ac:spMkLst>
        </pc:spChg>
        <pc:grpChg chg="mod">
          <ac:chgData name="Aaryan Bhandari" userId="6477c11c5fba398c" providerId="LiveId" clId="{49F63684-8CD2-4806-9255-A51D32EAB958}" dt="2024-06-07T05:17:18.364" v="1374" actId="1076"/>
          <ac:grpSpMkLst>
            <pc:docMk/>
            <pc:sldMk cId="2656041672" sldId="263"/>
            <ac:grpSpMk id="13" creationId="{31274368-D1D9-F668-830C-F616DAFC9078}"/>
          </ac:grpSpMkLst>
        </pc:grpChg>
      </pc:sldChg>
      <pc:sldChg chg="addSp delSp modSp add del mod modTransition">
        <pc:chgData name="Aaryan Bhandari" userId="6477c11c5fba398c" providerId="LiveId" clId="{49F63684-8CD2-4806-9255-A51D32EAB958}" dt="2024-06-07T04:42:18.738" v="482" actId="2696"/>
        <pc:sldMkLst>
          <pc:docMk/>
          <pc:sldMk cId="2976114021" sldId="263"/>
        </pc:sldMkLst>
        <pc:spChg chg="mod">
          <ac:chgData name="Aaryan Bhandari" userId="6477c11c5fba398c" providerId="LiveId" clId="{49F63684-8CD2-4806-9255-A51D32EAB958}" dt="2024-06-07T04:33:17.361" v="148" actId="571"/>
          <ac:spMkLst>
            <pc:docMk/>
            <pc:sldMk cId="2976114021" sldId="263"/>
            <ac:spMk id="12" creationId="{65266681-11F9-12CC-FF30-0C5D41876DF2}"/>
          </ac:spMkLst>
        </pc:spChg>
        <pc:spChg chg="mod">
          <ac:chgData name="Aaryan Bhandari" userId="6477c11c5fba398c" providerId="LiveId" clId="{49F63684-8CD2-4806-9255-A51D32EAB958}" dt="2024-06-07T04:33:17.361" v="148" actId="571"/>
          <ac:spMkLst>
            <pc:docMk/>
            <pc:sldMk cId="2976114021" sldId="263"/>
            <ac:spMk id="14" creationId="{DDAB2EAB-8F0B-8E58-3434-98AA8FC91862}"/>
          </ac:spMkLst>
        </pc:spChg>
        <pc:spChg chg="mod">
          <ac:chgData name="Aaryan Bhandari" userId="6477c11c5fba398c" providerId="LiveId" clId="{49F63684-8CD2-4806-9255-A51D32EAB958}" dt="2024-06-07T04:33:17.361" v="148" actId="571"/>
          <ac:spMkLst>
            <pc:docMk/>
            <pc:sldMk cId="2976114021" sldId="263"/>
            <ac:spMk id="15" creationId="{143650DD-CA86-B82E-4FD9-DF08A7A45842}"/>
          </ac:spMkLst>
        </pc:spChg>
        <pc:spChg chg="mod">
          <ac:chgData name="Aaryan Bhandari" userId="6477c11c5fba398c" providerId="LiveId" clId="{49F63684-8CD2-4806-9255-A51D32EAB958}" dt="2024-06-07T04:33:17.361" v="148" actId="571"/>
          <ac:spMkLst>
            <pc:docMk/>
            <pc:sldMk cId="2976114021" sldId="263"/>
            <ac:spMk id="17" creationId="{8D706FCD-05B7-D7D7-EAB6-C0F3128BE5A5}"/>
          </ac:spMkLst>
        </pc:spChg>
        <pc:spChg chg="mod">
          <ac:chgData name="Aaryan Bhandari" userId="6477c11c5fba398c" providerId="LiveId" clId="{49F63684-8CD2-4806-9255-A51D32EAB958}" dt="2024-06-07T04:33:17.361" v="148" actId="571"/>
          <ac:spMkLst>
            <pc:docMk/>
            <pc:sldMk cId="2976114021" sldId="263"/>
            <ac:spMk id="21" creationId="{0C81F0AE-6B53-2247-16DB-178577EF0722}"/>
          </ac:spMkLst>
        </pc:spChg>
        <pc:spChg chg="mod">
          <ac:chgData name="Aaryan Bhandari" userId="6477c11c5fba398c" providerId="LiveId" clId="{49F63684-8CD2-4806-9255-A51D32EAB958}" dt="2024-06-07T04:33:17.361" v="148" actId="571"/>
          <ac:spMkLst>
            <pc:docMk/>
            <pc:sldMk cId="2976114021" sldId="263"/>
            <ac:spMk id="22" creationId="{43A85B01-13CA-07FC-2949-62FF5B9161F2}"/>
          </ac:spMkLst>
        </pc:spChg>
        <pc:grpChg chg="del mod">
          <ac:chgData name="Aaryan Bhandari" userId="6477c11c5fba398c" providerId="LiveId" clId="{49F63684-8CD2-4806-9255-A51D32EAB958}" dt="2024-06-07T04:33:22.302" v="150" actId="21"/>
          <ac:grpSpMkLst>
            <pc:docMk/>
            <pc:sldMk cId="2976114021" sldId="263"/>
            <ac:grpSpMk id="2" creationId="{8B0A953C-7CF3-D3AF-782E-00973201F251}"/>
          </ac:grpSpMkLst>
        </pc:grpChg>
        <pc:grpChg chg="add mod">
          <ac:chgData name="Aaryan Bhandari" userId="6477c11c5fba398c" providerId="LiveId" clId="{49F63684-8CD2-4806-9255-A51D32EAB958}" dt="2024-06-07T04:33:17.361" v="148" actId="571"/>
          <ac:grpSpMkLst>
            <pc:docMk/>
            <pc:sldMk cId="2976114021" sldId="263"/>
            <ac:grpSpMk id="11" creationId="{7204201B-4185-123E-0D06-2E7D0F237EC0}"/>
          </ac:grpSpMkLst>
        </pc:grpChg>
        <pc:grpChg chg="mod">
          <ac:chgData name="Aaryan Bhandari" userId="6477c11c5fba398c" providerId="LiveId" clId="{49F63684-8CD2-4806-9255-A51D32EAB958}" dt="2024-06-07T04:33:17.361" v="148" actId="571"/>
          <ac:grpSpMkLst>
            <pc:docMk/>
            <pc:sldMk cId="2976114021" sldId="263"/>
            <ac:grpSpMk id="13" creationId="{06BA8E24-FF29-B104-13F5-F316B20C30DE}"/>
          </ac:grpSpMkLst>
        </pc:grpChg>
        <pc:grpChg chg="add mod">
          <ac:chgData name="Aaryan Bhandari" userId="6477c11c5fba398c" providerId="LiveId" clId="{49F63684-8CD2-4806-9255-A51D32EAB958}" dt="2024-06-07T04:33:17.361" v="148" actId="571"/>
          <ac:grpSpMkLst>
            <pc:docMk/>
            <pc:sldMk cId="2976114021" sldId="263"/>
            <ac:grpSpMk id="16" creationId="{9AE08474-59B0-4280-08F0-9C10FFC912B0}"/>
          </ac:grpSpMkLst>
        </pc:grpChg>
        <pc:grpChg chg="mod">
          <ac:chgData name="Aaryan Bhandari" userId="6477c11c5fba398c" providerId="LiveId" clId="{49F63684-8CD2-4806-9255-A51D32EAB958}" dt="2024-06-07T04:33:17.361" v="148" actId="571"/>
          <ac:grpSpMkLst>
            <pc:docMk/>
            <pc:sldMk cId="2976114021" sldId="263"/>
            <ac:grpSpMk id="20" creationId="{DC2E5064-3C14-FD78-141A-05E82A5CCA02}"/>
          </ac:grpSpMkLst>
        </pc:grpChg>
      </pc:sldChg>
      <pc:sldChg chg="addSp delSp modSp add mod">
        <pc:chgData name="Aaryan Bhandari" userId="6477c11c5fba398c" providerId="LiveId" clId="{49F63684-8CD2-4806-9255-A51D32EAB958}" dt="2024-06-07T06:22:06.319" v="1687" actId="207"/>
        <pc:sldMkLst>
          <pc:docMk/>
          <pc:sldMk cId="3009011986" sldId="263"/>
        </pc:sldMkLst>
        <pc:spChg chg="mod">
          <ac:chgData name="Aaryan Bhandari" userId="6477c11c5fba398c" providerId="LiveId" clId="{49F63684-8CD2-4806-9255-A51D32EAB958}" dt="2024-06-07T06:20:44.442" v="1677" actId="207"/>
          <ac:spMkLst>
            <pc:docMk/>
            <pc:sldMk cId="3009011986" sldId="263"/>
            <ac:spMk id="2" creationId="{CFA86ECD-0532-B98C-A937-98ECD93B73E6}"/>
          </ac:spMkLst>
        </pc:spChg>
        <pc:spChg chg="mod">
          <ac:chgData name="Aaryan Bhandari" userId="6477c11c5fba398c" providerId="LiveId" clId="{49F63684-8CD2-4806-9255-A51D32EAB958}" dt="2024-06-07T06:20:44.442" v="1677" actId="207"/>
          <ac:spMkLst>
            <pc:docMk/>
            <pc:sldMk cId="3009011986" sldId="263"/>
            <ac:spMk id="3" creationId="{823F908E-29EA-0E86-290A-3C090A47E16F}"/>
          </ac:spMkLst>
        </pc:spChg>
        <pc:spChg chg="del">
          <ac:chgData name="Aaryan Bhandari" userId="6477c11c5fba398c" providerId="LiveId" clId="{49F63684-8CD2-4806-9255-A51D32EAB958}" dt="2024-06-07T05:20:31.007" v="1411" actId="21"/>
          <ac:spMkLst>
            <pc:docMk/>
            <pc:sldMk cId="3009011986" sldId="263"/>
            <ac:spMk id="4" creationId="{B4697EEB-E3E6-3506-B513-BB4573C11B04}"/>
          </ac:spMkLst>
        </pc:spChg>
        <pc:spChg chg="mod">
          <ac:chgData name="Aaryan Bhandari" userId="6477c11c5fba398c" providerId="LiveId" clId="{49F63684-8CD2-4806-9255-A51D32EAB958}" dt="2024-06-07T06:20:44.442" v="1677" actId="207"/>
          <ac:spMkLst>
            <pc:docMk/>
            <pc:sldMk cId="3009011986" sldId="263"/>
            <ac:spMk id="5" creationId="{F6047B02-08A9-807F-372F-594B6DE3E3DC}"/>
          </ac:spMkLst>
        </pc:spChg>
        <pc:spChg chg="mod">
          <ac:chgData name="Aaryan Bhandari" userId="6477c11c5fba398c" providerId="LiveId" clId="{49F63684-8CD2-4806-9255-A51D32EAB958}" dt="2024-06-07T06:20:44.442" v="1677" actId="207"/>
          <ac:spMkLst>
            <pc:docMk/>
            <pc:sldMk cId="3009011986" sldId="263"/>
            <ac:spMk id="11" creationId="{F95F8FB2-A157-5DF4-8494-8DD2D4C79AB5}"/>
          </ac:spMkLst>
        </pc:spChg>
        <pc:spChg chg="mod">
          <ac:chgData name="Aaryan Bhandari" userId="6477c11c5fba398c" providerId="LiveId" clId="{49F63684-8CD2-4806-9255-A51D32EAB958}" dt="2024-06-07T06:20:44.442" v="1677" actId="207"/>
          <ac:spMkLst>
            <pc:docMk/>
            <pc:sldMk cId="3009011986" sldId="263"/>
            <ac:spMk id="12" creationId="{5ECA8986-59C3-DCB4-61CD-55E7EEFBDF81}"/>
          </ac:spMkLst>
        </pc:spChg>
        <pc:spChg chg="mod">
          <ac:chgData name="Aaryan Bhandari" userId="6477c11c5fba398c" providerId="LiveId" clId="{49F63684-8CD2-4806-9255-A51D32EAB958}" dt="2024-06-07T06:20:44.442" v="1677" actId="207"/>
          <ac:spMkLst>
            <pc:docMk/>
            <pc:sldMk cId="3009011986" sldId="263"/>
            <ac:spMk id="14" creationId="{17E38DD3-E87B-720A-E837-C2283B6B2227}"/>
          </ac:spMkLst>
        </pc:spChg>
        <pc:spChg chg="mod">
          <ac:chgData name="Aaryan Bhandari" userId="6477c11c5fba398c" providerId="LiveId" clId="{49F63684-8CD2-4806-9255-A51D32EAB958}" dt="2024-06-07T06:20:44.442" v="1677" actId="207"/>
          <ac:spMkLst>
            <pc:docMk/>
            <pc:sldMk cId="3009011986" sldId="263"/>
            <ac:spMk id="15" creationId="{F19011BE-DB60-0692-5381-CCE171BACA66}"/>
          </ac:spMkLst>
        </pc:spChg>
        <pc:spChg chg="add mod ord">
          <ac:chgData name="Aaryan Bhandari" userId="6477c11c5fba398c" providerId="LiveId" clId="{49F63684-8CD2-4806-9255-A51D32EAB958}" dt="2024-06-07T06:22:06.319" v="1687" actId="207"/>
          <ac:spMkLst>
            <pc:docMk/>
            <pc:sldMk cId="3009011986" sldId="263"/>
            <ac:spMk id="16" creationId="{AF0E6D3F-48F3-AB05-9D1C-AC521463C6AD}"/>
          </ac:spMkLst>
        </pc:spChg>
        <pc:grpChg chg="mod">
          <ac:chgData name="Aaryan Bhandari" userId="6477c11c5fba398c" providerId="LiveId" clId="{49F63684-8CD2-4806-9255-A51D32EAB958}" dt="2024-06-07T06:20:44.442" v="1677" actId="207"/>
          <ac:grpSpMkLst>
            <pc:docMk/>
            <pc:sldMk cId="3009011986" sldId="263"/>
            <ac:grpSpMk id="6" creationId="{1B59F470-3098-C9B4-90B6-54B5834DCE53}"/>
          </ac:grpSpMkLst>
        </pc:grpChg>
        <pc:grpChg chg="mod">
          <ac:chgData name="Aaryan Bhandari" userId="6477c11c5fba398c" providerId="LiveId" clId="{49F63684-8CD2-4806-9255-A51D32EAB958}" dt="2024-06-07T06:20:44.442" v="1677" actId="207"/>
          <ac:grpSpMkLst>
            <pc:docMk/>
            <pc:sldMk cId="3009011986" sldId="263"/>
            <ac:grpSpMk id="7" creationId="{84BD7554-16A7-69D0-DA25-675660B5A73F}"/>
          </ac:grpSpMkLst>
        </pc:grpChg>
        <pc:grpChg chg="mod">
          <ac:chgData name="Aaryan Bhandari" userId="6477c11c5fba398c" providerId="LiveId" clId="{49F63684-8CD2-4806-9255-A51D32EAB958}" dt="2024-06-07T06:20:44.442" v="1677" actId="207"/>
          <ac:grpSpMkLst>
            <pc:docMk/>
            <pc:sldMk cId="3009011986" sldId="263"/>
            <ac:grpSpMk id="10" creationId="{82A4CBBF-6CA4-E76A-C6E6-EF09403AD17F}"/>
          </ac:grpSpMkLst>
        </pc:grpChg>
        <pc:grpChg chg="mod">
          <ac:chgData name="Aaryan Bhandari" userId="6477c11c5fba398c" providerId="LiveId" clId="{49F63684-8CD2-4806-9255-A51D32EAB958}" dt="2024-06-07T06:20:44.442" v="1677" actId="207"/>
          <ac:grpSpMkLst>
            <pc:docMk/>
            <pc:sldMk cId="3009011986" sldId="263"/>
            <ac:grpSpMk id="13" creationId="{31274368-D1D9-F668-830C-F616DAFC9078}"/>
          </ac:grpSpMkLst>
        </pc:grpChg>
        <pc:picChg chg="add mod">
          <ac:chgData name="Aaryan Bhandari" userId="6477c11c5fba398c" providerId="LiveId" clId="{49F63684-8CD2-4806-9255-A51D32EAB958}" dt="2024-06-07T06:20:44.442" v="1677" actId="207"/>
          <ac:picMkLst>
            <pc:docMk/>
            <pc:sldMk cId="3009011986" sldId="263"/>
            <ac:picMk id="17" creationId="{FCD0DD01-5F33-D879-EEF8-E835C5E7247E}"/>
          </ac:picMkLst>
        </pc:picChg>
      </pc:sldChg>
      <pc:sldChg chg="add del">
        <pc:chgData name="Aaryan Bhandari" userId="6477c11c5fba398c" providerId="LiveId" clId="{49F63684-8CD2-4806-9255-A51D32EAB958}" dt="2024-06-07T04:29:26.902" v="115" actId="47"/>
        <pc:sldMkLst>
          <pc:docMk/>
          <pc:sldMk cId="3678875107" sldId="263"/>
        </pc:sldMkLst>
      </pc:sldChg>
      <pc:sldChg chg="addSp modSp add del mod modTransition addCm">
        <pc:chgData name="Aaryan Bhandari" userId="6477c11c5fba398c" providerId="LiveId" clId="{49F63684-8CD2-4806-9255-A51D32EAB958}" dt="2024-06-07T05:01:03.504" v="871" actId="2696"/>
        <pc:sldMkLst>
          <pc:docMk/>
          <pc:sldMk cId="1898700103" sldId="264"/>
        </pc:sldMkLst>
        <pc:spChg chg="mod">
          <ac:chgData name="Aaryan Bhandari" userId="6477c11c5fba398c" providerId="LiveId" clId="{49F63684-8CD2-4806-9255-A51D32EAB958}" dt="2024-06-07T04:33:38.761" v="154" actId="571"/>
          <ac:spMkLst>
            <pc:docMk/>
            <pc:sldMk cId="1898700103" sldId="264"/>
            <ac:spMk id="5" creationId="{7643DD2D-8225-65C4-48A7-C64588210533}"/>
          </ac:spMkLst>
        </pc:spChg>
        <pc:spChg chg="mod">
          <ac:chgData name="Aaryan Bhandari" userId="6477c11c5fba398c" providerId="LiveId" clId="{49F63684-8CD2-4806-9255-A51D32EAB958}" dt="2024-06-07T04:33:38.761" v="154" actId="571"/>
          <ac:spMkLst>
            <pc:docMk/>
            <pc:sldMk cId="1898700103" sldId="264"/>
            <ac:spMk id="9" creationId="{EDE0B6E5-78C3-6BF3-27DB-24C61D756ACB}"/>
          </ac:spMkLst>
        </pc:spChg>
        <pc:spChg chg="mod">
          <ac:chgData name="Aaryan Bhandari" userId="6477c11c5fba398c" providerId="LiveId" clId="{49F63684-8CD2-4806-9255-A51D32EAB958}" dt="2024-06-07T04:33:38.761" v="154" actId="571"/>
          <ac:spMkLst>
            <pc:docMk/>
            <pc:sldMk cId="1898700103" sldId="264"/>
            <ac:spMk id="10" creationId="{BE2FE481-FE4C-D1BD-CC27-501B9B37EF27}"/>
          </ac:spMkLst>
        </pc:spChg>
        <pc:spChg chg="mod">
          <ac:chgData name="Aaryan Bhandari" userId="6477c11c5fba398c" providerId="LiveId" clId="{49F63684-8CD2-4806-9255-A51D32EAB958}" dt="2024-06-07T04:33:46.378" v="157" actId="1076"/>
          <ac:spMkLst>
            <pc:docMk/>
            <pc:sldMk cId="1898700103" sldId="264"/>
            <ac:spMk id="17" creationId="{8D706FCD-05B7-D7D7-EAB6-C0F3128BE5A5}"/>
          </ac:spMkLst>
        </pc:spChg>
        <pc:spChg chg="mod">
          <ac:chgData name="Aaryan Bhandari" userId="6477c11c5fba398c" providerId="LiveId" clId="{49F63684-8CD2-4806-9255-A51D32EAB958}" dt="2024-06-07T04:33:46.378" v="157" actId="1076"/>
          <ac:spMkLst>
            <pc:docMk/>
            <pc:sldMk cId="1898700103" sldId="264"/>
            <ac:spMk id="22" creationId="{43A85B01-13CA-07FC-2949-62FF5B9161F2}"/>
          </ac:spMkLst>
        </pc:spChg>
        <pc:grpChg chg="add mod">
          <ac:chgData name="Aaryan Bhandari" userId="6477c11c5fba398c" providerId="LiveId" clId="{49F63684-8CD2-4806-9255-A51D32EAB958}" dt="2024-06-07T04:34:33.045" v="168" actId="1076"/>
          <ac:grpSpMkLst>
            <pc:docMk/>
            <pc:sldMk cId="1898700103" sldId="264"/>
            <ac:grpSpMk id="2" creationId="{2EC49E4B-0D86-BE5C-6843-EA2C04E8DC90}"/>
          </ac:grpSpMkLst>
        </pc:grpChg>
        <pc:grpChg chg="mod">
          <ac:chgData name="Aaryan Bhandari" userId="6477c11c5fba398c" providerId="LiveId" clId="{49F63684-8CD2-4806-9255-A51D32EAB958}" dt="2024-06-07T04:33:38.761" v="154" actId="571"/>
          <ac:grpSpMkLst>
            <pc:docMk/>
            <pc:sldMk cId="1898700103" sldId="264"/>
            <ac:grpSpMk id="8" creationId="{1B0B6B61-28C8-FDDD-B7F0-1262F671E875}"/>
          </ac:grpSpMkLst>
        </pc:grpChg>
        <pc:grpChg chg="mod">
          <ac:chgData name="Aaryan Bhandari" userId="6477c11c5fba398c" providerId="LiveId" clId="{49F63684-8CD2-4806-9255-A51D32EAB958}" dt="2024-06-07T04:34:11.131" v="163" actId="1076"/>
          <ac:grpSpMkLst>
            <pc:docMk/>
            <pc:sldMk cId="1898700103" sldId="264"/>
            <ac:grpSpMk id="11" creationId="{7204201B-4185-123E-0D06-2E7D0F237EC0}"/>
          </ac:grpSpMkLst>
        </pc:grpChg>
        <pc:grpChg chg="mod">
          <ac:chgData name="Aaryan Bhandari" userId="6477c11c5fba398c" providerId="LiveId" clId="{49F63684-8CD2-4806-9255-A51D32EAB958}" dt="2024-06-07T04:34:06.656" v="162" actId="1076"/>
          <ac:grpSpMkLst>
            <pc:docMk/>
            <pc:sldMk cId="1898700103" sldId="264"/>
            <ac:grpSpMk id="16" creationId="{9AE08474-59B0-4280-08F0-9C10FFC912B0}"/>
          </ac:grpSpMkLst>
        </pc:grpChg>
      </pc:sldChg>
      <pc:sldChg chg="addSp modSp add del mod modTransition">
        <pc:chgData name="Aaryan Bhandari" userId="6477c11c5fba398c" providerId="LiveId" clId="{49F63684-8CD2-4806-9255-A51D32EAB958}" dt="2024-06-07T04:33:06.632" v="146" actId="2696"/>
        <pc:sldMkLst>
          <pc:docMk/>
          <pc:sldMk cId="2826014794" sldId="264"/>
        </pc:sldMkLst>
        <pc:spChg chg="mod">
          <ac:chgData name="Aaryan Bhandari" userId="6477c11c5fba398c" providerId="LiveId" clId="{49F63684-8CD2-4806-9255-A51D32EAB958}" dt="2024-06-07T04:31:05.507" v="132" actId="207"/>
          <ac:spMkLst>
            <pc:docMk/>
            <pc:sldMk cId="2826014794" sldId="264"/>
            <ac:spMk id="12" creationId="{3DA6D146-32B4-EF47-0827-2F0C7660CF50}"/>
          </ac:spMkLst>
        </pc:spChg>
        <pc:spChg chg="mod">
          <ac:chgData name="Aaryan Bhandari" userId="6477c11c5fba398c" providerId="LiveId" clId="{49F63684-8CD2-4806-9255-A51D32EAB958}" dt="2024-06-07T04:30:43.902" v="126" actId="571"/>
          <ac:spMkLst>
            <pc:docMk/>
            <pc:sldMk cId="2826014794" sldId="264"/>
            <ac:spMk id="17" creationId="{D6DAB5E5-1B68-C7CD-FDD0-307412460F4B}"/>
          </ac:spMkLst>
        </pc:spChg>
        <pc:spChg chg="mod">
          <ac:chgData name="Aaryan Bhandari" userId="6477c11c5fba398c" providerId="LiveId" clId="{49F63684-8CD2-4806-9255-A51D32EAB958}" dt="2024-06-07T04:30:43.902" v="126" actId="571"/>
          <ac:spMkLst>
            <pc:docMk/>
            <pc:sldMk cId="2826014794" sldId="264"/>
            <ac:spMk id="21" creationId="{A342BE41-BEFB-D4DF-4B2A-2CAD6E225696}"/>
          </ac:spMkLst>
        </pc:spChg>
        <pc:spChg chg="mod">
          <ac:chgData name="Aaryan Bhandari" userId="6477c11c5fba398c" providerId="LiveId" clId="{49F63684-8CD2-4806-9255-A51D32EAB958}" dt="2024-06-07T04:30:43.902" v="126" actId="571"/>
          <ac:spMkLst>
            <pc:docMk/>
            <pc:sldMk cId="2826014794" sldId="264"/>
            <ac:spMk id="22" creationId="{D3FFDC32-122C-5B2B-A4E7-9A61180F38E7}"/>
          </ac:spMkLst>
        </pc:spChg>
        <pc:grpChg chg="mod">
          <ac:chgData name="Aaryan Bhandari" userId="6477c11c5fba398c" providerId="LiveId" clId="{49F63684-8CD2-4806-9255-A51D32EAB958}" dt="2024-06-07T04:30:54.739" v="130" actId="1076"/>
          <ac:grpSpMkLst>
            <pc:docMk/>
            <pc:sldMk cId="2826014794" sldId="264"/>
            <ac:grpSpMk id="2" creationId="{8B0A953C-7CF3-D3AF-782E-00973201F251}"/>
          </ac:grpSpMkLst>
        </pc:grpChg>
        <pc:grpChg chg="mod">
          <ac:chgData name="Aaryan Bhandari" userId="6477c11c5fba398c" providerId="LiveId" clId="{49F63684-8CD2-4806-9255-A51D32EAB958}" dt="2024-06-07T04:30:52.593" v="129" actId="1076"/>
          <ac:grpSpMkLst>
            <pc:docMk/>
            <pc:sldMk cId="2826014794" sldId="264"/>
            <ac:grpSpMk id="11" creationId="{3F392E79-9112-7AE5-43DC-AB307644236C}"/>
          </ac:grpSpMkLst>
        </pc:grpChg>
        <pc:grpChg chg="add mod">
          <ac:chgData name="Aaryan Bhandari" userId="6477c11c5fba398c" providerId="LiveId" clId="{49F63684-8CD2-4806-9255-A51D32EAB958}" dt="2024-06-07T04:30:57.192" v="131" actId="1076"/>
          <ac:grpSpMkLst>
            <pc:docMk/>
            <pc:sldMk cId="2826014794" sldId="264"/>
            <ac:grpSpMk id="16" creationId="{65E9BF7B-522B-04BF-254E-B46F4B87A9DE}"/>
          </ac:grpSpMkLst>
        </pc:grpChg>
        <pc:grpChg chg="mod">
          <ac:chgData name="Aaryan Bhandari" userId="6477c11c5fba398c" providerId="LiveId" clId="{49F63684-8CD2-4806-9255-A51D32EAB958}" dt="2024-06-07T04:30:47.058" v="127" actId="1076"/>
          <ac:grpSpMkLst>
            <pc:docMk/>
            <pc:sldMk cId="2826014794" sldId="264"/>
            <ac:grpSpMk id="19" creationId="{51565F1D-D722-6570-D57D-5F1BBF7FAA87}"/>
          </ac:grpSpMkLst>
        </pc:grpChg>
        <pc:grpChg chg="mod">
          <ac:chgData name="Aaryan Bhandari" userId="6477c11c5fba398c" providerId="LiveId" clId="{49F63684-8CD2-4806-9255-A51D32EAB958}" dt="2024-06-07T04:30:43.902" v="126" actId="571"/>
          <ac:grpSpMkLst>
            <pc:docMk/>
            <pc:sldMk cId="2826014794" sldId="264"/>
            <ac:grpSpMk id="20" creationId="{CB3D38C2-A0AE-AA42-8045-9C6B36D08AC5}"/>
          </ac:grpSpMkLst>
        </pc:grpChg>
      </pc:sldChg>
      <pc:sldChg chg="addSp delSp modSp new mod">
        <pc:chgData name="Aaryan Bhandari" userId="6477c11c5fba398c" providerId="LiveId" clId="{49F63684-8CD2-4806-9255-A51D32EAB958}" dt="2024-06-07T06:20:27.052" v="1673" actId="21"/>
        <pc:sldMkLst>
          <pc:docMk/>
          <pc:sldMk cId="3886172507" sldId="264"/>
        </pc:sldMkLst>
        <pc:spChg chg="add mod">
          <ac:chgData name="Aaryan Bhandari" userId="6477c11c5fba398c" providerId="LiveId" clId="{49F63684-8CD2-4806-9255-A51D32EAB958}" dt="2024-06-07T05:56:35.430" v="1489" actId="207"/>
          <ac:spMkLst>
            <pc:docMk/>
            <pc:sldMk cId="3886172507" sldId="264"/>
            <ac:spMk id="2" creationId="{CD08E900-960C-AF39-9E6B-57A987789309}"/>
          </ac:spMkLst>
        </pc:spChg>
        <pc:spChg chg="add mod">
          <ac:chgData name="Aaryan Bhandari" userId="6477c11c5fba398c" providerId="LiveId" clId="{49F63684-8CD2-4806-9255-A51D32EAB958}" dt="2024-06-07T05:56:52.273" v="1492" actId="1076"/>
          <ac:spMkLst>
            <pc:docMk/>
            <pc:sldMk cId="3886172507" sldId="264"/>
            <ac:spMk id="4" creationId="{D96E0D8B-8516-ADBA-523B-46CA0AF4FC33}"/>
          </ac:spMkLst>
        </pc:spChg>
        <pc:picChg chg="add del mod">
          <ac:chgData name="Aaryan Bhandari" userId="6477c11c5fba398c" providerId="LiveId" clId="{49F63684-8CD2-4806-9255-A51D32EAB958}" dt="2024-06-07T05:54:48.106" v="1450" actId="21"/>
          <ac:picMkLst>
            <pc:docMk/>
            <pc:sldMk cId="3886172507" sldId="264"/>
            <ac:picMk id="5122" creationId="{6CED5BA6-858B-2DF7-7B7C-FD28C6C9F381}"/>
          </ac:picMkLst>
        </pc:picChg>
        <pc:picChg chg="add mod">
          <ac:chgData name="Aaryan Bhandari" userId="6477c11c5fba398c" providerId="LiveId" clId="{49F63684-8CD2-4806-9255-A51D32EAB958}" dt="2024-06-07T05:55:21.315" v="1455" actId="14100"/>
          <ac:picMkLst>
            <pc:docMk/>
            <pc:sldMk cId="3886172507" sldId="264"/>
            <ac:picMk id="5124" creationId="{5AF46506-3973-CD4F-A2F1-7C89B53C78B0}"/>
          </ac:picMkLst>
        </pc:picChg>
        <pc:picChg chg="add del mod">
          <ac:chgData name="Aaryan Bhandari" userId="6477c11c5fba398c" providerId="LiveId" clId="{49F63684-8CD2-4806-9255-A51D32EAB958}" dt="2024-06-07T05:57:37.326" v="1495" actId="21"/>
          <ac:picMkLst>
            <pc:docMk/>
            <pc:sldMk cId="3886172507" sldId="264"/>
            <ac:picMk id="5126" creationId="{567D9BDE-F687-1027-78F5-A3C173F20D61}"/>
          </ac:picMkLst>
        </pc:picChg>
        <pc:picChg chg="add del mod">
          <ac:chgData name="Aaryan Bhandari" userId="6477c11c5fba398c" providerId="LiveId" clId="{49F63684-8CD2-4806-9255-A51D32EAB958}" dt="2024-06-07T05:57:37.326" v="1495" actId="21"/>
          <ac:picMkLst>
            <pc:docMk/>
            <pc:sldMk cId="3886172507" sldId="264"/>
            <ac:picMk id="5128" creationId="{DC407955-365E-73B5-5F14-E3171D30D133}"/>
          </ac:picMkLst>
        </pc:picChg>
        <pc:picChg chg="add del mod">
          <ac:chgData name="Aaryan Bhandari" userId="6477c11c5fba398c" providerId="LiveId" clId="{49F63684-8CD2-4806-9255-A51D32EAB958}" dt="2024-06-07T06:20:27.052" v="1673" actId="21"/>
          <ac:picMkLst>
            <pc:docMk/>
            <pc:sldMk cId="3886172507" sldId="264"/>
            <ac:picMk id="5130" creationId="{3FDB5271-3864-D7F6-343E-C7E6EBCFFE02}"/>
          </ac:picMkLst>
        </pc:picChg>
        <pc:picChg chg="add">
          <ac:chgData name="Aaryan Bhandari" userId="6477c11c5fba398c" providerId="LiveId" clId="{49F63684-8CD2-4806-9255-A51D32EAB958}" dt="2024-06-07T06:11:49.675" v="1635"/>
          <ac:picMkLst>
            <pc:docMk/>
            <pc:sldMk cId="3886172507" sldId="264"/>
            <ac:picMk id="5132" creationId="{30A6197B-3CA8-B828-1553-03BB07BB09CC}"/>
          </ac:picMkLst>
        </pc:picChg>
      </pc:sldChg>
      <pc:sldChg chg="addSp delSp modSp new mod">
        <pc:chgData name="Aaryan Bhandari" userId="6477c11c5fba398c" providerId="LiveId" clId="{49F63684-8CD2-4806-9255-A51D32EAB958}" dt="2024-06-07T06:18:27.193" v="1664" actId="14100"/>
        <pc:sldMkLst>
          <pc:docMk/>
          <pc:sldMk cId="783436665" sldId="265"/>
        </pc:sldMkLst>
        <pc:spChg chg="mod">
          <ac:chgData name="Aaryan Bhandari" userId="6477c11c5fba398c" providerId="LiveId" clId="{49F63684-8CD2-4806-9255-A51D32EAB958}" dt="2024-06-07T06:11:11.990" v="1634" actId="20577"/>
          <ac:spMkLst>
            <pc:docMk/>
            <pc:sldMk cId="783436665" sldId="265"/>
            <ac:spMk id="2" creationId="{FEC5053B-9EFA-F59E-E06E-080F389753D1}"/>
          </ac:spMkLst>
        </pc:spChg>
        <pc:spChg chg="mod">
          <ac:chgData name="Aaryan Bhandari" userId="6477c11c5fba398c" providerId="LiveId" clId="{49F63684-8CD2-4806-9255-A51D32EAB958}" dt="2024-06-07T06:07:01.018" v="1591"/>
          <ac:spMkLst>
            <pc:docMk/>
            <pc:sldMk cId="783436665" sldId="265"/>
            <ac:spMk id="3" creationId="{A58B2E46-14E5-2BEB-E043-1590EFB4CD96}"/>
          </ac:spMkLst>
        </pc:spChg>
        <pc:spChg chg="mod">
          <ac:chgData name="Aaryan Bhandari" userId="6477c11c5fba398c" providerId="LiveId" clId="{49F63684-8CD2-4806-9255-A51D32EAB958}" dt="2024-06-07T06:09:55.980" v="1630" actId="1076"/>
          <ac:spMkLst>
            <pc:docMk/>
            <pc:sldMk cId="783436665" sldId="265"/>
            <ac:spMk id="4" creationId="{E6E44084-01FE-6BD0-B2DC-6B02EFD56207}"/>
          </ac:spMkLst>
        </pc:spChg>
        <pc:spChg chg="mod">
          <ac:chgData name="Aaryan Bhandari" userId="6477c11c5fba398c" providerId="LiveId" clId="{49F63684-8CD2-4806-9255-A51D32EAB958}" dt="2024-06-07T06:07:01.018" v="1591"/>
          <ac:spMkLst>
            <pc:docMk/>
            <pc:sldMk cId="783436665" sldId="265"/>
            <ac:spMk id="5" creationId="{6A58C6A5-48BB-4175-60F2-2797E4EBB80E}"/>
          </ac:spMkLst>
        </pc:spChg>
        <pc:spChg chg="mod">
          <ac:chgData name="Aaryan Bhandari" userId="6477c11c5fba398c" providerId="LiveId" clId="{49F63684-8CD2-4806-9255-A51D32EAB958}" dt="2024-06-07T06:09:38.690" v="1629" actId="255"/>
          <ac:spMkLst>
            <pc:docMk/>
            <pc:sldMk cId="783436665" sldId="265"/>
            <ac:spMk id="6" creationId="{DCBED934-D52E-122B-8D84-26B98126334F}"/>
          </ac:spMkLst>
        </pc:spChg>
        <pc:picChg chg="add del mod">
          <ac:chgData name="Aaryan Bhandari" userId="6477c11c5fba398c" providerId="LiveId" clId="{49F63684-8CD2-4806-9255-A51D32EAB958}" dt="2024-06-07T06:17:41.536" v="1654" actId="21"/>
          <ac:picMkLst>
            <pc:docMk/>
            <pc:sldMk cId="783436665" sldId="265"/>
            <ac:picMk id="6146" creationId="{61627FF0-06C4-0BE5-72AC-776FB66AE679}"/>
          </ac:picMkLst>
        </pc:picChg>
        <pc:picChg chg="add mod">
          <ac:chgData name="Aaryan Bhandari" userId="6477c11c5fba398c" providerId="LiveId" clId="{49F63684-8CD2-4806-9255-A51D32EAB958}" dt="2024-06-07T06:16:52.801" v="1649" actId="166"/>
          <ac:picMkLst>
            <pc:docMk/>
            <pc:sldMk cId="783436665" sldId="265"/>
            <ac:picMk id="6148" creationId="{1AB56755-CC30-8730-4977-50F9E3B9AFB8}"/>
          </ac:picMkLst>
        </pc:picChg>
        <pc:picChg chg="add">
          <ac:chgData name="Aaryan Bhandari" userId="6477c11c5fba398c" providerId="LiveId" clId="{49F63684-8CD2-4806-9255-A51D32EAB958}" dt="2024-06-07T06:17:17.543" v="1650"/>
          <ac:picMkLst>
            <pc:docMk/>
            <pc:sldMk cId="783436665" sldId="265"/>
            <ac:picMk id="6150" creationId="{E0A25810-43DA-0422-BA93-AEA18419A543}"/>
          </ac:picMkLst>
        </pc:picChg>
        <pc:picChg chg="add del">
          <ac:chgData name="Aaryan Bhandari" userId="6477c11c5fba398c" providerId="LiveId" clId="{49F63684-8CD2-4806-9255-A51D32EAB958}" dt="2024-06-07T06:17:41.536" v="1654" actId="21"/>
          <ac:picMkLst>
            <pc:docMk/>
            <pc:sldMk cId="783436665" sldId="265"/>
            <ac:picMk id="6152" creationId="{4535C9EE-8A8A-073C-F37C-60DB9B2ED51C}"/>
          </ac:picMkLst>
        </pc:picChg>
        <pc:picChg chg="add mod">
          <ac:chgData name="Aaryan Bhandari" userId="6477c11c5fba398c" providerId="LiveId" clId="{49F63684-8CD2-4806-9255-A51D32EAB958}" dt="2024-06-07T06:18:27.193" v="1664" actId="14100"/>
          <ac:picMkLst>
            <pc:docMk/>
            <pc:sldMk cId="783436665" sldId="265"/>
            <ac:picMk id="6154" creationId="{28ADC974-F4A4-DDD5-7239-359F447DE83F}"/>
          </ac:picMkLst>
        </pc:picChg>
      </pc:sldChg>
      <pc:sldChg chg="addSp modSp add del mod modTransition">
        <pc:chgData name="Aaryan Bhandari" userId="6477c11c5fba398c" providerId="LiveId" clId="{49F63684-8CD2-4806-9255-A51D32EAB958}" dt="2024-06-07T05:01:13.324" v="875" actId="2696"/>
        <pc:sldMkLst>
          <pc:docMk/>
          <pc:sldMk cId="4260335825" sldId="265"/>
        </pc:sldMkLst>
        <pc:spChg chg="mod">
          <ac:chgData name="Aaryan Bhandari" userId="6477c11c5fba398c" providerId="LiveId" clId="{49F63684-8CD2-4806-9255-A51D32EAB958}" dt="2024-06-07T04:42:09.713" v="481" actId="1076"/>
          <ac:spMkLst>
            <pc:docMk/>
            <pc:sldMk cId="4260335825" sldId="265"/>
            <ac:spMk id="4" creationId="{82343D82-B7C8-D283-DB94-861C465EF7B9}"/>
          </ac:spMkLst>
        </pc:spChg>
        <pc:spChg chg="mod">
          <ac:chgData name="Aaryan Bhandari" userId="6477c11c5fba398c" providerId="LiveId" clId="{49F63684-8CD2-4806-9255-A51D32EAB958}" dt="2024-06-07T04:42:04.708" v="480" actId="1076"/>
          <ac:spMkLst>
            <pc:docMk/>
            <pc:sldMk cId="4260335825" sldId="265"/>
            <ac:spMk id="9" creationId="{EE966814-ECCB-DB2D-604B-AC9EA82CE29A}"/>
          </ac:spMkLst>
        </pc:spChg>
        <pc:spChg chg="mod">
          <ac:chgData name="Aaryan Bhandari" userId="6477c11c5fba398c" providerId="LiveId" clId="{49F63684-8CD2-4806-9255-A51D32EAB958}" dt="2024-06-07T04:42:50.051" v="504" actId="20577"/>
          <ac:spMkLst>
            <pc:docMk/>
            <pc:sldMk cId="4260335825" sldId="265"/>
            <ac:spMk id="10" creationId="{005CF8B6-CBD7-B2F9-CAA8-9A8AC2495EC8}"/>
          </ac:spMkLst>
        </pc:spChg>
        <pc:spChg chg="add">
          <ac:chgData name="Aaryan Bhandari" userId="6477c11c5fba398c" providerId="LiveId" clId="{49F63684-8CD2-4806-9255-A51D32EAB958}" dt="2024-06-07T04:37:19.559" v="192"/>
          <ac:spMkLst>
            <pc:docMk/>
            <pc:sldMk cId="4260335825" sldId="265"/>
            <ac:spMk id="11" creationId="{164B9B76-09D5-CE8B-13CC-68461D9644B2}"/>
          </ac:spMkLst>
        </pc:spChg>
      </pc:sldChg>
      <pc:sldChg chg="addSp delSp modSp add del mod">
        <pc:chgData name="Aaryan Bhandari" userId="6477c11c5fba398c" providerId="LiveId" clId="{49F63684-8CD2-4806-9255-A51D32EAB958}" dt="2024-06-07T05:09:07.342" v="1234" actId="47"/>
        <pc:sldMkLst>
          <pc:docMk/>
          <pc:sldMk cId="3402227360" sldId="266"/>
        </pc:sldMkLst>
        <pc:spChg chg="mod">
          <ac:chgData name="Aaryan Bhandari" userId="6477c11c5fba398c" providerId="LiveId" clId="{49F63684-8CD2-4806-9255-A51D32EAB958}" dt="2024-06-07T04:44:38.596" v="540" actId="207"/>
          <ac:spMkLst>
            <pc:docMk/>
            <pc:sldMk cId="3402227360" sldId="266"/>
            <ac:spMk id="5" creationId="{A58FD8F7-E63D-B441-2774-A7D6E9B9EBFD}"/>
          </ac:spMkLst>
        </pc:spChg>
        <pc:spChg chg="mod">
          <ac:chgData name="Aaryan Bhandari" userId="6477c11c5fba398c" providerId="LiveId" clId="{49F63684-8CD2-4806-9255-A51D32EAB958}" dt="2024-06-07T04:54:35.003" v="570" actId="20577"/>
          <ac:spMkLst>
            <pc:docMk/>
            <pc:sldMk cId="3402227360" sldId="266"/>
            <ac:spMk id="9" creationId="{EE966814-ECCB-DB2D-604B-AC9EA82CE29A}"/>
          </ac:spMkLst>
        </pc:spChg>
        <pc:spChg chg="mod">
          <ac:chgData name="Aaryan Bhandari" userId="6477c11c5fba398c" providerId="LiveId" clId="{49F63684-8CD2-4806-9255-A51D32EAB958}" dt="2024-06-07T04:43:25.380" v="522" actId="1076"/>
          <ac:spMkLst>
            <pc:docMk/>
            <pc:sldMk cId="3402227360" sldId="266"/>
            <ac:spMk id="10" creationId="{005CF8B6-CBD7-B2F9-CAA8-9A8AC2495EC8}"/>
          </ac:spMkLst>
        </pc:spChg>
        <pc:spChg chg="mod">
          <ac:chgData name="Aaryan Bhandari" userId="6477c11c5fba398c" providerId="LiveId" clId="{49F63684-8CD2-4806-9255-A51D32EAB958}" dt="2024-06-07T04:43:10.925" v="519"/>
          <ac:spMkLst>
            <pc:docMk/>
            <pc:sldMk cId="3402227360" sldId="266"/>
            <ac:spMk id="12" creationId="{BE9B0083-CED6-A99A-D1CD-B575CE10828F}"/>
          </ac:spMkLst>
        </pc:spChg>
        <pc:spChg chg="mod">
          <ac:chgData name="Aaryan Bhandari" userId="6477c11c5fba398c" providerId="LiveId" clId="{49F63684-8CD2-4806-9255-A51D32EAB958}" dt="2024-06-07T04:44:24.754" v="536" actId="20577"/>
          <ac:spMkLst>
            <pc:docMk/>
            <pc:sldMk cId="3402227360" sldId="266"/>
            <ac:spMk id="14" creationId="{BC194517-C645-D28B-4100-E0408762C1F0}"/>
          </ac:spMkLst>
        </pc:spChg>
        <pc:spChg chg="mod">
          <ac:chgData name="Aaryan Bhandari" userId="6477c11c5fba398c" providerId="LiveId" clId="{49F63684-8CD2-4806-9255-A51D32EAB958}" dt="2024-06-07T04:43:59.264" v="527" actId="20577"/>
          <ac:spMkLst>
            <pc:docMk/>
            <pc:sldMk cId="3402227360" sldId="266"/>
            <ac:spMk id="15" creationId="{39265895-7369-68B6-5D31-8D782BD6989B}"/>
          </ac:spMkLst>
        </pc:spChg>
        <pc:spChg chg="add mod">
          <ac:chgData name="Aaryan Bhandari" userId="6477c11c5fba398c" providerId="LiveId" clId="{49F63684-8CD2-4806-9255-A51D32EAB958}" dt="2024-06-07T04:44:22.289" v="534"/>
          <ac:spMkLst>
            <pc:docMk/>
            <pc:sldMk cId="3402227360" sldId="266"/>
            <ac:spMk id="16" creationId="{B8B1A807-1701-6092-42AC-4EC0CE9E8529}"/>
          </ac:spMkLst>
        </pc:spChg>
        <pc:spChg chg="mod">
          <ac:chgData name="Aaryan Bhandari" userId="6477c11c5fba398c" providerId="LiveId" clId="{49F63684-8CD2-4806-9255-A51D32EAB958}" dt="2024-06-07T04:44:34.494" v="539" actId="571"/>
          <ac:spMkLst>
            <pc:docMk/>
            <pc:sldMk cId="3402227360" sldId="266"/>
            <ac:spMk id="20" creationId="{9C28E04D-929B-BDB2-A170-9E42F360F3F7}"/>
          </ac:spMkLst>
        </pc:spChg>
        <pc:spChg chg="mod">
          <ac:chgData name="Aaryan Bhandari" userId="6477c11c5fba398c" providerId="LiveId" clId="{49F63684-8CD2-4806-9255-A51D32EAB958}" dt="2024-06-07T04:59:09.224" v="861" actId="1076"/>
          <ac:spMkLst>
            <pc:docMk/>
            <pc:sldMk cId="3402227360" sldId="266"/>
            <ac:spMk id="22" creationId="{DFEA1205-799A-9A52-4194-2FEFA4B3E8CB}"/>
          </ac:spMkLst>
        </pc:spChg>
        <pc:spChg chg="mod">
          <ac:chgData name="Aaryan Bhandari" userId="6477c11c5fba398c" providerId="LiveId" clId="{49F63684-8CD2-4806-9255-A51D32EAB958}" dt="2024-06-07T04:54:22.667" v="564" actId="20577"/>
          <ac:spMkLst>
            <pc:docMk/>
            <pc:sldMk cId="3402227360" sldId="266"/>
            <ac:spMk id="23" creationId="{22FD66F6-9B8F-905C-69AC-F5672355921B}"/>
          </ac:spMkLst>
        </pc:spChg>
        <pc:grpChg chg="add del">
          <ac:chgData name="Aaryan Bhandari" userId="6477c11c5fba398c" providerId="LiveId" clId="{49F63684-8CD2-4806-9255-A51D32EAB958}" dt="2024-06-07T05:07:43.581" v="1221" actId="21"/>
          <ac:grpSpMkLst>
            <pc:docMk/>
            <pc:sldMk cId="3402227360" sldId="266"/>
            <ac:grpSpMk id="2" creationId="{8B0A953C-7CF3-D3AF-782E-00973201F251}"/>
          </ac:grpSpMkLst>
        </pc:grpChg>
        <pc:grpChg chg="add del mod">
          <ac:chgData name="Aaryan Bhandari" userId="6477c11c5fba398c" providerId="LiveId" clId="{49F63684-8CD2-4806-9255-A51D32EAB958}" dt="2024-06-07T04:44:25.677" v="538" actId="1076"/>
          <ac:grpSpMkLst>
            <pc:docMk/>
            <pc:sldMk cId="3402227360" sldId="266"/>
            <ac:grpSpMk id="11" creationId="{A8B02F1F-7156-08D1-C06E-B35CF979C7A6}"/>
          </ac:grpSpMkLst>
        </pc:grpChg>
        <pc:grpChg chg="mod">
          <ac:chgData name="Aaryan Bhandari" userId="6477c11c5fba398c" providerId="LiveId" clId="{49F63684-8CD2-4806-9255-A51D32EAB958}" dt="2024-06-07T04:43:10.925" v="519"/>
          <ac:grpSpMkLst>
            <pc:docMk/>
            <pc:sldMk cId="3402227360" sldId="266"/>
            <ac:grpSpMk id="13" creationId="{099F8CB6-927F-DF4B-70E5-986D9967057E}"/>
          </ac:grpSpMkLst>
        </pc:grpChg>
        <pc:grpChg chg="add del mod">
          <ac:chgData name="Aaryan Bhandari" userId="6477c11c5fba398c" providerId="LiveId" clId="{49F63684-8CD2-4806-9255-A51D32EAB958}" dt="2024-06-07T05:07:43.522" v="1219" actId="21"/>
          <ac:grpSpMkLst>
            <pc:docMk/>
            <pc:sldMk cId="3402227360" sldId="266"/>
            <ac:grpSpMk id="17" creationId="{0A0308F9-0B72-D0E8-2FF1-219820710DE7}"/>
          </ac:grpSpMkLst>
        </pc:grpChg>
        <pc:grpChg chg="mod">
          <ac:chgData name="Aaryan Bhandari" userId="6477c11c5fba398c" providerId="LiveId" clId="{49F63684-8CD2-4806-9255-A51D32EAB958}" dt="2024-06-07T04:44:34.494" v="539" actId="571"/>
          <ac:grpSpMkLst>
            <pc:docMk/>
            <pc:sldMk cId="3402227360" sldId="266"/>
            <ac:grpSpMk id="21" creationId="{3D1D8FEA-6BB6-2C70-D4B5-F8E965376FC4}"/>
          </ac:grpSpMkLst>
        </pc:grpChg>
      </pc:sldChg>
      <pc:sldChg chg="new del">
        <pc:chgData name="Aaryan Bhandari" userId="6477c11c5fba398c" providerId="LiveId" clId="{49F63684-8CD2-4806-9255-A51D32EAB958}" dt="2024-06-07T05:01:04.027" v="872" actId="2696"/>
        <pc:sldMkLst>
          <pc:docMk/>
          <pc:sldMk cId="970675933" sldId="267"/>
        </pc:sldMkLst>
      </pc:sldChg>
      <pc:sldChg chg="addSp modSp add del mod">
        <pc:chgData name="Aaryan Bhandari" userId="6477c11c5fba398c" providerId="LiveId" clId="{49F63684-8CD2-4806-9255-A51D32EAB958}" dt="2024-06-07T05:09:08.780" v="1236" actId="47"/>
        <pc:sldMkLst>
          <pc:docMk/>
          <pc:sldMk cId="1719465476" sldId="268"/>
        </pc:sldMkLst>
        <pc:spChg chg="mod">
          <ac:chgData name="Aaryan Bhandari" userId="6477c11c5fba398c" providerId="LiveId" clId="{49F63684-8CD2-4806-9255-A51D32EAB958}" dt="2024-06-07T04:59:27.287" v="863" actId="571"/>
          <ac:spMkLst>
            <pc:docMk/>
            <pc:sldMk cId="1719465476" sldId="268"/>
            <ac:spMk id="12" creationId="{3C9CBE12-F694-B9C6-6A0F-6433CCC0F028}"/>
          </ac:spMkLst>
        </pc:spChg>
        <pc:spChg chg="mod">
          <ac:chgData name="Aaryan Bhandari" userId="6477c11c5fba398c" providerId="LiveId" clId="{49F63684-8CD2-4806-9255-A51D32EAB958}" dt="2024-06-07T05:07:43.403" v="1215" actId="1076"/>
          <ac:spMkLst>
            <pc:docMk/>
            <pc:sldMk cId="1719465476" sldId="268"/>
            <ac:spMk id="14" creationId="{728D976A-AE53-BEEE-5331-8E480A45CEC7}"/>
          </ac:spMkLst>
        </pc:spChg>
        <pc:spChg chg="mod">
          <ac:chgData name="Aaryan Bhandari" userId="6477c11c5fba398c" providerId="LiveId" clId="{49F63684-8CD2-4806-9255-A51D32EAB958}" dt="2024-06-07T05:07:43.463" v="1217" actId="1076"/>
          <ac:spMkLst>
            <pc:docMk/>
            <pc:sldMk cId="1719465476" sldId="268"/>
            <ac:spMk id="15" creationId="{99711685-D449-49AF-4F4E-79ED72B4E06F}"/>
          </ac:spMkLst>
        </pc:spChg>
        <pc:spChg chg="mod">
          <ac:chgData name="Aaryan Bhandari" userId="6477c11c5fba398c" providerId="LiveId" clId="{49F63684-8CD2-4806-9255-A51D32EAB958}" dt="2024-06-07T04:59:31.013" v="864" actId="207"/>
          <ac:spMkLst>
            <pc:docMk/>
            <pc:sldMk cId="1719465476" sldId="268"/>
            <ac:spMk id="20" creationId="{9C28E04D-929B-BDB2-A170-9E42F360F3F7}"/>
          </ac:spMkLst>
        </pc:spChg>
        <pc:spChg chg="mod">
          <ac:chgData name="Aaryan Bhandari" userId="6477c11c5fba398c" providerId="LiveId" clId="{49F63684-8CD2-4806-9255-A51D32EAB958}" dt="2024-06-07T05:07:43.374" v="1214" actId="120"/>
          <ac:spMkLst>
            <pc:docMk/>
            <pc:sldMk cId="1719465476" sldId="268"/>
            <ac:spMk id="22" creationId="{DFEA1205-799A-9A52-4194-2FEFA4B3E8CB}"/>
          </ac:spMkLst>
        </pc:spChg>
        <pc:grpChg chg="mod">
          <ac:chgData name="Aaryan Bhandari" userId="6477c11c5fba398c" providerId="LiveId" clId="{49F63684-8CD2-4806-9255-A51D32EAB958}" dt="2024-06-07T04:59:46.046" v="866" actId="1076"/>
          <ac:grpSpMkLst>
            <pc:docMk/>
            <pc:sldMk cId="1719465476" sldId="268"/>
            <ac:grpSpMk id="2" creationId="{8B0A953C-7CF3-D3AF-782E-00973201F251}"/>
          </ac:grpSpMkLst>
        </pc:grpChg>
        <pc:grpChg chg="add mod">
          <ac:chgData name="Aaryan Bhandari" userId="6477c11c5fba398c" providerId="LiveId" clId="{49F63684-8CD2-4806-9255-A51D32EAB958}" dt="2024-06-07T04:59:49.489" v="868" actId="1076"/>
          <ac:grpSpMkLst>
            <pc:docMk/>
            <pc:sldMk cId="1719465476" sldId="268"/>
            <ac:grpSpMk id="11" creationId="{24F408C2-736F-5209-3035-D81FD3C283E2}"/>
          </ac:grpSpMkLst>
        </pc:grpChg>
        <pc:grpChg chg="mod">
          <ac:chgData name="Aaryan Bhandari" userId="6477c11c5fba398c" providerId="LiveId" clId="{49F63684-8CD2-4806-9255-A51D32EAB958}" dt="2024-06-07T04:59:27.287" v="863" actId="571"/>
          <ac:grpSpMkLst>
            <pc:docMk/>
            <pc:sldMk cId="1719465476" sldId="268"/>
            <ac:grpSpMk id="13" creationId="{55EF8FFE-40F9-C093-4ED3-465406DD5A31}"/>
          </ac:grpSpMkLst>
        </pc:grpChg>
        <pc:grpChg chg="mod">
          <ac:chgData name="Aaryan Bhandari" userId="6477c11c5fba398c" providerId="LiveId" clId="{49F63684-8CD2-4806-9255-A51D32EAB958}" dt="2024-06-07T04:59:47.756" v="867" actId="1076"/>
          <ac:grpSpMkLst>
            <pc:docMk/>
            <pc:sldMk cId="1719465476" sldId="268"/>
            <ac:grpSpMk id="17" creationId="{0A0308F9-0B72-D0E8-2FF1-219820710DE7}"/>
          </ac:grpSpMkLst>
        </pc:grpChg>
        <pc:grpChg chg="mod">
          <ac:chgData name="Aaryan Bhandari" userId="6477c11c5fba398c" providerId="LiveId" clId="{49F63684-8CD2-4806-9255-A51D32EAB958}" dt="2024-06-07T04:59:44.426" v="865" actId="1076"/>
          <ac:grpSpMkLst>
            <pc:docMk/>
            <pc:sldMk cId="1719465476" sldId="268"/>
            <ac:grpSpMk id="19" creationId="{51565F1D-D722-6570-D57D-5F1BBF7FAA87}"/>
          </ac:grpSpMkLst>
        </pc:grpChg>
      </pc:sldChg>
      <pc:sldChg chg="new del">
        <pc:chgData name="Aaryan Bhandari" userId="6477c11c5fba398c" providerId="LiveId" clId="{49F63684-8CD2-4806-9255-A51D32EAB958}" dt="2024-06-07T05:01:04.688" v="873" actId="2696"/>
        <pc:sldMkLst>
          <pc:docMk/>
          <pc:sldMk cId="48028232" sldId="269"/>
        </pc:sldMkLst>
      </pc:sldChg>
      <pc:sldChg chg="add del">
        <pc:chgData name="Aaryan Bhandari" userId="6477c11c5fba398c" providerId="LiveId" clId="{49F63684-8CD2-4806-9255-A51D32EAB958}" dt="2024-06-07T05:09:08.129" v="1235" actId="47"/>
        <pc:sldMkLst>
          <pc:docMk/>
          <pc:sldMk cId="3472413159" sldId="269"/>
        </pc:sldMkLst>
      </pc:sldChg>
      <pc:sldChg chg="add del modTransition">
        <pc:chgData name="Aaryan Bhandari" userId="6477c11c5fba398c" providerId="LiveId" clId="{49F63684-8CD2-4806-9255-A51D32EAB958}" dt="2024-06-07T05:09:09.207" v="1237" actId="47"/>
        <pc:sldMkLst>
          <pc:docMk/>
          <pc:sldMk cId="1400982732" sldId="270"/>
        </pc:sldMkLst>
      </pc:sldChg>
      <pc:sldChg chg="new del">
        <pc:chgData name="Aaryan Bhandari" userId="6477c11c5fba398c" providerId="LiveId" clId="{49F63684-8CD2-4806-9255-A51D32EAB958}" dt="2024-06-07T05:08:32.505" v="1233" actId="680"/>
        <pc:sldMkLst>
          <pc:docMk/>
          <pc:sldMk cId="2238244498"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374F-0405-4376-AD74-D99A5AC3EF7C}" type="datetimeFigureOut">
              <a:rPr lang="en-IN" smtClean="0"/>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CDA14-BD07-42B9-9C51-8E3A083B89ED}" type="slidenum">
              <a:rPr lang="en-IN" smtClean="0"/>
              <a:t>‹#›</a:t>
            </a:fld>
            <a:endParaRPr lang="en-IN"/>
          </a:p>
        </p:txBody>
      </p:sp>
    </p:spTree>
    <p:extLst>
      <p:ext uri="{BB962C8B-B14F-4D97-AF65-F5344CB8AC3E}">
        <p14:creationId xmlns:p14="http://schemas.microsoft.com/office/powerpoint/2010/main" val="77659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7CDA14-BD07-42B9-9C51-8E3A083B89ED}" type="slidenum">
              <a:rPr lang="en-IN" smtClean="0"/>
              <a:t>9</a:t>
            </a:fld>
            <a:endParaRPr lang="en-IN"/>
          </a:p>
        </p:txBody>
      </p:sp>
    </p:spTree>
    <p:extLst>
      <p:ext uri="{BB962C8B-B14F-4D97-AF65-F5344CB8AC3E}">
        <p14:creationId xmlns:p14="http://schemas.microsoft.com/office/powerpoint/2010/main" val="261193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E634-5247-4838-F5B7-4962B8522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4A8715-4F05-7C30-E27C-59A7C6341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8F2EB9-D092-191A-4E40-4B669C62DF9C}"/>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E0B6B2C7-0EF8-BA8E-64D9-7A227ACEC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CDDB3-DFE2-1BC2-D116-8FFA1BB243AF}"/>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250177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31B9-EA11-45B0-F274-94674AEE41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EEC54-5801-E5E5-A374-FE40A4EB3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0AFA6-82C9-FEF3-2625-5B639BC53F28}"/>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E6E8BBDB-6296-3829-363D-4E480A592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3500A-C732-4DB7-DC84-DD9521C7ACBC}"/>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82205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1E69C-BF7B-3A46-AD3D-7E8C752B4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0195F-6F81-3A89-48A8-3A070701D9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10AB2-4E42-37B5-40A7-9C42CE3C674E}"/>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F692ABDC-3911-5585-B03C-F657D84592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A687F-27CC-C8E6-FA3F-009AFB109326}"/>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238298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14CF-AFAB-7757-EDE2-B6AED7DE0E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CAB70-8225-ABF6-B471-C6142BC80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81B6D-68ED-B555-5B7E-26AE819EC471}"/>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A964B31A-9894-D4C3-ED94-C540C82EF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C3BB2-776F-EC80-1979-5F4B78C3603D}"/>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48198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96DB-4EE7-908A-5A01-709FE205F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A025E-0DE7-4745-6F38-9BE27B7B4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8C814-2250-C402-3D4C-3E57B7F640C2}"/>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C901A20F-7103-34A2-8645-7B5126C28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482C2-A081-A13C-6C8A-A11B5FACA652}"/>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326649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4AEA1-A88C-F86A-DF01-78D67F2864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1532EB-7302-AE6E-4A53-66D85B427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EFC49C-0320-0AE3-B7ED-D1B5D768E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86DC9B-F8F4-E5D0-6600-DBEF5F16E05B}"/>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6" name="Footer Placeholder 5">
            <a:extLst>
              <a:ext uri="{FF2B5EF4-FFF2-40B4-BE49-F238E27FC236}">
                <a16:creationId xmlns:a16="http://schemas.microsoft.com/office/drawing/2014/main" id="{FABE0693-AF0C-3D79-0A94-188C2456F6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3D35E-E6E0-36C8-99D6-210E7DB23D5B}"/>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57257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91D1-8570-2FB3-76F5-3BC91A6F22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6E455E-186E-D39C-C28A-207290DA7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314454-E4E4-BC2B-F882-4752853A2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0C4C24-8335-D9C6-6F99-6E958AF53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1D52A-BFC6-10B1-6B1C-C6D88A044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D5EC76-7250-3EFB-D851-1B6BCD758DBF}"/>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8" name="Footer Placeholder 7">
            <a:extLst>
              <a:ext uri="{FF2B5EF4-FFF2-40B4-BE49-F238E27FC236}">
                <a16:creationId xmlns:a16="http://schemas.microsoft.com/office/drawing/2014/main" id="{6D3B094C-9534-ACC3-3954-06A4F8AD21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8BE600-D8C5-47DC-036A-91A1F7DC2D7C}"/>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274915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759A-7A26-B16A-6232-079762FEC4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EC8D5C-89FA-4156-0800-1C4D0A0CE285}"/>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4" name="Footer Placeholder 3">
            <a:extLst>
              <a:ext uri="{FF2B5EF4-FFF2-40B4-BE49-F238E27FC236}">
                <a16:creationId xmlns:a16="http://schemas.microsoft.com/office/drawing/2014/main" id="{48302663-57CC-66E0-2F3F-695E8494C7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149E5D-CE20-EA4E-E829-3E49BC5AF466}"/>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90851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01A58-098F-A006-D21E-C0BA63ADB161}"/>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3" name="Footer Placeholder 2">
            <a:extLst>
              <a:ext uri="{FF2B5EF4-FFF2-40B4-BE49-F238E27FC236}">
                <a16:creationId xmlns:a16="http://schemas.microsoft.com/office/drawing/2014/main" id="{7455BBB6-3236-5348-79CA-4A7B71A90F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92F73-609A-8594-55C6-8AAF5F9C1188}"/>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112339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D065-A124-AD6F-B89C-DC0DA70D3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A520A-85E5-6E10-F695-89AB5CBD4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E3F3A5-4A92-3729-1444-33F5CE855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106F99-1438-E737-EC27-3E12E8679DDD}"/>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6" name="Footer Placeholder 5">
            <a:extLst>
              <a:ext uri="{FF2B5EF4-FFF2-40B4-BE49-F238E27FC236}">
                <a16:creationId xmlns:a16="http://schemas.microsoft.com/office/drawing/2014/main" id="{2F1C39B7-B0AF-2D84-B909-6B5E8F6DC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6FF21-B358-CB02-FC4B-600377FEFCAB}"/>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36154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4649-6D62-8C5E-18E8-806DA5147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25BFF2-B8FC-19F3-52D5-B42754BCC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6C0162-3B3B-2CFC-5AAD-C0DBE94FC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1C067-985B-7500-E8B0-D0CF7725580F}"/>
              </a:ext>
            </a:extLst>
          </p:cNvPr>
          <p:cNvSpPr>
            <a:spLocks noGrp="1"/>
          </p:cNvSpPr>
          <p:nvPr>
            <p:ph type="dt" sz="half" idx="10"/>
          </p:nvPr>
        </p:nvSpPr>
        <p:spPr/>
        <p:txBody>
          <a:bodyPr/>
          <a:lstStyle/>
          <a:p>
            <a:fld id="{96A28426-CB43-428A-8601-F1356B98287F}" type="datetimeFigureOut">
              <a:rPr lang="en-IN" smtClean="0"/>
              <a:t>07-06-2024</a:t>
            </a:fld>
            <a:endParaRPr lang="en-IN"/>
          </a:p>
        </p:txBody>
      </p:sp>
      <p:sp>
        <p:nvSpPr>
          <p:cNvPr id="6" name="Footer Placeholder 5">
            <a:extLst>
              <a:ext uri="{FF2B5EF4-FFF2-40B4-BE49-F238E27FC236}">
                <a16:creationId xmlns:a16="http://schemas.microsoft.com/office/drawing/2014/main" id="{59666F68-F12A-0B90-4B68-7200E47206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92689B-68AA-2821-CDAF-B7462C6E532C}"/>
              </a:ext>
            </a:extLst>
          </p:cNvPr>
          <p:cNvSpPr>
            <a:spLocks noGrp="1"/>
          </p:cNvSpPr>
          <p:nvPr>
            <p:ph type="sldNum" sz="quarter" idx="12"/>
          </p:nvPr>
        </p:nvSpPr>
        <p:spPr/>
        <p:txBody>
          <a:bodyPr/>
          <a:lstStyle/>
          <a:p>
            <a:fld id="{F9AF3A1A-D174-4D86-9D83-4FF993ABFDAA}" type="slidenum">
              <a:rPr lang="en-IN" smtClean="0"/>
              <a:t>‹#›</a:t>
            </a:fld>
            <a:endParaRPr lang="en-IN"/>
          </a:p>
        </p:txBody>
      </p:sp>
    </p:spTree>
    <p:extLst>
      <p:ext uri="{BB962C8B-B14F-4D97-AF65-F5344CB8AC3E}">
        <p14:creationId xmlns:p14="http://schemas.microsoft.com/office/powerpoint/2010/main" val="3155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1AB2E-E9BD-82A8-C511-FFA538FE4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C3C35-5D07-79B2-675D-2035786EE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ED858-2D3E-D010-D030-2F850A24C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28426-CB43-428A-8601-F1356B98287F}" type="datetimeFigureOut">
              <a:rPr lang="en-IN" smtClean="0"/>
              <a:t>07-06-2024</a:t>
            </a:fld>
            <a:endParaRPr lang="en-IN"/>
          </a:p>
        </p:txBody>
      </p:sp>
      <p:sp>
        <p:nvSpPr>
          <p:cNvPr id="5" name="Footer Placeholder 4">
            <a:extLst>
              <a:ext uri="{FF2B5EF4-FFF2-40B4-BE49-F238E27FC236}">
                <a16:creationId xmlns:a16="http://schemas.microsoft.com/office/drawing/2014/main" id="{82E9AE81-64DD-CB0C-F10B-4237F7F28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26F2E4-B90D-00D3-AA47-37918ADF5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F3A1A-D174-4D86-9D83-4FF993ABFDAA}" type="slidenum">
              <a:rPr lang="en-IN" smtClean="0"/>
              <a:t>‹#›</a:t>
            </a:fld>
            <a:endParaRPr lang="en-IN"/>
          </a:p>
        </p:txBody>
      </p:sp>
    </p:spTree>
    <p:extLst>
      <p:ext uri="{BB962C8B-B14F-4D97-AF65-F5344CB8AC3E}">
        <p14:creationId xmlns:p14="http://schemas.microsoft.com/office/powerpoint/2010/main" val="1895675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1414D58-D08B-CA2C-B93E-EED7D19F7B84}"/>
              </a:ext>
            </a:extLst>
          </p:cNvPr>
          <p:cNvGrpSpPr/>
          <p:nvPr/>
        </p:nvGrpSpPr>
        <p:grpSpPr>
          <a:xfrm>
            <a:off x="-1500418" y="596685"/>
            <a:ext cx="12482256" cy="6460537"/>
            <a:chOff x="-1384456" y="728698"/>
            <a:chExt cx="12482256" cy="6460537"/>
          </a:xfrm>
        </p:grpSpPr>
        <p:sp>
          <p:nvSpPr>
            <p:cNvPr id="8" name="Rectangle 7">
              <a:extLst>
                <a:ext uri="{FF2B5EF4-FFF2-40B4-BE49-F238E27FC236}">
                  <a16:creationId xmlns:a16="http://schemas.microsoft.com/office/drawing/2014/main" id="{9F5722F4-6E30-8076-3FAF-32700541EA8A}"/>
                </a:ext>
              </a:extLst>
            </p:cNvPr>
            <p:cNvSpPr/>
            <p:nvPr/>
          </p:nvSpPr>
          <p:spPr>
            <a:xfrm rot="2923009">
              <a:off x="1699920" y="-2208645"/>
              <a:ext cx="6313504" cy="12482256"/>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CF2030B-83FF-0D7E-69FF-C11BCDAF281B}"/>
                </a:ext>
              </a:extLst>
            </p:cNvPr>
            <p:cNvSpPr txBox="1"/>
            <p:nvPr/>
          </p:nvSpPr>
          <p:spPr>
            <a:xfrm>
              <a:off x="392336" y="728698"/>
              <a:ext cx="7695677" cy="1692771"/>
            </a:xfrm>
            <a:prstGeom prst="rect">
              <a:avLst/>
            </a:prstGeom>
            <a:noFill/>
          </p:spPr>
          <p:txBody>
            <a:bodyPr wrap="square" rtlCol="0">
              <a:spAutoFit/>
            </a:bodyPr>
            <a:lstStyle/>
            <a:p>
              <a:r>
                <a:rPr lang="en-US" sz="4000" b="1" dirty="0">
                  <a:latin typeface="Dashboard"/>
                </a:rPr>
                <a:t>Understanding Menstruation </a:t>
              </a:r>
            </a:p>
            <a:p>
              <a:r>
                <a:rPr lang="en-IN" sz="2800" b="1" dirty="0">
                  <a:latin typeface="Dashboard"/>
                </a:rPr>
                <a:t>A Comprehensive Overview</a:t>
              </a:r>
            </a:p>
            <a:p>
              <a:endParaRPr lang="en-IN" sz="3600" b="1" dirty="0">
                <a:latin typeface="Dashboard"/>
              </a:endParaRPr>
            </a:p>
          </p:txBody>
        </p:sp>
      </p:grpSp>
      <p:grpSp>
        <p:nvGrpSpPr>
          <p:cNvPr id="7" name="Group 6">
            <a:extLst>
              <a:ext uri="{FF2B5EF4-FFF2-40B4-BE49-F238E27FC236}">
                <a16:creationId xmlns:a16="http://schemas.microsoft.com/office/drawing/2014/main" id="{6AF052E0-9118-54F4-18A2-A225FD35934F}"/>
              </a:ext>
            </a:extLst>
          </p:cNvPr>
          <p:cNvGrpSpPr/>
          <p:nvPr/>
        </p:nvGrpSpPr>
        <p:grpSpPr>
          <a:xfrm>
            <a:off x="3987800" y="594133"/>
            <a:ext cx="10863221" cy="5669733"/>
            <a:chOff x="3885577" y="1054413"/>
            <a:chExt cx="10281033" cy="5057377"/>
          </a:xfrm>
          <a:blipFill dpi="0" rotWithShape="1">
            <a:blip r:embed="rId3"/>
            <a:srcRect/>
            <a:tile tx="-234950" ty="-311150" sx="100000" sy="100000" flip="none" algn="ctr"/>
          </a:blipFill>
        </p:grpSpPr>
        <p:sp>
          <p:nvSpPr>
            <p:cNvPr id="4" name="Rectangle 3">
              <a:extLst>
                <a:ext uri="{FF2B5EF4-FFF2-40B4-BE49-F238E27FC236}">
                  <a16:creationId xmlns:a16="http://schemas.microsoft.com/office/drawing/2014/main" id="{B6616846-4884-A8A0-1928-92DC2758BE49}"/>
                </a:ext>
              </a:extLst>
            </p:cNvPr>
            <p:cNvSpPr/>
            <p:nvPr/>
          </p:nvSpPr>
          <p:spPr>
            <a:xfrm rot="2946623">
              <a:off x="9460853" y="1624548"/>
              <a:ext cx="2043596" cy="693088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05A7B6-0B5A-3DDC-D50E-DEE24ED35260}"/>
                </a:ext>
              </a:extLst>
            </p:cNvPr>
            <p:cNvSpPr/>
            <p:nvPr/>
          </p:nvSpPr>
          <p:spPr>
            <a:xfrm rot="2946623">
              <a:off x="6389546" y="-1449556"/>
              <a:ext cx="1905161" cy="69131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292F8730-2173-A058-0808-B89AA6426CFE}"/>
                </a:ext>
              </a:extLst>
            </p:cNvPr>
            <p:cNvSpPr/>
            <p:nvPr/>
          </p:nvSpPr>
          <p:spPr>
            <a:xfrm rot="2946623">
              <a:off x="9000743" y="-1577564"/>
              <a:ext cx="2043338" cy="828839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36B6C60D-10DC-D814-CC3E-286D09350CA9}"/>
              </a:ext>
            </a:extLst>
          </p:cNvPr>
          <p:cNvSpPr txBox="1"/>
          <p:nvPr/>
        </p:nvSpPr>
        <p:spPr>
          <a:xfrm>
            <a:off x="3207657" y="5646083"/>
            <a:ext cx="5210629" cy="707886"/>
          </a:xfrm>
          <a:prstGeom prst="rect">
            <a:avLst/>
          </a:prstGeom>
          <a:noFill/>
        </p:spPr>
        <p:txBody>
          <a:bodyPr wrap="square" rtlCol="0">
            <a:spAutoFit/>
          </a:bodyPr>
          <a:lstStyle/>
          <a:p>
            <a:r>
              <a:rPr lang="en-US" sz="2000" b="1" dirty="0"/>
              <a:t>Presented by : Aryan Bhandari</a:t>
            </a:r>
            <a:endParaRPr lang="en-US" sz="2000" dirty="0"/>
          </a:p>
          <a:p>
            <a:endParaRPr lang="en-IN" sz="2000" dirty="0"/>
          </a:p>
        </p:txBody>
      </p:sp>
    </p:spTree>
    <p:extLst>
      <p:ext uri="{BB962C8B-B14F-4D97-AF65-F5344CB8AC3E}">
        <p14:creationId xmlns:p14="http://schemas.microsoft.com/office/powerpoint/2010/main" val="65472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descr="Business Golden Border Line Cute Pink Powerpoint Background For Free  Download - Slidesdocs">
            <a:extLst>
              <a:ext uri="{FF2B5EF4-FFF2-40B4-BE49-F238E27FC236}">
                <a16:creationId xmlns:a16="http://schemas.microsoft.com/office/drawing/2014/main" id="{3FDB5271-3864-D7F6-343E-C7E6EBCFFE0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08E900-960C-AF39-9E6B-57A987789309}"/>
              </a:ext>
            </a:extLst>
          </p:cNvPr>
          <p:cNvSpPr txBox="1"/>
          <p:nvPr/>
        </p:nvSpPr>
        <p:spPr>
          <a:xfrm>
            <a:off x="1059543" y="972457"/>
            <a:ext cx="9303657" cy="830997"/>
          </a:xfrm>
          <a:prstGeom prst="rect">
            <a:avLst/>
          </a:prstGeom>
          <a:noFill/>
        </p:spPr>
        <p:txBody>
          <a:bodyPr wrap="square" rtlCol="0">
            <a:spAutoFit/>
          </a:bodyPr>
          <a:lstStyle/>
          <a:p>
            <a:r>
              <a:rPr lang="en-IN" sz="4800" b="1" dirty="0">
                <a:solidFill>
                  <a:schemeClr val="bg1"/>
                </a:solidFill>
              </a:rPr>
              <a:t>Conclusion</a:t>
            </a:r>
          </a:p>
        </p:txBody>
      </p:sp>
      <p:sp>
        <p:nvSpPr>
          <p:cNvPr id="4" name="TextBox 3">
            <a:extLst>
              <a:ext uri="{FF2B5EF4-FFF2-40B4-BE49-F238E27FC236}">
                <a16:creationId xmlns:a16="http://schemas.microsoft.com/office/drawing/2014/main" id="{D96E0D8B-8516-ADBA-523B-46CA0AF4FC33}"/>
              </a:ext>
            </a:extLst>
          </p:cNvPr>
          <p:cNvSpPr txBox="1"/>
          <p:nvPr/>
        </p:nvSpPr>
        <p:spPr>
          <a:xfrm>
            <a:off x="1059543" y="2257813"/>
            <a:ext cx="9129486" cy="3477875"/>
          </a:xfrm>
          <a:prstGeom prst="rect">
            <a:avLst/>
          </a:prstGeom>
          <a:noFill/>
        </p:spPr>
        <p:txBody>
          <a:bodyPr wrap="square">
            <a:spAutoFit/>
          </a:bodyPr>
          <a:lstStyle/>
          <a:p>
            <a:r>
              <a:rPr lang="en-US" sz="2200" dirty="0">
                <a:solidFill>
                  <a:schemeClr val="bg1">
                    <a:lumMod val="95000"/>
                  </a:schemeClr>
                </a:solidFill>
              </a:rPr>
              <a:t>In conclusion, menstruation is a natural and essential biological process that plays a crucial role in female reproductive health. Understanding the menstrual cycle, from the menstrual phase to the luteal phase, helps in recognizing the significance of hormonal changes and their impact on overall health. Regular menstruation is an indicator of good health, while irregularities can signal underlying health issues. Promoting awareness, education, and open conversations about menstruation is vital in breaking down societal stigmas and ensuring proper menstrual hygiene and health management. By comprehending the intricacies of the menstrual cycle, we can better support and promote the well-being of those who menstruate.</a:t>
            </a:r>
            <a:endParaRPr lang="en-IN" sz="2200" dirty="0">
              <a:solidFill>
                <a:schemeClr val="bg1">
                  <a:lumMod val="95000"/>
                </a:schemeClr>
              </a:solidFill>
            </a:endParaRPr>
          </a:p>
        </p:txBody>
      </p:sp>
    </p:spTree>
    <p:extLst>
      <p:ext uri="{BB962C8B-B14F-4D97-AF65-F5344CB8AC3E}">
        <p14:creationId xmlns:p14="http://schemas.microsoft.com/office/powerpoint/2010/main" val="388617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56,086 Menstruation Background Images, Stock Photos, 3D objects, &amp; Vectors  | Shutterstock">
            <a:extLst>
              <a:ext uri="{FF2B5EF4-FFF2-40B4-BE49-F238E27FC236}">
                <a16:creationId xmlns:a16="http://schemas.microsoft.com/office/drawing/2014/main" id="{8A8DD31A-82AB-3ADA-A68C-15B6117699A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39000"/>
                    </a14:imgEffect>
                  </a14:imgLayer>
                </a14:imgProps>
              </a:ext>
              <a:ext uri="{28A0092B-C50C-407E-A947-70E740481C1C}">
                <a14:useLocalDpi xmlns:a14="http://schemas.microsoft.com/office/drawing/2010/main" val="0"/>
              </a:ext>
            </a:extLst>
          </a:blip>
          <a:srcRect t="10525" b="105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E52FA4-8B13-7217-2B9C-70FAA3BF926D}"/>
              </a:ext>
            </a:extLst>
          </p:cNvPr>
          <p:cNvSpPr/>
          <p:nvPr/>
        </p:nvSpPr>
        <p:spPr>
          <a:xfrm>
            <a:off x="12344400" y="0"/>
            <a:ext cx="723900" cy="6858000"/>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3AFF1D9-D54A-AF64-3491-367876923041}"/>
              </a:ext>
            </a:extLst>
          </p:cNvPr>
          <p:cNvSpPr txBox="1"/>
          <p:nvPr/>
        </p:nvSpPr>
        <p:spPr>
          <a:xfrm>
            <a:off x="1238250" y="820162"/>
            <a:ext cx="10953750" cy="3046988"/>
          </a:xfrm>
          <a:prstGeom prst="rect">
            <a:avLst/>
          </a:prstGeom>
          <a:noFill/>
        </p:spPr>
        <p:txBody>
          <a:bodyPr wrap="square" rtlCol="0">
            <a:spAutoFit/>
          </a:bodyPr>
          <a:lstStyle/>
          <a:p>
            <a:r>
              <a:rPr lang="en-IN" sz="9600" b="1" dirty="0">
                <a:solidFill>
                  <a:schemeClr val="bg1"/>
                </a:solidFill>
              </a:rPr>
              <a:t>What is Menstruation ? </a:t>
            </a:r>
          </a:p>
        </p:txBody>
      </p:sp>
    </p:spTree>
    <p:extLst>
      <p:ext uri="{BB962C8B-B14F-4D97-AF65-F5344CB8AC3E}">
        <p14:creationId xmlns:p14="http://schemas.microsoft.com/office/powerpoint/2010/main" val="842543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56,086 Menstruation Background Images, Stock Photos, 3D objects, &amp; Vectors  | Shutterstock">
            <a:extLst>
              <a:ext uri="{FF2B5EF4-FFF2-40B4-BE49-F238E27FC236}">
                <a16:creationId xmlns:a16="http://schemas.microsoft.com/office/drawing/2014/main" id="{8A8DD31A-82AB-3ADA-A68C-15B6117699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9" t="6746" b="14303"/>
          <a:stretch/>
        </p:blipFill>
        <p:spPr bwMode="auto">
          <a:xfrm>
            <a:off x="0" y="0"/>
            <a:ext cx="12363450" cy="69544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E52FA4-8B13-7217-2B9C-70FAA3BF926D}"/>
              </a:ext>
            </a:extLst>
          </p:cNvPr>
          <p:cNvSpPr/>
          <p:nvPr/>
        </p:nvSpPr>
        <p:spPr>
          <a:xfrm>
            <a:off x="5105399" y="0"/>
            <a:ext cx="7258051" cy="6954441"/>
          </a:xfrm>
          <a:prstGeom prst="rect">
            <a:avLst/>
          </a:prstGeom>
          <a:solidFill>
            <a:schemeClr val="tx1">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b="1" dirty="0">
              <a:latin typeface="Dashboard"/>
            </a:endParaRPr>
          </a:p>
          <a:p>
            <a:endParaRPr lang="en-IN" sz="2400" b="1" dirty="0">
              <a:latin typeface="Dashboard"/>
            </a:endParaRPr>
          </a:p>
        </p:txBody>
      </p:sp>
      <p:sp>
        <p:nvSpPr>
          <p:cNvPr id="2" name="TextBox 1">
            <a:extLst>
              <a:ext uri="{FF2B5EF4-FFF2-40B4-BE49-F238E27FC236}">
                <a16:creationId xmlns:a16="http://schemas.microsoft.com/office/drawing/2014/main" id="{D3AFF1D9-D54A-AF64-3491-367876923041}"/>
              </a:ext>
            </a:extLst>
          </p:cNvPr>
          <p:cNvSpPr txBox="1"/>
          <p:nvPr/>
        </p:nvSpPr>
        <p:spPr>
          <a:xfrm>
            <a:off x="-8801099" y="838200"/>
            <a:ext cx="9143999" cy="1862048"/>
          </a:xfrm>
          <a:prstGeom prst="rect">
            <a:avLst/>
          </a:prstGeom>
          <a:noFill/>
        </p:spPr>
        <p:txBody>
          <a:bodyPr wrap="square" rtlCol="0">
            <a:spAutoFit/>
          </a:bodyPr>
          <a:lstStyle/>
          <a:p>
            <a:r>
              <a:rPr lang="en-IN" sz="11500" b="1" dirty="0"/>
              <a:t>Menstruation</a:t>
            </a:r>
          </a:p>
        </p:txBody>
      </p:sp>
      <p:sp>
        <p:nvSpPr>
          <p:cNvPr id="4" name="TextBox 3">
            <a:extLst>
              <a:ext uri="{FF2B5EF4-FFF2-40B4-BE49-F238E27FC236}">
                <a16:creationId xmlns:a16="http://schemas.microsoft.com/office/drawing/2014/main" id="{BDC9A1CF-D5EE-BECB-4CDF-8AFE292C2231}"/>
              </a:ext>
            </a:extLst>
          </p:cNvPr>
          <p:cNvSpPr txBox="1"/>
          <p:nvPr/>
        </p:nvSpPr>
        <p:spPr>
          <a:xfrm>
            <a:off x="5448299" y="552450"/>
            <a:ext cx="6781800" cy="5047536"/>
          </a:xfrm>
          <a:prstGeom prst="rect">
            <a:avLst/>
          </a:prstGeom>
          <a:noFill/>
        </p:spPr>
        <p:txBody>
          <a:bodyPr wrap="square" rtlCol="0">
            <a:spAutoFit/>
          </a:bodyPr>
          <a:lstStyle/>
          <a:p>
            <a:pPr algn="ctr"/>
            <a:r>
              <a:rPr lang="en-IN" sz="5400" b="1" dirty="0">
                <a:solidFill>
                  <a:schemeClr val="bg1"/>
                </a:solidFill>
                <a:latin typeface="Dashboard"/>
              </a:rPr>
              <a:t>Menstruation</a:t>
            </a:r>
          </a:p>
          <a:p>
            <a:pPr algn="ctr"/>
            <a:endParaRPr lang="en-IN" sz="3200" b="1" dirty="0">
              <a:solidFill>
                <a:schemeClr val="bg1"/>
              </a:solidFill>
              <a:latin typeface="Dashboard"/>
            </a:endParaRPr>
          </a:p>
          <a:p>
            <a:pPr marL="342900" indent="-342900">
              <a:buFont typeface="Arial" panose="020B0604020202020204" pitchFamily="34" charset="0"/>
              <a:buChar char="•"/>
            </a:pPr>
            <a:r>
              <a:rPr lang="en-US" sz="2400" dirty="0">
                <a:solidFill>
                  <a:schemeClr val="bg1"/>
                </a:solidFill>
                <a:latin typeface="Dashboard"/>
              </a:rPr>
              <a:t>Menstruation is a natural and essential biological process that plays a crucial role in female reproductive health.</a:t>
            </a:r>
            <a:r>
              <a:rPr lang="en-IN" sz="2400" b="1" dirty="0">
                <a:solidFill>
                  <a:schemeClr val="bg1"/>
                </a:solidFill>
                <a:latin typeface="Dashboard"/>
              </a:rPr>
              <a:t> </a:t>
            </a:r>
          </a:p>
          <a:p>
            <a:pPr marL="342900" indent="-342900">
              <a:buFont typeface="Arial" panose="020B0604020202020204" pitchFamily="34" charset="0"/>
              <a:buChar char="•"/>
            </a:pPr>
            <a:r>
              <a:rPr lang="en-US" sz="2400" dirty="0">
                <a:solidFill>
                  <a:schemeClr val="bg1"/>
                </a:solidFill>
                <a:latin typeface="Dashboard"/>
              </a:rPr>
              <a:t>It marks a significant phase in the reproductive cycle and is a key indicator of overall health and well-being.</a:t>
            </a:r>
          </a:p>
          <a:p>
            <a:pPr marL="342900" indent="-342900">
              <a:buFont typeface="Arial" panose="020B0604020202020204" pitchFamily="34" charset="0"/>
              <a:buChar char="•"/>
            </a:pPr>
            <a:r>
              <a:rPr lang="en-US" sz="2400" dirty="0">
                <a:solidFill>
                  <a:schemeClr val="bg1"/>
                </a:solidFill>
                <a:latin typeface="Dashboard"/>
              </a:rPr>
              <a:t>Understanding menstruation helps in promoting better health practices and breaking down social stigmas associated with it.</a:t>
            </a:r>
            <a:endParaRPr lang="en-IN" sz="2400" b="1" dirty="0">
              <a:solidFill>
                <a:schemeClr val="bg1"/>
              </a:solidFill>
              <a:latin typeface="Dashboard"/>
            </a:endParaRPr>
          </a:p>
          <a:p>
            <a:endParaRPr lang="en-IN" sz="2000" dirty="0">
              <a:solidFill>
                <a:schemeClr val="bg1"/>
              </a:solidFill>
              <a:latin typeface="Dashboard"/>
            </a:endParaRPr>
          </a:p>
        </p:txBody>
      </p:sp>
    </p:spTree>
    <p:extLst>
      <p:ext uri="{BB962C8B-B14F-4D97-AF65-F5344CB8AC3E}">
        <p14:creationId xmlns:p14="http://schemas.microsoft.com/office/powerpoint/2010/main" val="2016770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1" name="Picture 7" descr="60,552 Menstrual Health Images, Stock Photos, 3D objects, &amp; Vectors |  Shutterstock">
            <a:extLst>
              <a:ext uri="{FF2B5EF4-FFF2-40B4-BE49-F238E27FC236}">
                <a16:creationId xmlns:a16="http://schemas.microsoft.com/office/drawing/2014/main" id="{0F57E03A-9B36-6288-6DB3-DED3057FD18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217000"/>
                    </a14:imgEffect>
                    <a14:imgEffect>
                      <a14:brightnessContrast bright="-63000"/>
                    </a14:imgEffect>
                  </a14:imgLayer>
                </a14:imgProps>
              </a:ext>
              <a:ext uri="{28A0092B-C50C-407E-A947-70E740481C1C}">
                <a14:useLocalDpi xmlns:a14="http://schemas.microsoft.com/office/drawing/2010/main" val="0"/>
              </a:ext>
            </a:extLst>
          </a:blip>
          <a:srcRect l="2137" r="2137"/>
          <a:stretch/>
        </p:blipFill>
        <p:spPr bwMode="auto">
          <a:xfrm>
            <a:off x="0" y="0"/>
            <a:ext cx="12192000" cy="7505700"/>
          </a:xfrm>
          <a:prstGeom prst="rect">
            <a:avLst/>
          </a:prstGeom>
          <a:blipFill dpi="0" rotWithShape="1">
            <a:blip r:embed="rId4">
              <a:alphaModFix amt="83000"/>
            </a:blip>
            <a:srcRect/>
            <a:stretch>
              <a:fillRect/>
            </a:stretch>
          </a:blipFill>
          <a:effectLst>
            <a:outerShdw blurRad="50800" dist="50800" dir="5400000" algn="ctr" rotWithShape="0">
              <a:schemeClr val="bg1">
                <a:alpha val="0"/>
              </a:schemeClr>
            </a:outerShdw>
          </a:effectLst>
        </p:spPr>
      </p:pic>
      <p:grpSp>
        <p:nvGrpSpPr>
          <p:cNvPr id="30" name="Group 29">
            <a:extLst>
              <a:ext uri="{FF2B5EF4-FFF2-40B4-BE49-F238E27FC236}">
                <a16:creationId xmlns:a16="http://schemas.microsoft.com/office/drawing/2014/main" id="{AEF3AFF8-2530-1F23-0094-6CB1121B947A}"/>
              </a:ext>
            </a:extLst>
          </p:cNvPr>
          <p:cNvGrpSpPr/>
          <p:nvPr/>
        </p:nvGrpSpPr>
        <p:grpSpPr>
          <a:xfrm>
            <a:off x="151802" y="930868"/>
            <a:ext cx="11888395" cy="3931415"/>
            <a:chOff x="151802" y="854668"/>
            <a:chExt cx="11888395" cy="3931415"/>
          </a:xfrm>
        </p:grpSpPr>
        <p:sp>
          <p:nvSpPr>
            <p:cNvPr id="2" name="TextBox 1">
              <a:extLst>
                <a:ext uri="{FF2B5EF4-FFF2-40B4-BE49-F238E27FC236}">
                  <a16:creationId xmlns:a16="http://schemas.microsoft.com/office/drawing/2014/main" id="{84DE57E6-43A2-DC09-FFDF-9E2383CAC52B}"/>
                </a:ext>
              </a:extLst>
            </p:cNvPr>
            <p:cNvSpPr txBox="1"/>
            <p:nvPr/>
          </p:nvSpPr>
          <p:spPr>
            <a:xfrm>
              <a:off x="343809" y="854668"/>
              <a:ext cx="9845220" cy="923330"/>
            </a:xfrm>
            <a:prstGeom prst="rect">
              <a:avLst/>
            </a:prstGeom>
            <a:noFill/>
          </p:spPr>
          <p:txBody>
            <a:bodyPr wrap="square" rtlCol="0">
              <a:spAutoFit/>
            </a:bodyPr>
            <a:lstStyle/>
            <a:p>
              <a:r>
                <a:rPr lang="en-IN" sz="5400" b="1" dirty="0">
                  <a:solidFill>
                    <a:schemeClr val="bg1"/>
                  </a:solidFill>
                </a:rPr>
                <a:t>Significance of Menstruation</a:t>
              </a:r>
            </a:p>
          </p:txBody>
        </p:sp>
        <p:grpSp>
          <p:nvGrpSpPr>
            <p:cNvPr id="25" name="Group 24">
              <a:extLst>
                <a:ext uri="{FF2B5EF4-FFF2-40B4-BE49-F238E27FC236}">
                  <a16:creationId xmlns:a16="http://schemas.microsoft.com/office/drawing/2014/main" id="{CDB9426C-A0AC-E16D-08A7-92A410284DBD}"/>
                </a:ext>
              </a:extLst>
            </p:cNvPr>
            <p:cNvGrpSpPr/>
            <p:nvPr/>
          </p:nvGrpSpPr>
          <p:grpSpPr>
            <a:xfrm>
              <a:off x="151802" y="3290049"/>
              <a:ext cx="11888395" cy="1410011"/>
              <a:chOff x="151802" y="3290049"/>
              <a:chExt cx="11888395" cy="1410011"/>
            </a:xfrm>
          </p:grpSpPr>
          <p:sp>
            <p:nvSpPr>
              <p:cNvPr id="26" name="Freeform: Shape 25">
                <a:extLst>
                  <a:ext uri="{FF2B5EF4-FFF2-40B4-BE49-F238E27FC236}">
                    <a16:creationId xmlns:a16="http://schemas.microsoft.com/office/drawing/2014/main" id="{21646E1D-176D-AD5E-3890-0FDA36ED0C6D}"/>
                  </a:ext>
                </a:extLst>
              </p:cNvPr>
              <p:cNvSpPr/>
              <p:nvPr/>
            </p:nvSpPr>
            <p:spPr>
              <a:xfrm>
                <a:off x="151802" y="3290049"/>
                <a:ext cx="2694029" cy="1410011"/>
              </a:xfrm>
              <a:custGeom>
                <a:avLst/>
                <a:gdLst>
                  <a:gd name="connsiteX0" fmla="*/ 0 w 2694029"/>
                  <a:gd name="connsiteY0" fmla="*/ 0 h 1410011"/>
                  <a:gd name="connsiteX1" fmla="*/ 2694029 w 2694029"/>
                  <a:gd name="connsiteY1" fmla="*/ 0 h 1410011"/>
                  <a:gd name="connsiteX2" fmla="*/ 2694029 w 2694029"/>
                  <a:gd name="connsiteY2" fmla="*/ 1410011 h 1410011"/>
                  <a:gd name="connsiteX3" fmla="*/ 0 w 2694029"/>
                  <a:gd name="connsiteY3" fmla="*/ 1410011 h 1410011"/>
                  <a:gd name="connsiteX4" fmla="*/ 0 w 2694029"/>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29" h="1410011">
                    <a:moveTo>
                      <a:pt x="0" y="0"/>
                    </a:moveTo>
                    <a:lnTo>
                      <a:pt x="2694029" y="0"/>
                    </a:lnTo>
                    <a:lnTo>
                      <a:pt x="2694029"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Menstruation is a vital part of the female reproductive cycle, preparing the body for potential pregnancy.</a:t>
                </a:r>
                <a:endParaRPr lang="en-IN" sz="1900" kern="1200" dirty="0"/>
              </a:p>
            </p:txBody>
          </p:sp>
          <p:sp>
            <p:nvSpPr>
              <p:cNvPr id="27" name="Freeform: Shape 26">
                <a:extLst>
                  <a:ext uri="{FF2B5EF4-FFF2-40B4-BE49-F238E27FC236}">
                    <a16:creationId xmlns:a16="http://schemas.microsoft.com/office/drawing/2014/main" id="{CDEBF442-608C-0B82-BB27-7F60E69D51DD}"/>
                  </a:ext>
                </a:extLst>
              </p:cNvPr>
              <p:cNvSpPr/>
              <p:nvPr/>
            </p:nvSpPr>
            <p:spPr>
              <a:xfrm>
                <a:off x="3350767" y="3290049"/>
                <a:ext cx="2404460" cy="1410011"/>
              </a:xfrm>
              <a:custGeom>
                <a:avLst/>
                <a:gdLst>
                  <a:gd name="connsiteX0" fmla="*/ 0 w 2404460"/>
                  <a:gd name="connsiteY0" fmla="*/ 0 h 1410011"/>
                  <a:gd name="connsiteX1" fmla="*/ 2404460 w 2404460"/>
                  <a:gd name="connsiteY1" fmla="*/ 0 h 1410011"/>
                  <a:gd name="connsiteX2" fmla="*/ 2404460 w 2404460"/>
                  <a:gd name="connsiteY2" fmla="*/ 1410011 h 1410011"/>
                  <a:gd name="connsiteX3" fmla="*/ 0 w 2404460"/>
                  <a:gd name="connsiteY3" fmla="*/ 1410011 h 1410011"/>
                  <a:gd name="connsiteX4" fmla="*/ 0 w 2404460"/>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460" h="1410011">
                    <a:moveTo>
                      <a:pt x="0" y="0"/>
                    </a:moveTo>
                    <a:lnTo>
                      <a:pt x="2404460" y="0"/>
                    </a:lnTo>
                    <a:lnTo>
                      <a:pt x="2404460"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Involves complex hormonal changes that regulate the cycle and affect overall health. </a:t>
                </a:r>
                <a:endParaRPr lang="en-IN" sz="1900" kern="1200" dirty="0"/>
              </a:p>
            </p:txBody>
          </p:sp>
          <p:sp>
            <p:nvSpPr>
              <p:cNvPr id="28" name="Freeform: Shape 27">
                <a:extLst>
                  <a:ext uri="{FF2B5EF4-FFF2-40B4-BE49-F238E27FC236}">
                    <a16:creationId xmlns:a16="http://schemas.microsoft.com/office/drawing/2014/main" id="{81B5706F-9872-5C55-88AB-1049D68083A7}"/>
                  </a:ext>
                </a:extLst>
              </p:cNvPr>
              <p:cNvSpPr/>
              <p:nvPr/>
            </p:nvSpPr>
            <p:spPr>
              <a:xfrm>
                <a:off x="6260164" y="3290049"/>
                <a:ext cx="2404460" cy="1410011"/>
              </a:xfrm>
              <a:custGeom>
                <a:avLst/>
                <a:gdLst>
                  <a:gd name="connsiteX0" fmla="*/ 0 w 2404460"/>
                  <a:gd name="connsiteY0" fmla="*/ 0 h 1410011"/>
                  <a:gd name="connsiteX1" fmla="*/ 2404460 w 2404460"/>
                  <a:gd name="connsiteY1" fmla="*/ 0 h 1410011"/>
                  <a:gd name="connsiteX2" fmla="*/ 2404460 w 2404460"/>
                  <a:gd name="connsiteY2" fmla="*/ 1410011 h 1410011"/>
                  <a:gd name="connsiteX3" fmla="*/ 0 w 2404460"/>
                  <a:gd name="connsiteY3" fmla="*/ 1410011 h 1410011"/>
                  <a:gd name="connsiteX4" fmla="*/ 0 w 2404460"/>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4460" h="1410011">
                    <a:moveTo>
                      <a:pt x="0" y="0"/>
                    </a:moveTo>
                    <a:lnTo>
                      <a:pt x="2404460" y="0"/>
                    </a:lnTo>
                    <a:lnTo>
                      <a:pt x="2404460"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Regular menstruation is a sign of good health and hormonal balance.</a:t>
                </a:r>
                <a:endParaRPr lang="en-IN" sz="1900" kern="1200" dirty="0"/>
              </a:p>
            </p:txBody>
          </p:sp>
          <p:sp>
            <p:nvSpPr>
              <p:cNvPr id="29" name="Freeform: Shape 28">
                <a:extLst>
                  <a:ext uri="{FF2B5EF4-FFF2-40B4-BE49-F238E27FC236}">
                    <a16:creationId xmlns:a16="http://schemas.microsoft.com/office/drawing/2014/main" id="{AD0F07FC-9814-52B6-D34D-40F8608B62D6}"/>
                  </a:ext>
                </a:extLst>
              </p:cNvPr>
              <p:cNvSpPr/>
              <p:nvPr/>
            </p:nvSpPr>
            <p:spPr>
              <a:xfrm>
                <a:off x="9169561" y="3290049"/>
                <a:ext cx="2870636" cy="1410011"/>
              </a:xfrm>
              <a:custGeom>
                <a:avLst/>
                <a:gdLst>
                  <a:gd name="connsiteX0" fmla="*/ 0 w 2870636"/>
                  <a:gd name="connsiteY0" fmla="*/ 0 h 1410011"/>
                  <a:gd name="connsiteX1" fmla="*/ 2870636 w 2870636"/>
                  <a:gd name="connsiteY1" fmla="*/ 0 h 1410011"/>
                  <a:gd name="connsiteX2" fmla="*/ 2870636 w 2870636"/>
                  <a:gd name="connsiteY2" fmla="*/ 1410011 h 1410011"/>
                  <a:gd name="connsiteX3" fmla="*/ 0 w 2870636"/>
                  <a:gd name="connsiteY3" fmla="*/ 1410011 h 1410011"/>
                  <a:gd name="connsiteX4" fmla="*/ 0 w 2870636"/>
                  <a:gd name="connsiteY4" fmla="*/ 0 h 14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636" h="1410011">
                    <a:moveTo>
                      <a:pt x="0" y="0"/>
                    </a:moveTo>
                    <a:lnTo>
                      <a:pt x="2870636" y="0"/>
                    </a:lnTo>
                    <a:lnTo>
                      <a:pt x="2870636" y="1410011"/>
                    </a:lnTo>
                    <a:lnTo>
                      <a:pt x="0" y="1410011"/>
                    </a:lnTo>
                    <a:lnTo>
                      <a:pt x="0" y="0"/>
                    </a:ln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i="0" kern="1200" baseline="0" dirty="0"/>
                  <a:t>Irregularities can indicate underlying health problems, such as hormonal imbalances or reproductive disorders</a:t>
                </a:r>
                <a:endParaRPr lang="en-IN" sz="1900" kern="1200" dirty="0"/>
              </a:p>
            </p:txBody>
          </p:sp>
        </p:grpSp>
        <p:grpSp>
          <p:nvGrpSpPr>
            <p:cNvPr id="24" name="Group 23">
              <a:extLst>
                <a:ext uri="{FF2B5EF4-FFF2-40B4-BE49-F238E27FC236}">
                  <a16:creationId xmlns:a16="http://schemas.microsoft.com/office/drawing/2014/main" id="{7C24ADEB-3AE6-A79C-2A50-4A3529ABA713}"/>
                </a:ext>
              </a:extLst>
            </p:cNvPr>
            <p:cNvGrpSpPr/>
            <p:nvPr/>
          </p:nvGrpSpPr>
          <p:grpSpPr>
            <a:xfrm>
              <a:off x="3173186" y="3176809"/>
              <a:ext cx="5685972" cy="1609274"/>
              <a:chOff x="3173186" y="3176809"/>
              <a:chExt cx="5685972" cy="1609274"/>
            </a:xfrm>
          </p:grpSpPr>
          <p:cxnSp>
            <p:nvCxnSpPr>
              <p:cNvPr id="12" name="Straight Connector 11">
                <a:extLst>
                  <a:ext uri="{FF2B5EF4-FFF2-40B4-BE49-F238E27FC236}">
                    <a16:creationId xmlns:a16="http://schemas.microsoft.com/office/drawing/2014/main" id="{C8286D86-6279-D674-E6D2-65250025DE67}"/>
                  </a:ext>
                </a:extLst>
              </p:cNvPr>
              <p:cNvCxnSpPr>
                <a:cxnSpLocks/>
              </p:cNvCxnSpPr>
              <p:nvPr/>
            </p:nvCxnSpPr>
            <p:spPr>
              <a:xfrm>
                <a:off x="3173186" y="3204026"/>
                <a:ext cx="0" cy="15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E51B7A-13B6-C41F-D854-86C2EA8C44D5}"/>
                  </a:ext>
                </a:extLst>
              </p:cNvPr>
              <p:cNvCxnSpPr>
                <a:cxnSpLocks/>
              </p:cNvCxnSpPr>
              <p:nvPr/>
            </p:nvCxnSpPr>
            <p:spPr>
              <a:xfrm>
                <a:off x="5920014" y="3176809"/>
                <a:ext cx="0" cy="15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ADD227-4A41-EC90-755A-A320097AF62F}"/>
                  </a:ext>
                </a:extLst>
              </p:cNvPr>
              <p:cNvCxnSpPr>
                <a:cxnSpLocks/>
              </p:cNvCxnSpPr>
              <p:nvPr/>
            </p:nvCxnSpPr>
            <p:spPr>
              <a:xfrm>
                <a:off x="8859158" y="3204026"/>
                <a:ext cx="0" cy="15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1355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D3F06BFC-9E91-6F60-7525-5529E091153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C47AD927-8B4C-98D0-09D6-DCD1437034FD}"/>
              </a:ext>
            </a:extLst>
          </p:cNvPr>
          <p:cNvSpPr/>
          <p:nvPr/>
        </p:nvSpPr>
        <p:spPr>
          <a:xfrm>
            <a:off x="127022" y="2669170"/>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spTree>
    <p:extLst>
      <p:ext uri="{BB962C8B-B14F-4D97-AF65-F5344CB8AC3E}">
        <p14:creationId xmlns:p14="http://schemas.microsoft.com/office/powerpoint/2010/main" val="655101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DD271E94-7236-E9D7-D404-D4EBE3D5BA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C47AD927-8B4C-98D0-09D6-DCD1437034FD}"/>
              </a:ext>
            </a:extLst>
          </p:cNvPr>
          <p:cNvSpPr/>
          <p:nvPr/>
        </p:nvSpPr>
        <p:spPr>
          <a:xfrm>
            <a:off x="3125292" y="2683684"/>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grpSp>
        <p:nvGrpSpPr>
          <p:cNvPr id="7" name="Group 6">
            <a:extLst>
              <a:ext uri="{FF2B5EF4-FFF2-40B4-BE49-F238E27FC236}">
                <a16:creationId xmlns:a16="http://schemas.microsoft.com/office/drawing/2014/main" id="{84BD7554-16A7-69D0-DA25-675660B5A73F}"/>
              </a:ext>
            </a:extLst>
          </p:cNvPr>
          <p:cNvGrpSpPr/>
          <p:nvPr/>
        </p:nvGrpSpPr>
        <p:grpSpPr>
          <a:xfrm>
            <a:off x="3360056" y="2957676"/>
            <a:ext cx="2656115" cy="2834076"/>
            <a:chOff x="580571" y="3073791"/>
            <a:chExt cx="2365829" cy="2834076"/>
          </a:xfrm>
        </p:grpSpPr>
        <p:sp>
          <p:nvSpPr>
            <p:cNvPr id="8" name="TextBox 7">
              <a:extLst>
                <a:ext uri="{FF2B5EF4-FFF2-40B4-BE49-F238E27FC236}">
                  <a16:creationId xmlns:a16="http://schemas.microsoft.com/office/drawing/2014/main" id="{B238814F-EC85-471D-1BAE-C07D56DFE9E2}"/>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Spanning about 10-14 days, this phase starts on the first day of menstruation and continues until ovulation. The pituitary gland releases Follicle Stimulating .</a:t>
              </a:r>
              <a:endParaRPr lang="en-IN" dirty="0">
                <a:solidFill>
                  <a:schemeClr val="bg1"/>
                </a:solidFill>
              </a:endParaRPr>
            </a:p>
          </p:txBody>
        </p:sp>
        <p:sp>
          <p:nvSpPr>
            <p:cNvPr id="9" name="TextBox 8">
              <a:extLst>
                <a:ext uri="{FF2B5EF4-FFF2-40B4-BE49-F238E27FC236}">
                  <a16:creationId xmlns:a16="http://schemas.microsoft.com/office/drawing/2014/main" id="{87924FFA-779F-7367-3CEA-96861892CDB8}"/>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Follicular Phase</a:t>
              </a:r>
            </a:p>
          </p:txBody>
        </p:sp>
      </p:grpSp>
    </p:spTree>
    <p:extLst>
      <p:ext uri="{BB962C8B-B14F-4D97-AF65-F5344CB8AC3E}">
        <p14:creationId xmlns:p14="http://schemas.microsoft.com/office/powerpoint/2010/main" val="1189349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0CBB2134-AA06-2B1B-2F38-46469641EAB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B4697EEB-E3E6-3506-B513-BB4573C11B04}"/>
              </a:ext>
            </a:extLst>
          </p:cNvPr>
          <p:cNvSpPr/>
          <p:nvPr/>
        </p:nvSpPr>
        <p:spPr>
          <a:xfrm>
            <a:off x="5921827" y="2799798"/>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grpSp>
        <p:nvGrpSpPr>
          <p:cNvPr id="7" name="Group 6">
            <a:extLst>
              <a:ext uri="{FF2B5EF4-FFF2-40B4-BE49-F238E27FC236}">
                <a16:creationId xmlns:a16="http://schemas.microsoft.com/office/drawing/2014/main" id="{84BD7554-16A7-69D0-DA25-675660B5A73F}"/>
              </a:ext>
            </a:extLst>
          </p:cNvPr>
          <p:cNvGrpSpPr/>
          <p:nvPr/>
        </p:nvGrpSpPr>
        <p:grpSpPr>
          <a:xfrm>
            <a:off x="3360056" y="2957676"/>
            <a:ext cx="2656115" cy="2834076"/>
            <a:chOff x="580571" y="3073791"/>
            <a:chExt cx="2365829" cy="2834076"/>
          </a:xfrm>
        </p:grpSpPr>
        <p:sp>
          <p:nvSpPr>
            <p:cNvPr id="8" name="TextBox 7">
              <a:extLst>
                <a:ext uri="{FF2B5EF4-FFF2-40B4-BE49-F238E27FC236}">
                  <a16:creationId xmlns:a16="http://schemas.microsoft.com/office/drawing/2014/main" id="{B238814F-EC85-471D-1BAE-C07D56DFE9E2}"/>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Spanning about 10-14 days, this phase starts on the first day of menstruation and continues until ovulation. The pituitary gland releases Follicle Stimulating .</a:t>
              </a:r>
              <a:endParaRPr lang="en-IN" dirty="0">
                <a:solidFill>
                  <a:schemeClr val="bg1"/>
                </a:solidFill>
              </a:endParaRPr>
            </a:p>
          </p:txBody>
        </p:sp>
        <p:sp>
          <p:nvSpPr>
            <p:cNvPr id="9" name="TextBox 8">
              <a:extLst>
                <a:ext uri="{FF2B5EF4-FFF2-40B4-BE49-F238E27FC236}">
                  <a16:creationId xmlns:a16="http://schemas.microsoft.com/office/drawing/2014/main" id="{87924FFA-779F-7367-3CEA-96861892CDB8}"/>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Follicular Phase</a:t>
              </a:r>
            </a:p>
          </p:txBody>
        </p:sp>
      </p:grpSp>
      <p:grpSp>
        <p:nvGrpSpPr>
          <p:cNvPr id="10" name="Group 9">
            <a:extLst>
              <a:ext uri="{FF2B5EF4-FFF2-40B4-BE49-F238E27FC236}">
                <a16:creationId xmlns:a16="http://schemas.microsoft.com/office/drawing/2014/main" id="{82A4CBBF-6CA4-E76A-C6E6-EF09403AD17F}"/>
              </a:ext>
            </a:extLst>
          </p:cNvPr>
          <p:cNvGrpSpPr/>
          <p:nvPr/>
        </p:nvGrpSpPr>
        <p:grpSpPr>
          <a:xfrm>
            <a:off x="6016171" y="2957676"/>
            <a:ext cx="2634343" cy="2557077"/>
            <a:chOff x="580571" y="3073791"/>
            <a:chExt cx="2365829" cy="2557077"/>
          </a:xfrm>
          <a:noFill/>
        </p:grpSpPr>
        <p:sp>
          <p:nvSpPr>
            <p:cNvPr id="11" name="TextBox 10">
              <a:extLst>
                <a:ext uri="{FF2B5EF4-FFF2-40B4-BE49-F238E27FC236}">
                  <a16:creationId xmlns:a16="http://schemas.microsoft.com/office/drawing/2014/main" id="{F95F8FB2-A157-5DF4-8494-8DD2D4C79AB5}"/>
                </a:ext>
              </a:extLst>
            </p:cNvPr>
            <p:cNvSpPr txBox="1"/>
            <p:nvPr/>
          </p:nvSpPr>
          <p:spPr>
            <a:xfrm>
              <a:off x="580571" y="3599543"/>
              <a:ext cx="2365829" cy="2031325"/>
            </a:xfrm>
            <a:prstGeom prst="rect">
              <a:avLst/>
            </a:prstGeom>
            <a:grpFill/>
          </p:spPr>
          <p:txBody>
            <a:bodyPr wrap="square" rtlCol="0">
              <a:spAutoFit/>
            </a:bodyPr>
            <a:lstStyle/>
            <a:p>
              <a:r>
                <a:rPr lang="en-US" dirty="0">
                  <a:solidFill>
                    <a:schemeClr val="bg1"/>
                  </a:solidFill>
                </a:rPr>
                <a:t>Occurring around the 14th day of the cycle, ovulation is the release of a mature egg from the ovary. Signs of ovulation include an increase in basal body temperature .</a:t>
              </a:r>
              <a:endParaRPr lang="en-IN" dirty="0">
                <a:solidFill>
                  <a:schemeClr val="bg1"/>
                </a:solidFill>
              </a:endParaRPr>
            </a:p>
          </p:txBody>
        </p:sp>
        <p:sp>
          <p:nvSpPr>
            <p:cNvPr id="12" name="TextBox 11">
              <a:extLst>
                <a:ext uri="{FF2B5EF4-FFF2-40B4-BE49-F238E27FC236}">
                  <a16:creationId xmlns:a16="http://schemas.microsoft.com/office/drawing/2014/main" id="{5ECA8986-59C3-DCB4-61CD-55E7EEFBDF81}"/>
                </a:ext>
              </a:extLst>
            </p:cNvPr>
            <p:cNvSpPr txBox="1"/>
            <p:nvPr/>
          </p:nvSpPr>
          <p:spPr>
            <a:xfrm>
              <a:off x="580571" y="3073791"/>
              <a:ext cx="2206172" cy="400110"/>
            </a:xfrm>
            <a:prstGeom prst="rect">
              <a:avLst/>
            </a:prstGeom>
            <a:grpFill/>
          </p:spPr>
          <p:txBody>
            <a:bodyPr wrap="square">
              <a:spAutoFit/>
            </a:bodyPr>
            <a:lstStyle/>
            <a:p>
              <a:r>
                <a:rPr lang="en-IN" sz="2000" b="1" dirty="0">
                  <a:solidFill>
                    <a:schemeClr val="bg1"/>
                  </a:solidFill>
                </a:rPr>
                <a:t>Ovulation</a:t>
              </a:r>
            </a:p>
          </p:txBody>
        </p:sp>
      </p:grpSp>
    </p:spTree>
    <p:extLst>
      <p:ext uri="{BB962C8B-B14F-4D97-AF65-F5344CB8AC3E}">
        <p14:creationId xmlns:p14="http://schemas.microsoft.com/office/powerpoint/2010/main" val="2976125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 descr="Business Golden Border Line Cute Pink Powerpoint Background For Free  Download - Slidesdocs">
            <a:extLst>
              <a:ext uri="{FF2B5EF4-FFF2-40B4-BE49-F238E27FC236}">
                <a16:creationId xmlns:a16="http://schemas.microsoft.com/office/drawing/2014/main" id="{FCD0DD01-5F33-D879-EEF8-E835C5E7247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55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AF0E6D3F-48F3-AB05-9D1C-AC521463C6AD}"/>
              </a:ext>
            </a:extLst>
          </p:cNvPr>
          <p:cNvSpPr/>
          <p:nvPr/>
        </p:nvSpPr>
        <p:spPr>
          <a:xfrm>
            <a:off x="8799283" y="2799797"/>
            <a:ext cx="2823029" cy="3268953"/>
          </a:xfrm>
          <a:prstGeom prst="roundRect">
            <a:avLst/>
          </a:prstGeom>
          <a:solidFill>
            <a:srgbClr val="7031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CFA86ECD-0532-B98C-A937-98ECD93B73E6}"/>
              </a:ext>
            </a:extLst>
          </p:cNvPr>
          <p:cNvSpPr txBox="1"/>
          <p:nvPr/>
        </p:nvSpPr>
        <p:spPr>
          <a:xfrm>
            <a:off x="972457" y="769256"/>
            <a:ext cx="8868229" cy="769441"/>
          </a:xfrm>
          <a:prstGeom prst="rect">
            <a:avLst/>
          </a:prstGeom>
          <a:noFill/>
        </p:spPr>
        <p:txBody>
          <a:bodyPr wrap="square" rtlCol="0">
            <a:spAutoFit/>
          </a:bodyPr>
          <a:lstStyle/>
          <a:p>
            <a:r>
              <a:rPr lang="en-IN" sz="4400" b="1" dirty="0">
                <a:solidFill>
                  <a:schemeClr val="bg1"/>
                </a:solidFill>
              </a:rPr>
              <a:t>The Menstrual Cycle Phases</a:t>
            </a:r>
          </a:p>
        </p:txBody>
      </p:sp>
      <p:grpSp>
        <p:nvGrpSpPr>
          <p:cNvPr id="6" name="Group 5">
            <a:extLst>
              <a:ext uri="{FF2B5EF4-FFF2-40B4-BE49-F238E27FC236}">
                <a16:creationId xmlns:a16="http://schemas.microsoft.com/office/drawing/2014/main" id="{1B59F470-3098-C9B4-90B6-54B5834DCE53}"/>
              </a:ext>
            </a:extLst>
          </p:cNvPr>
          <p:cNvGrpSpPr/>
          <p:nvPr/>
        </p:nvGrpSpPr>
        <p:grpSpPr>
          <a:xfrm>
            <a:off x="423454" y="2957675"/>
            <a:ext cx="2656115" cy="2670982"/>
            <a:chOff x="580571" y="3073791"/>
            <a:chExt cx="2365829" cy="2195353"/>
          </a:xfrm>
        </p:grpSpPr>
        <p:sp>
          <p:nvSpPr>
            <p:cNvPr id="3" name="TextBox 2">
              <a:extLst>
                <a:ext uri="{FF2B5EF4-FFF2-40B4-BE49-F238E27FC236}">
                  <a16:creationId xmlns:a16="http://schemas.microsoft.com/office/drawing/2014/main" id="{823F908E-29EA-0E86-290A-3C090A47E16F}"/>
                </a:ext>
              </a:extLst>
            </p:cNvPr>
            <p:cNvSpPr txBox="1"/>
            <p:nvPr/>
          </p:nvSpPr>
          <p:spPr>
            <a:xfrm>
              <a:off x="580571" y="3599543"/>
              <a:ext cx="2365829" cy="1669601"/>
            </a:xfrm>
            <a:prstGeom prst="rect">
              <a:avLst/>
            </a:prstGeom>
            <a:noFill/>
          </p:spPr>
          <p:txBody>
            <a:bodyPr wrap="square" rtlCol="0">
              <a:spAutoFit/>
            </a:bodyPr>
            <a:lstStyle/>
            <a:p>
              <a:r>
                <a:rPr lang="en-US" dirty="0">
                  <a:solidFill>
                    <a:schemeClr val="bg1"/>
                  </a:solidFill>
                </a:rPr>
                <a:t>This phase lasts for 3-7 days and involves the shedding of the uterine lining, resulting in menstrual bleeding. It marks the beginning of the cycle.</a:t>
              </a:r>
              <a:endParaRPr lang="en-IN" dirty="0">
                <a:solidFill>
                  <a:schemeClr val="bg1"/>
                </a:solidFill>
              </a:endParaRPr>
            </a:p>
          </p:txBody>
        </p:sp>
        <p:sp>
          <p:nvSpPr>
            <p:cNvPr id="5" name="TextBox 4">
              <a:extLst>
                <a:ext uri="{FF2B5EF4-FFF2-40B4-BE49-F238E27FC236}">
                  <a16:creationId xmlns:a16="http://schemas.microsoft.com/office/drawing/2014/main" id="{F6047B02-08A9-807F-372F-594B6DE3E3DC}"/>
                </a:ext>
              </a:extLst>
            </p:cNvPr>
            <p:cNvSpPr txBox="1"/>
            <p:nvPr/>
          </p:nvSpPr>
          <p:spPr>
            <a:xfrm>
              <a:off x="580571" y="3073791"/>
              <a:ext cx="2206172" cy="328861"/>
            </a:xfrm>
            <a:prstGeom prst="rect">
              <a:avLst/>
            </a:prstGeom>
            <a:noFill/>
          </p:spPr>
          <p:txBody>
            <a:bodyPr wrap="square">
              <a:spAutoFit/>
            </a:bodyPr>
            <a:lstStyle/>
            <a:p>
              <a:r>
                <a:rPr lang="en-IN" sz="2000" b="1" dirty="0">
                  <a:solidFill>
                    <a:schemeClr val="bg1"/>
                  </a:solidFill>
                </a:rPr>
                <a:t>Menstrual Phase</a:t>
              </a:r>
            </a:p>
          </p:txBody>
        </p:sp>
      </p:grpSp>
      <p:grpSp>
        <p:nvGrpSpPr>
          <p:cNvPr id="7" name="Group 6">
            <a:extLst>
              <a:ext uri="{FF2B5EF4-FFF2-40B4-BE49-F238E27FC236}">
                <a16:creationId xmlns:a16="http://schemas.microsoft.com/office/drawing/2014/main" id="{84BD7554-16A7-69D0-DA25-675660B5A73F}"/>
              </a:ext>
            </a:extLst>
          </p:cNvPr>
          <p:cNvGrpSpPr/>
          <p:nvPr/>
        </p:nvGrpSpPr>
        <p:grpSpPr>
          <a:xfrm>
            <a:off x="3360056" y="2957676"/>
            <a:ext cx="2656115" cy="2834076"/>
            <a:chOff x="580571" y="3073791"/>
            <a:chExt cx="2365829" cy="2834076"/>
          </a:xfrm>
        </p:grpSpPr>
        <p:sp>
          <p:nvSpPr>
            <p:cNvPr id="8" name="TextBox 7">
              <a:extLst>
                <a:ext uri="{FF2B5EF4-FFF2-40B4-BE49-F238E27FC236}">
                  <a16:creationId xmlns:a16="http://schemas.microsoft.com/office/drawing/2014/main" id="{B238814F-EC85-471D-1BAE-C07D56DFE9E2}"/>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Spanning about 10-14 days, this phase starts on the first day of menstruation and continues until ovulation. The pituitary gland releases Follicle Stimulating .</a:t>
              </a:r>
              <a:endParaRPr lang="en-IN" dirty="0">
                <a:solidFill>
                  <a:schemeClr val="bg1"/>
                </a:solidFill>
              </a:endParaRPr>
            </a:p>
          </p:txBody>
        </p:sp>
        <p:sp>
          <p:nvSpPr>
            <p:cNvPr id="9" name="TextBox 8">
              <a:extLst>
                <a:ext uri="{FF2B5EF4-FFF2-40B4-BE49-F238E27FC236}">
                  <a16:creationId xmlns:a16="http://schemas.microsoft.com/office/drawing/2014/main" id="{87924FFA-779F-7367-3CEA-96861892CDB8}"/>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Follicular Phase</a:t>
              </a:r>
            </a:p>
          </p:txBody>
        </p:sp>
      </p:grpSp>
      <p:grpSp>
        <p:nvGrpSpPr>
          <p:cNvPr id="10" name="Group 9">
            <a:extLst>
              <a:ext uri="{FF2B5EF4-FFF2-40B4-BE49-F238E27FC236}">
                <a16:creationId xmlns:a16="http://schemas.microsoft.com/office/drawing/2014/main" id="{82A4CBBF-6CA4-E76A-C6E6-EF09403AD17F}"/>
              </a:ext>
            </a:extLst>
          </p:cNvPr>
          <p:cNvGrpSpPr/>
          <p:nvPr/>
        </p:nvGrpSpPr>
        <p:grpSpPr>
          <a:xfrm>
            <a:off x="6016171" y="2957676"/>
            <a:ext cx="2634343" cy="2557077"/>
            <a:chOff x="580571" y="3073791"/>
            <a:chExt cx="2365829" cy="2557077"/>
          </a:xfrm>
        </p:grpSpPr>
        <p:sp>
          <p:nvSpPr>
            <p:cNvPr id="11" name="TextBox 10">
              <a:extLst>
                <a:ext uri="{FF2B5EF4-FFF2-40B4-BE49-F238E27FC236}">
                  <a16:creationId xmlns:a16="http://schemas.microsoft.com/office/drawing/2014/main" id="{F95F8FB2-A157-5DF4-8494-8DD2D4C79AB5}"/>
                </a:ext>
              </a:extLst>
            </p:cNvPr>
            <p:cNvSpPr txBox="1"/>
            <p:nvPr/>
          </p:nvSpPr>
          <p:spPr>
            <a:xfrm>
              <a:off x="580571" y="3599543"/>
              <a:ext cx="2365829" cy="2031325"/>
            </a:xfrm>
            <a:prstGeom prst="rect">
              <a:avLst/>
            </a:prstGeom>
            <a:noFill/>
          </p:spPr>
          <p:txBody>
            <a:bodyPr wrap="square" rtlCol="0">
              <a:spAutoFit/>
            </a:bodyPr>
            <a:lstStyle/>
            <a:p>
              <a:r>
                <a:rPr lang="en-US" dirty="0">
                  <a:solidFill>
                    <a:schemeClr val="bg1"/>
                  </a:solidFill>
                </a:rPr>
                <a:t>Occurring around the 14th day of the cycle, ovulation is the release of a mature egg from the ovary. Signs of ovulation include an increase in basal body temperature .</a:t>
              </a:r>
              <a:endParaRPr lang="en-IN" dirty="0">
                <a:solidFill>
                  <a:schemeClr val="bg1"/>
                </a:solidFill>
              </a:endParaRPr>
            </a:p>
          </p:txBody>
        </p:sp>
        <p:sp>
          <p:nvSpPr>
            <p:cNvPr id="12" name="TextBox 11">
              <a:extLst>
                <a:ext uri="{FF2B5EF4-FFF2-40B4-BE49-F238E27FC236}">
                  <a16:creationId xmlns:a16="http://schemas.microsoft.com/office/drawing/2014/main" id="{5ECA8986-59C3-DCB4-61CD-55E7EEFBDF81}"/>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Ovulation</a:t>
              </a:r>
            </a:p>
          </p:txBody>
        </p:sp>
      </p:grpSp>
      <p:grpSp>
        <p:nvGrpSpPr>
          <p:cNvPr id="13" name="Group 12">
            <a:extLst>
              <a:ext uri="{FF2B5EF4-FFF2-40B4-BE49-F238E27FC236}">
                <a16:creationId xmlns:a16="http://schemas.microsoft.com/office/drawing/2014/main" id="{31274368-D1D9-F668-830C-F616DAFC9078}"/>
              </a:ext>
            </a:extLst>
          </p:cNvPr>
          <p:cNvGrpSpPr/>
          <p:nvPr/>
        </p:nvGrpSpPr>
        <p:grpSpPr>
          <a:xfrm>
            <a:off x="8882739" y="2957676"/>
            <a:ext cx="2656115" cy="2834076"/>
            <a:chOff x="580571" y="3073791"/>
            <a:chExt cx="2365829" cy="2834076"/>
          </a:xfrm>
        </p:grpSpPr>
        <p:sp>
          <p:nvSpPr>
            <p:cNvPr id="14" name="TextBox 13">
              <a:extLst>
                <a:ext uri="{FF2B5EF4-FFF2-40B4-BE49-F238E27FC236}">
                  <a16:creationId xmlns:a16="http://schemas.microsoft.com/office/drawing/2014/main" id="{17E38DD3-E87B-720A-E837-C2283B6B2227}"/>
                </a:ext>
              </a:extLst>
            </p:cNvPr>
            <p:cNvSpPr txBox="1"/>
            <p:nvPr/>
          </p:nvSpPr>
          <p:spPr>
            <a:xfrm>
              <a:off x="580571" y="3599543"/>
              <a:ext cx="2365829" cy="2308324"/>
            </a:xfrm>
            <a:prstGeom prst="rect">
              <a:avLst/>
            </a:prstGeom>
            <a:noFill/>
          </p:spPr>
          <p:txBody>
            <a:bodyPr wrap="square" rtlCol="0">
              <a:spAutoFit/>
            </a:bodyPr>
            <a:lstStyle/>
            <a:p>
              <a:r>
                <a:rPr lang="en-US" dirty="0">
                  <a:solidFill>
                    <a:schemeClr val="bg1"/>
                  </a:solidFill>
                </a:rPr>
                <a:t>Lasting about 14 days, this phase begins after ovulation. The corpus luteum forms and secretes progesterone, preparing the uterus for the potential implantation of a fertilized egg.</a:t>
              </a:r>
              <a:endParaRPr lang="en-IN" dirty="0">
                <a:solidFill>
                  <a:schemeClr val="bg1"/>
                </a:solidFill>
              </a:endParaRPr>
            </a:p>
          </p:txBody>
        </p:sp>
        <p:sp>
          <p:nvSpPr>
            <p:cNvPr id="15" name="TextBox 14">
              <a:extLst>
                <a:ext uri="{FF2B5EF4-FFF2-40B4-BE49-F238E27FC236}">
                  <a16:creationId xmlns:a16="http://schemas.microsoft.com/office/drawing/2014/main" id="{F19011BE-DB60-0692-5381-CCE171BACA66}"/>
                </a:ext>
              </a:extLst>
            </p:cNvPr>
            <p:cNvSpPr txBox="1"/>
            <p:nvPr/>
          </p:nvSpPr>
          <p:spPr>
            <a:xfrm>
              <a:off x="580571" y="3073791"/>
              <a:ext cx="2206172" cy="400110"/>
            </a:xfrm>
            <a:prstGeom prst="rect">
              <a:avLst/>
            </a:prstGeom>
            <a:noFill/>
          </p:spPr>
          <p:txBody>
            <a:bodyPr wrap="square">
              <a:spAutoFit/>
            </a:bodyPr>
            <a:lstStyle/>
            <a:p>
              <a:r>
                <a:rPr lang="en-IN" sz="2000" b="1" dirty="0">
                  <a:solidFill>
                    <a:schemeClr val="bg1"/>
                  </a:solidFill>
                </a:rPr>
                <a:t>Luteal Phase</a:t>
              </a:r>
            </a:p>
          </p:txBody>
        </p:sp>
      </p:grpSp>
    </p:spTree>
    <p:extLst>
      <p:ext uri="{BB962C8B-B14F-4D97-AF65-F5344CB8AC3E}">
        <p14:creationId xmlns:p14="http://schemas.microsoft.com/office/powerpoint/2010/main" val="3009011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Scales empty icon on pink background ...">
            <a:extLst>
              <a:ext uri="{FF2B5EF4-FFF2-40B4-BE49-F238E27FC236}">
                <a16:creationId xmlns:a16="http://schemas.microsoft.com/office/drawing/2014/main" id="{1AB56755-CC30-8730-4977-50F9E3B9AF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92" b="9392"/>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C5053B-9EFA-F59E-E06E-080F389753D1}"/>
              </a:ext>
            </a:extLst>
          </p:cNvPr>
          <p:cNvSpPr>
            <a:spLocks noGrp="1"/>
          </p:cNvSpPr>
          <p:nvPr>
            <p:ph type="title"/>
          </p:nvPr>
        </p:nvSpPr>
        <p:spPr/>
        <p:txBody>
          <a:bodyPr>
            <a:normAutofit/>
          </a:bodyPr>
          <a:lstStyle/>
          <a:p>
            <a:r>
              <a:rPr lang="en-IN" sz="6000" b="1" dirty="0">
                <a:latin typeface="+mn-lt"/>
              </a:rPr>
              <a:t>Myth  Vs Facts</a:t>
            </a:r>
          </a:p>
        </p:txBody>
      </p:sp>
      <p:sp>
        <p:nvSpPr>
          <p:cNvPr id="3" name="Text Placeholder 2">
            <a:extLst>
              <a:ext uri="{FF2B5EF4-FFF2-40B4-BE49-F238E27FC236}">
                <a16:creationId xmlns:a16="http://schemas.microsoft.com/office/drawing/2014/main" id="{A58B2E46-14E5-2BEB-E043-1590EFB4CD96}"/>
              </a:ext>
            </a:extLst>
          </p:cNvPr>
          <p:cNvSpPr>
            <a:spLocks noGrp="1"/>
          </p:cNvSpPr>
          <p:nvPr>
            <p:ph type="body" idx="1"/>
          </p:nvPr>
        </p:nvSpPr>
        <p:spPr/>
        <p:txBody>
          <a:bodyPr>
            <a:normAutofit/>
          </a:bodyPr>
          <a:lstStyle/>
          <a:p>
            <a:r>
              <a:rPr lang="en-IN" sz="3200" dirty="0"/>
              <a:t>Myth</a:t>
            </a:r>
          </a:p>
        </p:txBody>
      </p:sp>
      <p:sp>
        <p:nvSpPr>
          <p:cNvPr id="4" name="Content Placeholder 3">
            <a:extLst>
              <a:ext uri="{FF2B5EF4-FFF2-40B4-BE49-F238E27FC236}">
                <a16:creationId xmlns:a16="http://schemas.microsoft.com/office/drawing/2014/main" id="{E6E44084-01FE-6BD0-B2DC-6B02EFD56207}"/>
              </a:ext>
            </a:extLst>
          </p:cNvPr>
          <p:cNvSpPr>
            <a:spLocks noGrp="1"/>
          </p:cNvSpPr>
          <p:nvPr>
            <p:ph sz="half" idx="2"/>
          </p:nvPr>
        </p:nvSpPr>
        <p:spPr>
          <a:xfrm>
            <a:off x="839788" y="2571750"/>
            <a:ext cx="4980441" cy="3684588"/>
          </a:xfrm>
        </p:spPr>
        <p:txBody>
          <a:bodyPr>
            <a:normAutofit/>
          </a:bodyPr>
          <a:lstStyle/>
          <a:p>
            <a:r>
              <a:rPr lang="en-US" sz="2300" dirty="0"/>
              <a:t>Menstruation is a sign of illness.</a:t>
            </a:r>
          </a:p>
          <a:p>
            <a:r>
              <a:rPr lang="en-US" sz="2300" dirty="0"/>
              <a:t>Women should avoid physical activity during their period.</a:t>
            </a:r>
          </a:p>
          <a:p>
            <a:r>
              <a:rPr lang="en-US" sz="2300" dirty="0"/>
              <a:t>Menstruation is something to be ashamed of.</a:t>
            </a:r>
          </a:p>
          <a:p>
            <a:r>
              <a:rPr lang="en-IN" sz="2300" dirty="0"/>
              <a:t>Menstruation is impure.</a:t>
            </a:r>
          </a:p>
        </p:txBody>
      </p:sp>
      <p:sp>
        <p:nvSpPr>
          <p:cNvPr id="5" name="Text Placeholder 4">
            <a:extLst>
              <a:ext uri="{FF2B5EF4-FFF2-40B4-BE49-F238E27FC236}">
                <a16:creationId xmlns:a16="http://schemas.microsoft.com/office/drawing/2014/main" id="{6A58C6A5-48BB-4175-60F2-2797E4EBB80E}"/>
              </a:ext>
            </a:extLst>
          </p:cNvPr>
          <p:cNvSpPr>
            <a:spLocks noGrp="1"/>
          </p:cNvSpPr>
          <p:nvPr>
            <p:ph type="body" sz="quarter" idx="3"/>
          </p:nvPr>
        </p:nvSpPr>
        <p:spPr/>
        <p:txBody>
          <a:bodyPr>
            <a:normAutofit/>
          </a:bodyPr>
          <a:lstStyle/>
          <a:p>
            <a:r>
              <a:rPr lang="en-IN" sz="3200" dirty="0"/>
              <a:t>Fact</a:t>
            </a:r>
          </a:p>
        </p:txBody>
      </p:sp>
      <p:sp>
        <p:nvSpPr>
          <p:cNvPr id="6" name="Content Placeholder 5">
            <a:extLst>
              <a:ext uri="{FF2B5EF4-FFF2-40B4-BE49-F238E27FC236}">
                <a16:creationId xmlns:a16="http://schemas.microsoft.com/office/drawing/2014/main" id="{DCBED934-D52E-122B-8D84-26B98126334F}"/>
              </a:ext>
            </a:extLst>
          </p:cNvPr>
          <p:cNvSpPr>
            <a:spLocks noGrp="1"/>
          </p:cNvSpPr>
          <p:nvPr>
            <p:ph sz="quarter" idx="4"/>
          </p:nvPr>
        </p:nvSpPr>
        <p:spPr>
          <a:xfrm>
            <a:off x="6002114" y="2505075"/>
            <a:ext cx="5798000" cy="3684588"/>
          </a:xfrm>
        </p:spPr>
        <p:txBody>
          <a:bodyPr>
            <a:normAutofit/>
          </a:bodyPr>
          <a:lstStyle/>
          <a:p>
            <a:r>
              <a:rPr lang="en-US" sz="2300" dirty="0"/>
              <a:t>Menstruation is a healthy, natural part of the female reproductive cycle.</a:t>
            </a:r>
          </a:p>
          <a:p>
            <a:r>
              <a:rPr lang="en-US" sz="2300" dirty="0"/>
              <a:t>Regular physical activity can help reduce menstrual cramps and improve mood.</a:t>
            </a:r>
          </a:p>
          <a:p>
            <a:r>
              <a:rPr lang="en-US" sz="2300" dirty="0"/>
              <a:t>Menstruation is a natural biological process and should be openly discussed and normalized.</a:t>
            </a:r>
          </a:p>
          <a:p>
            <a:r>
              <a:rPr lang="en-US" sz="2300" dirty="0"/>
              <a:t>Menstruation is a natural and healthy biological process, not a sign of impurity.</a:t>
            </a:r>
          </a:p>
          <a:p>
            <a:endParaRPr lang="en-IN" sz="2300" dirty="0"/>
          </a:p>
        </p:txBody>
      </p:sp>
      <p:pic>
        <p:nvPicPr>
          <p:cNvPr id="6154" name="Picture 10" descr="A blue and red rectangular buttons with white text&#10;&#10;Description automatically generated">
            <a:extLst>
              <a:ext uri="{FF2B5EF4-FFF2-40B4-BE49-F238E27FC236}">
                <a16:creationId xmlns:a16="http://schemas.microsoft.com/office/drawing/2014/main" id="{28ADC974-F4A4-DDD5-7239-359F447DE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8788" y="169069"/>
            <a:ext cx="2494983" cy="2024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43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654</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Dashboard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Myth  Vs Facts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Aaryan Bhandari</dc:creator>
  <cp:lastModifiedBy>Aaryan Bhandari</cp:lastModifiedBy>
  <cp:revision>1</cp:revision>
  <dcterms:created xsi:type="dcterms:W3CDTF">2024-06-06T17:36:04Z</dcterms:created>
  <dcterms:modified xsi:type="dcterms:W3CDTF">2024-06-07T06:24:05Z</dcterms:modified>
</cp:coreProperties>
</file>