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Source Code Pro"/>
      <p:regular r:id="rId64"/>
      <p:bold r:id="rId65"/>
    </p:embeddedFont>
    <p:embeddedFont>
      <p:font typeface="Arial Black"/>
      <p:regular r:id="rId66"/>
    </p:embeddedFont>
    <p:embeddedFont>
      <p:font typeface="Oswald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SourceCodePro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65" Type="http://schemas.openxmlformats.org/officeDocument/2006/relationships/font" Target="fonts/SourceCodePro-bold.fntdata"/><Relationship Id="rId24" Type="http://schemas.openxmlformats.org/officeDocument/2006/relationships/slide" Target="slides/slide19.xml"/><Relationship Id="rId68" Type="http://schemas.openxmlformats.org/officeDocument/2006/relationships/font" Target="fonts/Oswald-bold.fntdata"/><Relationship Id="rId23" Type="http://schemas.openxmlformats.org/officeDocument/2006/relationships/slide" Target="slides/slide18.xml"/><Relationship Id="rId67" Type="http://schemas.openxmlformats.org/officeDocument/2006/relationships/font" Target="fonts/Oswald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deforces.com/blog/entry/13141" TargetMode="External"/><Relationship Id="rId4" Type="http://schemas.openxmlformats.org/officeDocument/2006/relationships/hyperlink" Target="https://github.com/dj3500/hightai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</a:pPr>
            <a:r>
              <a:rPr b="0" i="0" lang="en-IN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Advance Track Project</a:t>
            </a:r>
            <a:endParaRPr b="0" i="0" sz="6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IN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BY- ARYAN CHOUDHARY(170152)</a:t>
            </a:r>
            <a:endParaRPr b="0" i="0" sz="24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IN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MENTOR - DHAWAL UPADHYAY</a:t>
            </a:r>
            <a:endParaRPr b="0" i="0" sz="24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IN" sz="2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INSTRUCTOR IN CHARGE - Purushottam 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Idea Credits 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Idea Credits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They have already released full featured application for public release (4 years ago).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http://codeforces.com/blog/entry/13141</a:t>
            </a: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(Blog).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https://github.com/dj3500/hightail</a:t>
            </a: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(Original application is created in Java).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Idea Credits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My mentor </a:t>
            </a:r>
            <a:r>
              <a:rPr b="0" i="0" lang="en-IN" sz="1800" u="none" cap="none" strike="noStrike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DHAWAL UPADHYAY.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suggesting me this project.</a:t>
            </a:r>
            <a:endParaRPr b="1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Mid Term Status -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Mid Term</a:t>
            </a:r>
            <a:b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Status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Front End Task Completed.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Added Buttons for each task.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Added data grid.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Added functionality of Browse Button.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Added functionality of Fetch Button(Partial).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Mid Term</a:t>
            </a:r>
            <a:b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Status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 Scrapper.(Task Completed).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Until now My Project can fetch Sample Input / Output and add then in a list.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Writing Sample Input / Output to file was not completed.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 Term Status -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 Term</a:t>
            </a:r>
            <a:b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Status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Completed Back end.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write Sample Input / Output to file.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Added separate file for Result.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 Term</a:t>
            </a:r>
            <a:b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Status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was told to look at possibilities of using Powershell/Cmd –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speed up task.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run multiple Testcases at a time.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To deal with stdin and stdout of program.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 Term</a:t>
            </a:r>
            <a:b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Status -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Writing Entries in Data Grid Showed error.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do this as I was suggested during mid term.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use some other function. Done.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need a tool that can do the task of online ide.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Which I can use before submitting my solution on online platform like codeforces,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check the validity of my solution.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320930" y="3856724"/>
            <a:ext cx="8282400" cy="112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ScreenShots.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Problem - 965B - Codeforces - Google Chrome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166"/>
            <a:ext cx="9144000" cy="490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166"/>
            <a:ext cx="9144000" cy="49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/>
          <p:nvPr/>
        </p:nvSpPr>
        <p:spPr>
          <a:xfrm>
            <a:off x="2076893" y="389860"/>
            <a:ext cx="134679" cy="1346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/>
          <p:nvPr/>
        </p:nvSpPr>
        <p:spPr>
          <a:xfrm>
            <a:off x="8307572" y="559981"/>
            <a:ext cx="737191" cy="255182"/>
          </a:xfrm>
          <a:prstGeom prst="rect">
            <a:avLst/>
          </a:prstGeom>
          <a:noFill/>
          <a:ln cap="flat" cmpd="sng" w="25400">
            <a:solidFill>
              <a:srgbClr val="F27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" id="199" name="Google Shape;1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64" y="788826"/>
            <a:ext cx="3828038" cy="2392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/>
          <p:nvPr/>
        </p:nvSpPr>
        <p:spPr>
          <a:xfrm>
            <a:off x="2884967" y="2927498"/>
            <a:ext cx="482010" cy="18429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1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928577" y="297712"/>
            <a:ext cx="7371907" cy="2622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>
            <a:off x="8307572" y="311888"/>
            <a:ext cx="737191" cy="23391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protect my source code, because protection of source code is most important for a programmer.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avoid being caught in plagiarism, which sometimes happens when we forget to make our code private.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>
            <a:off x="3280229" y="1676400"/>
            <a:ext cx="2677885" cy="17298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27" name="Google Shape;2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>
            <a:off x="56707" y="886047"/>
            <a:ext cx="4515293" cy="3997841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34" name="Google Shape;2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/>
          <p:nvPr/>
        </p:nvSpPr>
        <p:spPr>
          <a:xfrm>
            <a:off x="4572000" y="907311"/>
            <a:ext cx="4515293" cy="3579629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/>
          <p:nvPr/>
        </p:nvSpPr>
        <p:spPr>
          <a:xfrm>
            <a:off x="4572001" y="907311"/>
            <a:ext cx="1212112" cy="3579629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48" name="Google Shape;2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/>
          <p:nvPr/>
        </p:nvSpPr>
        <p:spPr>
          <a:xfrm>
            <a:off x="5691964" y="935665"/>
            <a:ext cx="694659" cy="3579629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sample soln"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/>
          <p:nvPr/>
        </p:nvSpPr>
        <p:spPr>
          <a:xfrm>
            <a:off x="5486400" y="4458586"/>
            <a:ext cx="978195" cy="35441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1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/>
          <p:nvPr/>
        </p:nvSpPr>
        <p:spPr>
          <a:xfrm>
            <a:off x="8265042" y="4451498"/>
            <a:ext cx="793897" cy="36150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1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81" name="Google Shape;2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/>
          <p:nvPr/>
        </p:nvSpPr>
        <p:spPr>
          <a:xfrm>
            <a:off x="6259035" y="858135"/>
            <a:ext cx="446566" cy="3579629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https://discuss.codechef.com/questions/18669/what-does-codechef-do-to-prevent-cheating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88" name="Google Shape;2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7"/>
          <p:cNvSpPr/>
          <p:nvPr/>
        </p:nvSpPr>
        <p:spPr>
          <a:xfrm>
            <a:off x="6556747" y="858135"/>
            <a:ext cx="694658" cy="3579629"/>
          </a:xfrm>
          <a:prstGeom prst="rect">
            <a:avLst/>
          </a:prstGeom>
          <a:noFill/>
          <a:ln cap="flat" cmpd="sng" w="25400">
            <a:solidFill>
              <a:srgbClr val="770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295" name="Google Shape;29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301" name="Google Shape;3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307" name="Google Shape;3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166"/>
            <a:ext cx="9144000" cy="490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9" name="Google Shape;3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166"/>
            <a:ext cx="9144000" cy="49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2"/>
          <p:cNvSpPr/>
          <p:nvPr/>
        </p:nvSpPr>
        <p:spPr>
          <a:xfrm>
            <a:off x="2076893" y="389860"/>
            <a:ext cx="134679" cy="1346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AdvanceTrackProject" id="326" name="Google Shape;32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I liked About Project !!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I liked About Project !!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55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Making Web Scrapper.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liked it very much.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also created Web Scrapper to download My PHY103A assignments from course website.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I liked About Project !!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p56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Having My own software that I can use during debugging.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more need to retype test cases during debugging of Program when solving Questions.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does CodeChef do to prevent cheating? - CodeChef Discuss - Google Chrome"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Didn’t I like About Project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4" name="Google Shape;3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8"/>
          <p:cNvSpPr/>
          <p:nvPr/>
        </p:nvSpPr>
        <p:spPr>
          <a:xfrm>
            <a:off x="3280229" y="1676400"/>
            <a:ext cx="2677885" cy="17298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Didn’t I like About Project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59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error is Popping up because In back end Visual Studio uses old Internet Explorer.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tried avoiding using three different methods.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failed on all of them.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Didn’t I like About Project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Google Shape;367;p60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During Run Time Error.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 gives TLE verdict.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if someone wants to differentiate between them.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 has to look for this icon in notification panel.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684" y="3734054"/>
            <a:ext cx="381033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If you had more time.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If you had more time.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62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would have customised more.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Allowed used to edit test cases from application itself.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If you had more time.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p63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suggestion which was given to me during mid term presentation –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more websites.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Every Website required writing Web Scrapper from Scratch.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If you had more time.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p64"/>
          <p:cNvSpPr txBox="1"/>
          <p:nvPr>
            <p:ph idx="2" type="body"/>
          </p:nvPr>
        </p:nvSpPr>
        <p:spPr>
          <a:xfrm>
            <a:off x="4895957" y="172657"/>
            <a:ext cx="3929100" cy="4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Once issue with runtime error is resolved.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would like to add so that use can know type of runtime error.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Doing this required learning signal processing at system level.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does CodeChef do to prevent cheating? - CodeChef Discuss - Google Chrome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1727200" y="3476171"/>
            <a:ext cx="4013200" cy="28302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1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does CodeChef do to prevent cheating? - CodeChef Discuss - Google Chrome"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78"/>
            <a:ext cx="9144000" cy="494474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1734457" y="3737429"/>
            <a:ext cx="4013200" cy="21045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B31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So, I present to you my project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</a:pPr>
            <a:r>
              <a:rPr b="0" i="0" lang="en-IN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4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Although there are may tools available online to solve this problem.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b="0" i="0" lang="en-IN" sz="1800" u="none" cap="none" strike="noStrike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want to have my own software to serve this purpose.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