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codeforces.com/blog/entry/13141" TargetMode="External"/><Relationship Id="rId4" Type="http://schemas.openxmlformats.org/officeDocument/2006/relationships/hyperlink" Target="https://github.com/dj3500/hightai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ryanc403/AdvanceTrackProjec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youtube.com/playlist?list=PL4uUzn4lRv77y7h9CT7uSevLk8FrdCbih&amp;disable_polymer=true" TargetMode="External"/><Relationship Id="rId4" Type="http://schemas.openxmlformats.org/officeDocument/2006/relationships/hyperlink" Target="https://www.youtube.com/playlist?list=PL4uUzn4lRv77y7h9CT7uSevLk8FrdCbih&amp;disable_polymer=true" TargetMode="External"/><Relationship Id="rId5" Type="http://schemas.openxmlformats.org/officeDocument/2006/relationships/hyperlink" Target="https://www.youtube.com/playlist?list=PL4uUzn4lRv77y7h9CT7uSevLk8FrdCbih&amp;disable_polymer=true" TargetMode="External"/><Relationship Id="rId6" Type="http://schemas.openxmlformats.org/officeDocument/2006/relationships/hyperlink" Target="https://www.youtube.com/playlist?list=PL4uUzn4lRv77y7h9CT7uSevLk8FrdCbih&amp;disable_polymer=tru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IN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Track Project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BY- ARYAN CHOUDHARY(170152)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 - DHAWAL UPADHYAY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 IN CHARGE - INDRANIL SAHA, Purushottam 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serve as gap between online and offline ide.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software along with offline ide, can get rid of these problems.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 is an automatic tester for programming contests such as CodeForces rounds.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parse the problem statement, extract sample test cases (inputs and outputs) from it, and verify the correctness of your program against them.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built to provide maximum automation and to relieve the contestant as much as possible.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- 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parse Entire Problem Statement.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Fetches sample test cases from problem statement.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you to edit, view, add test cases.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Customizable time limits.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 version of own ide.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all verdicts WA,TLE, RE, and AC.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supports only C/C++.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runs only on windows.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available and used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C# and Microsoft library files.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Web Scrapper to fetch sample test cases.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Using HtmlAgilityPack.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getting html components.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Using  System.Net and System.Net.Http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in Microsoft Visual Studio.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 work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Yes, People have worked in past on Same problem statement.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have already released full featured application for public release (4 years ago).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(Although many people do not know about this in our campus :P).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http://codeforces.com/blog/entry/13141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(Acknowledgement - Project Idea).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https://github.com/dj3500/hightail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(Original application is created in Java).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Problem is Worth Solving again ??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is related to something which every competitive programmer needs/uses to protect his/her code.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more fun when you use your own created application to debug your problems.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most important reason -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teaches me process of app development.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create web scrapper.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Microsoft environment for application development.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exploring tools provided by Microsoft for Application Development.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this project will help me. For how to take on self project in future.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(Task Completed)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Done –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WPF Form.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End Task Completed.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End –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Buttons for each task.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data grid.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functionality of Browse Button.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functionality of Fetch Button(Partial).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2482" y="387480"/>
            <a:ext cx="6391922" cy="6162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End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Done –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Web Scrapper. (Task Completed).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Until now My Project can fetch Sample Input/Output and add then in a list.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To be  Done –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Content (sample input/output) to data grid.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Sample input in stdin, after running program, and capture stdout.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feature to Handles all verdicts WA,TLE, RE, and AC.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you to edit, view, add test cases. This is added automatically when I will add rows to data grid.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75" y="107728"/>
            <a:ext cx="10789753" cy="6069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IN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Repo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https://github.com/aryanc403/AdvanceTrackProject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(Public)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Faced So Far -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my first project (of any kind) related to CSE.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encounter on application development.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encounter with Visual Studio.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hand on experience with C# and OOP.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taken to over come these Challenges -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Watched Youtube Playlists.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 –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https://www.youtube.com/playlist?list=PL3dYK0ZLo-4rZnJSXDeiJVjZtzloOKKmZ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https://www.youtube.com/watch?v=mY4o_E0bilc&amp;t=158s&amp;list=PL4uUzn4lRv77y7h9CT7uSevLk8FrdCbih&amp;index=6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https://www.youtube.com/watch?v=4fGOLn3azZA&amp;t=197s&amp;list=PL4uUzn4lRv77y7h9CT7uSevLk8FrdCbih&amp;index=15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https://www.youtube.com/playlist?list=PL4uUzn4lRv77y7h9CT7uSevLk8FrdCbih&amp;disable_polymer=true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many more.</a:t>
            </a:r>
            <a:endParaRPr/>
          </a:p>
          <a:p>
            <a:pPr indent="-8763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616258" y="50285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1336829" y="49208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Challenges faced -</a:t>
            </a:r>
            <a:endParaRPr/>
          </a:p>
        </p:txBody>
      </p:sp>
      <p:sp>
        <p:nvSpPr>
          <p:cNvPr id="205" name="Google Shape;205;p34"/>
          <p:cNvSpPr txBox="1"/>
          <p:nvPr/>
        </p:nvSpPr>
        <p:spPr>
          <a:xfrm>
            <a:off x="758301" y="8668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Web Crawler for two different websites, Before using for project to download.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command or function before using in project made trial run on other dummy project and seen its output in debug.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then implemented in project.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751" y="703880"/>
            <a:ext cx="9729927" cy="5473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recall my features –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Sample input in stdin, after running program, and capture stdout.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all verdicts WA,TLE, </a:t>
            </a:r>
            <a:r>
              <a:rPr b="1" i="0" lang="en-IN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AC.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Challenges facing right now.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overcome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all verdicts WA,TLE, </a:t>
            </a:r>
            <a:r>
              <a:rPr b="1" i="0" lang="en-IN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AC.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one –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check the return code given by main function.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are many types of RE, and handling each is difficult.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any other runtime error may hault the program.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Sample input in stdin, after running program, and capture stdout.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1 - I am looking for any library function which can do this for me.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2 – I was told by my TA that in linux, we have command line function which can copy text (What we have typed/What is output).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cmd (windows) also have this then I can run Program on cmd and capture the output to handle this.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941685" y="3087209"/>
            <a:ext cx="2032986" cy="683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need a tool that can do the task of online ide.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 can use before submitting my solution on online platform like codeforces, codechef, SPOJ etc.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the validity of my soln.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protect my source code, because protection of source code is most important for a programmer.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avoid being caught in palgarism, which sometimes happens when we forget to make our code private.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https://discuss.codechef.com/questions/18669/what-does-codechef-do-to-prevent-cheating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43" y="435006"/>
            <a:ext cx="9976816" cy="5611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those who want to cheat cannot be stopped.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we can prevent our shelf from being caught in palgarism.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over come this situation we can use offline ide.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problem faced with offline ide is -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to select test case online and copy it.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we have type again and again sample test cases / other manual case each time when run our code to check our solution.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Typing test cases each time is little bit boring and,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also time consuming when the we are on short contest (e.g. 2.5 hrs and 5 question etc.)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really need to save our time in copying test cases.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for a platform like codeforces when there are more than one test case. 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there are may tools available online to solve this problem.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have my own software to serve this purpose.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I present to you my project idea.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2684" y="395393"/>
            <a:ext cx="6293024" cy="6067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