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c403/Auto-Tes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hef.com/users/aryanc4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f.com/users/dushsingh1995" TargetMode="External"/><Relationship Id="rId2" Type="http://schemas.openxmlformats.org/officeDocument/2006/relationships/hyperlink" Target="https://discuss.codechef.com/questions/121549/auto-tester-find-testcases-where-your-code-fails?page=1#12245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D12-03C4-427E-A857-0AF222A83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Track(</a:t>
            </a:r>
            <a:r>
              <a:rPr lang="en-IN" b="1" dirty="0"/>
              <a:t>Auto-Test</a:t>
            </a:r>
            <a:r>
              <a:rPr lang="en-IN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04C32-EF26-4FC1-BAB4-D56F99C8B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By- Aryan Choudhary(170152)</a:t>
            </a:r>
          </a:p>
          <a:p>
            <a:r>
              <a:rPr lang="en-IN" dirty="0"/>
              <a:t>Mentor - </a:t>
            </a:r>
            <a:r>
              <a:rPr lang="en-IN" dirty="0" err="1"/>
              <a:t>Dhawal</a:t>
            </a:r>
            <a:r>
              <a:rPr lang="en-IN" dirty="0"/>
              <a:t> Upadhyay</a:t>
            </a:r>
          </a:p>
          <a:p>
            <a:r>
              <a:rPr lang="en-IN" dirty="0"/>
              <a:t>Instructor In Charge - </a:t>
            </a:r>
            <a:r>
              <a:rPr lang="en-IN" dirty="0" err="1"/>
              <a:t>Indranil</a:t>
            </a:r>
            <a:r>
              <a:rPr lang="en-IN" dirty="0"/>
              <a:t> </a:t>
            </a:r>
            <a:r>
              <a:rPr lang="en-IN" dirty="0" err="1"/>
              <a:t>Saha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98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D12-03C4-427E-A857-0AF222A83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Git-Hub Repo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04C32-EF26-4FC1-BAB4-D56F99C8B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https://github.com/aryanc403/Auto-Test</a:t>
            </a:r>
            <a:r>
              <a:rPr lang="en-IN" dirty="0"/>
              <a:t>   (private)</a:t>
            </a:r>
          </a:p>
        </p:txBody>
      </p:sp>
    </p:spTree>
    <p:extLst>
      <p:ext uri="{BB962C8B-B14F-4D97-AF65-F5344CB8AC3E}">
        <p14:creationId xmlns:p14="http://schemas.microsoft.com/office/powerpoint/2010/main" val="29860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0424-AA9C-49D5-9908-D3EF79C2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C17B-48E8-402B-A12E-07A77D74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windows based application, which takes from user test case generator, and two s/c file(.c/.</a:t>
            </a:r>
            <a:r>
              <a:rPr lang="en-IN" dirty="0" err="1"/>
              <a:t>cpp</a:t>
            </a:r>
            <a:r>
              <a:rPr lang="en-IN" dirty="0"/>
              <a:t> only), and run them on test cases </a:t>
            </a:r>
            <a:r>
              <a:rPr lang="en-IN" dirty="0" err="1"/>
              <a:t>generater</a:t>
            </a:r>
            <a:r>
              <a:rPr lang="en-IN" dirty="0"/>
              <a:t> by generator.</a:t>
            </a:r>
          </a:p>
          <a:p>
            <a:r>
              <a:rPr lang="en-IN" dirty="0"/>
              <a:t>And also give AC and WA verdict.</a:t>
            </a:r>
          </a:p>
          <a:p>
            <a:r>
              <a:rPr lang="en-IN" dirty="0"/>
              <a:t>In case of WA also shows difference b/w two output.</a:t>
            </a:r>
          </a:p>
        </p:txBody>
      </p:sp>
    </p:spTree>
    <p:extLst>
      <p:ext uri="{BB962C8B-B14F-4D97-AF65-F5344CB8AC3E}">
        <p14:creationId xmlns:p14="http://schemas.microsoft.com/office/powerpoint/2010/main" val="316904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9AC9-6A95-4C15-A1E9-C8743B7E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04C8-814E-4DE2-AE95-8DEE0E98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Backend – in c/</a:t>
            </a:r>
            <a:r>
              <a:rPr lang="en-IN" dirty="0" err="1"/>
              <a:t>cpp</a:t>
            </a:r>
            <a:r>
              <a:rPr lang="en-IN" dirty="0"/>
              <a:t>.</a:t>
            </a:r>
          </a:p>
          <a:p>
            <a:r>
              <a:rPr lang="en-IN" dirty="0"/>
              <a:t>Frontend using visual studio.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will be a application created using MS visual studio and will take files as input and give the verdict accordingly. In case of WA also shows output by files.</a:t>
            </a:r>
          </a:p>
        </p:txBody>
      </p:sp>
    </p:spTree>
    <p:extLst>
      <p:ext uri="{BB962C8B-B14F-4D97-AF65-F5344CB8AC3E}">
        <p14:creationId xmlns:p14="http://schemas.microsoft.com/office/powerpoint/2010/main" val="3350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8295-9859-405B-ABD2-FBF717F9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Plan(Tentative)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9637-AA4D-4E5E-9540-711ED271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Feb 3 – Submit proposal</a:t>
            </a:r>
          </a:p>
          <a:p>
            <a:r>
              <a:rPr lang="en-IN" dirty="0"/>
              <a:t>Feb 19 – Prepare Backend</a:t>
            </a:r>
          </a:p>
          <a:p>
            <a:r>
              <a:rPr lang="en-IN" dirty="0"/>
              <a:t>In </a:t>
            </a:r>
            <a:r>
              <a:rPr lang="en-IN" dirty="0" err="1"/>
              <a:t>MidSem</a:t>
            </a:r>
            <a:r>
              <a:rPr lang="en-IN" dirty="0"/>
              <a:t> break – Learn to create application in visual studio</a:t>
            </a:r>
          </a:p>
          <a:p>
            <a:r>
              <a:rPr lang="en-IN" dirty="0"/>
              <a:t>March 16 – Testing on backend and start working on frontend</a:t>
            </a:r>
          </a:p>
          <a:p>
            <a:r>
              <a:rPr lang="en-IN" dirty="0"/>
              <a:t>April 14 – Prepared </a:t>
            </a:r>
            <a:r>
              <a:rPr lang="en-IN" dirty="0" err="1"/>
              <a:t>FrontEnd</a:t>
            </a:r>
            <a:r>
              <a:rPr lang="en-IN" dirty="0"/>
              <a:t> and Start Final Testing.</a:t>
            </a:r>
          </a:p>
          <a:p>
            <a:r>
              <a:rPr lang="en-IN" dirty="0"/>
              <a:t>April 30 – Submit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38560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F347-D71C-4EEE-BE31-76042888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Steps(Tentative)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DA62-54FF-4B3B-8CB7-A702C87C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Given By Sir-</a:t>
            </a:r>
          </a:p>
          <a:p>
            <a:r>
              <a:rPr lang="en-IN" dirty="0"/>
              <a:t>The project will contain the following steps with tentative deadlines:</a:t>
            </a:r>
          </a:p>
          <a:p>
            <a:r>
              <a:rPr lang="en-IN" dirty="0"/>
              <a:t>Step 1: Discuss with your mentor and come up with a project proposal. You have to submit a 1-2 page proposal to your mentor. (February 3)</a:t>
            </a:r>
          </a:p>
          <a:p>
            <a:r>
              <a:rPr lang="en-IN" dirty="0"/>
              <a:t>Step 2: Work on the design of your software. Identify the user interface, structure of the code in terms of modules and their interconnections and the system level test cases. (February 17)</a:t>
            </a:r>
          </a:p>
          <a:p>
            <a:r>
              <a:rPr lang="en-IN" dirty="0"/>
              <a:t>Step 3: Implement the modules and perform unit testing. (March 31)</a:t>
            </a:r>
          </a:p>
          <a:p>
            <a:r>
              <a:rPr lang="en-IN" dirty="0"/>
              <a:t>Step 4: Integrate the modules and perform system level testing. Depending on your project you may want to carry out a user experience study. (April21)</a:t>
            </a:r>
          </a:p>
        </p:txBody>
      </p:sp>
    </p:spTree>
    <p:extLst>
      <p:ext uri="{BB962C8B-B14F-4D97-AF65-F5344CB8AC3E}">
        <p14:creationId xmlns:p14="http://schemas.microsoft.com/office/powerpoint/2010/main" val="317347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9EB4-94CC-4D87-BC1C-0D0F5F50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Deadlines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488D-D5CA-4765-BAB1-5AFF70B1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By sir</a:t>
            </a:r>
          </a:p>
          <a:p>
            <a:r>
              <a:rPr lang="en-IN" dirty="0"/>
              <a:t>Timeline for submissions, reviews and presentation:</a:t>
            </a:r>
          </a:p>
          <a:p>
            <a:r>
              <a:rPr lang="en-IN" dirty="0"/>
              <a:t>February 3: Submission of final project proposal</a:t>
            </a:r>
          </a:p>
          <a:p>
            <a:r>
              <a:rPr lang="en-IN" dirty="0"/>
              <a:t>February 17: Design Review with your tutor</a:t>
            </a:r>
          </a:p>
          <a:p>
            <a:r>
              <a:rPr lang="en-IN" dirty="0"/>
              <a:t>March 16: Project Review with Instructor/tutor</a:t>
            </a:r>
          </a:p>
          <a:p>
            <a:r>
              <a:rPr lang="en-IN" dirty="0"/>
              <a:t>April 14: Project Review with Instructor/tutor</a:t>
            </a:r>
          </a:p>
          <a:p>
            <a:r>
              <a:rPr lang="en-IN" b="1" u="sng" dirty="0"/>
              <a:t>April 30: Final Presentation and Submission of Final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83670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41CF-971F-478D-AA73-34DC97CB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 want to do this project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4C67-755E-4D46-8E6D-95640636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 am active user on </a:t>
            </a:r>
            <a:r>
              <a:rPr lang="en-IN" dirty="0" err="1"/>
              <a:t>codechef</a:t>
            </a:r>
            <a:r>
              <a:rPr lang="en-IN" dirty="0"/>
              <a:t>(</a:t>
            </a:r>
            <a:r>
              <a:rPr lang="en-IN" dirty="0">
                <a:hlinkClick r:id="rId2"/>
              </a:rPr>
              <a:t>@aryanc403</a:t>
            </a:r>
            <a:r>
              <a:rPr lang="en-IN" dirty="0"/>
              <a:t>). And sometimes I feel that there should be some way so that I can test my code if it is working properly/ not. Before taking a final decision to submit my code.</a:t>
            </a:r>
          </a:p>
        </p:txBody>
      </p:sp>
    </p:spTree>
    <p:extLst>
      <p:ext uri="{BB962C8B-B14F-4D97-AF65-F5344CB8AC3E}">
        <p14:creationId xmlns:p14="http://schemas.microsoft.com/office/powerpoint/2010/main" val="308888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D12-03C4-427E-A857-0AF222A8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677648"/>
          </a:xfrm>
        </p:spPr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04C32-EF26-4FC1-BAB4-D56F99C8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3526"/>
            <a:ext cx="8825658" cy="126210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Actual Blog on </a:t>
            </a:r>
            <a:r>
              <a:rPr lang="en-IN" dirty="0" err="1">
                <a:hlinkClick r:id="rId2"/>
              </a:rPr>
              <a:t>CodeChef</a:t>
            </a:r>
            <a:r>
              <a:rPr lang="en-IN" dirty="0">
                <a:hlinkClick r:id="rId2"/>
              </a:rPr>
              <a:t> of which this project is Made.</a:t>
            </a:r>
            <a:endParaRPr lang="en-IN" dirty="0"/>
          </a:p>
          <a:p>
            <a:r>
              <a:rPr lang="en-IN" dirty="0"/>
              <a:t>Through Actual project is a </a:t>
            </a:r>
            <a:r>
              <a:rPr lang="en-IN" b="1" dirty="0"/>
              <a:t>UBUNTU Script mine </a:t>
            </a:r>
            <a:r>
              <a:rPr lang="en-IN" b="1" dirty="0" err="1"/>
              <a:t>prject</a:t>
            </a:r>
            <a:r>
              <a:rPr lang="en-IN" b="1" dirty="0"/>
              <a:t> is windows application.</a:t>
            </a:r>
            <a:endParaRPr lang="en-IN" dirty="0"/>
          </a:p>
          <a:p>
            <a:r>
              <a:rPr lang="en-IN" dirty="0" err="1"/>
              <a:t>Codechef</a:t>
            </a:r>
            <a:r>
              <a:rPr lang="en-IN" dirty="0"/>
              <a:t> user - </a:t>
            </a:r>
            <a:r>
              <a:rPr lang="en-IN" dirty="0">
                <a:hlinkClick r:id="rId3"/>
              </a:rPr>
              <a:t>@dushsingh1995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8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466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Project Track(Auto-Test)</vt:lpstr>
      <vt:lpstr>Git-Hub Repo</vt:lpstr>
      <vt:lpstr>Problem Statement</vt:lpstr>
      <vt:lpstr>Deliverables</vt:lpstr>
      <vt:lpstr>Plan(Tentative) -</vt:lpstr>
      <vt:lpstr>Steps(Tentative) -</vt:lpstr>
      <vt:lpstr>Deadlines -</vt:lpstr>
      <vt:lpstr>Why I want to do this project ??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Track(Auto-Test)</dc:title>
  <dc:creator>Aryan Choudhary</dc:creator>
  <cp:lastModifiedBy>Aryan Choudhary</cp:lastModifiedBy>
  <cp:revision>12</cp:revision>
  <dcterms:created xsi:type="dcterms:W3CDTF">2018-02-03T08:19:10Z</dcterms:created>
  <dcterms:modified xsi:type="dcterms:W3CDTF">2018-02-03T09:42:19Z</dcterms:modified>
</cp:coreProperties>
</file>