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4"/>
  </p:sldMasterIdLst>
  <p:sldIdLst>
    <p:sldId id="257" r:id="rId5"/>
    <p:sldId id="274" r:id="rId6"/>
    <p:sldId id="275" r:id="rId7"/>
    <p:sldId id="276" r:id="rId8"/>
    <p:sldId id="283" r:id="rId9"/>
    <p:sldId id="277" r:id="rId10"/>
    <p:sldId id="287" r:id="rId11"/>
    <p:sldId id="281" r:id="rId12"/>
    <p:sldId id="278" r:id="rId13"/>
    <p:sldId id="279" r:id="rId14"/>
    <p:sldId id="280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84" r:id="rId25"/>
    <p:sldId id="288" r:id="rId26"/>
    <p:sldId id="289" r:id="rId27"/>
    <p:sldId id="290" r:id="rId28"/>
    <p:sldId id="291" r:id="rId29"/>
    <p:sldId id="292" r:id="rId30"/>
    <p:sldId id="293" r:id="rId31"/>
    <p:sldId id="294" r:id="rId32"/>
    <p:sldId id="285" r:id="rId33"/>
    <p:sldId id="286" r:id="rId34"/>
    <p:sldId id="271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720EBA-EC8E-4D74-A870-134B9F942702}" v="56" dt="2021-04-19T05:06:15.785"/>
    <p1510:client id="{73AFD3A2-23DA-4FF0-93B3-7F3A7ADFA163}" v="43" dt="2021-04-19T02:24:24.416"/>
    <p1510:client id="{95E5EBD7-7CC3-405B-89B4-DAE05799F91C}" v="9" dt="2021-04-19T04:11:18.141"/>
    <p1510:client id="{A06D55F5-E4E3-4703-AEB2-11E320DF63B1}" v="31" dt="2021-04-19T06:23:26.188"/>
    <p1510:client id="{AEABDA2F-4088-4BC3-B8DB-7513AEE63EE4}" v="614" dt="2021-04-19T06:12:16.7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est User" providerId="Windows Live" clId="Web-{AEABDA2F-4088-4BC3-B8DB-7513AEE63EE4}"/>
    <pc:docChg chg="addSld delSld modSld addMainMaster delMainMaster">
      <pc:chgData name="Guest User" userId="" providerId="Windows Live" clId="Web-{AEABDA2F-4088-4BC3-B8DB-7513AEE63EE4}" dt="2021-04-19T06:12:16.716" v="355" actId="14100"/>
      <pc:docMkLst>
        <pc:docMk/>
      </pc:docMkLst>
      <pc:sldChg chg="addSp delSp modSp mod setBg modClrScheme setClrOvrMap delDesignElem chgLayout">
        <pc:chgData name="Guest User" userId="" providerId="Windows Live" clId="Web-{AEABDA2F-4088-4BC3-B8DB-7513AEE63EE4}" dt="2021-04-19T05:12:01.089" v="29" actId="20577"/>
        <pc:sldMkLst>
          <pc:docMk/>
          <pc:sldMk cId="2584280759" sldId="257"/>
        </pc:sldMkLst>
        <pc:spChg chg="mod ord">
          <ac:chgData name="Guest User" userId="" providerId="Windows Live" clId="Web-{AEABDA2F-4088-4BC3-B8DB-7513AEE63EE4}" dt="2021-04-19T05:12:01.089" v="29" actId="20577"/>
          <ac:spMkLst>
            <pc:docMk/>
            <pc:sldMk cId="2584280759" sldId="257"/>
            <ac:spMk id="2" creationId="{18C3B467-088C-4F3D-A9A7-105C4E1E20CD}"/>
          </ac:spMkLst>
        </pc:spChg>
        <pc:spChg chg="mod ord">
          <ac:chgData name="Guest User" userId="" providerId="Windows Live" clId="Web-{AEABDA2F-4088-4BC3-B8DB-7513AEE63EE4}" dt="2021-04-19T05:11:01.322" v="14" actId="1076"/>
          <ac:spMkLst>
            <pc:docMk/>
            <pc:sldMk cId="2584280759" sldId="257"/>
            <ac:spMk id="3" creationId="{C8722DDC-8EEE-4A06-8DFE-B44871EAA2CF}"/>
          </ac:spMkLst>
        </pc:spChg>
        <pc:spChg chg="add del">
          <ac:chgData name="Guest User" userId="" providerId="Windows Live" clId="Web-{AEABDA2F-4088-4BC3-B8DB-7513AEE63EE4}" dt="2021-04-19T05:09:18.351" v="6"/>
          <ac:spMkLst>
            <pc:docMk/>
            <pc:sldMk cId="2584280759" sldId="257"/>
            <ac:spMk id="18" creationId="{1AB8FFBB-0A2D-4D4C-B94B-320ABB3490DA}"/>
          </ac:spMkLst>
        </pc:spChg>
        <pc:spChg chg="del">
          <ac:chgData name="Guest User" userId="" providerId="Windows Live" clId="Web-{AEABDA2F-4088-4BC3-B8DB-7513AEE63EE4}" dt="2021-04-19T05:08:01.491" v="0"/>
          <ac:spMkLst>
            <pc:docMk/>
            <pc:sldMk cId="2584280759" sldId="257"/>
            <ac:spMk id="28" creationId="{AD35AE2F-5E3A-49D9-8DE1-8A333BA4088E}"/>
          </ac:spMkLst>
        </pc:spChg>
        <pc:spChg chg="del">
          <ac:chgData name="Guest User" userId="" providerId="Windows Live" clId="Web-{AEABDA2F-4088-4BC3-B8DB-7513AEE63EE4}" dt="2021-04-19T05:08:01.491" v="0"/>
          <ac:spMkLst>
            <pc:docMk/>
            <pc:sldMk cId="2584280759" sldId="257"/>
            <ac:spMk id="29" creationId="{98072727-1E1A-4B8C-8839-AAB69FA2ECE2}"/>
          </ac:spMkLst>
        </pc:spChg>
        <pc:spChg chg="del">
          <ac:chgData name="Guest User" userId="" providerId="Windows Live" clId="Web-{AEABDA2F-4088-4BC3-B8DB-7513AEE63EE4}" dt="2021-04-19T05:08:01.491" v="0"/>
          <ac:spMkLst>
            <pc:docMk/>
            <pc:sldMk cId="2584280759" sldId="257"/>
            <ac:spMk id="30" creationId="{79EB4626-023C-436D-9F57-9EB46080909D}"/>
          </ac:spMkLst>
        </pc:spChg>
        <pc:spChg chg="add">
          <ac:chgData name="Guest User" userId="" providerId="Windows Live" clId="Web-{AEABDA2F-4088-4BC3-B8DB-7513AEE63EE4}" dt="2021-04-19T05:09:18.351" v="6"/>
          <ac:spMkLst>
            <pc:docMk/>
            <pc:sldMk cId="2584280759" sldId="257"/>
            <ac:spMk id="41" creationId="{7E134C76-7FB4-4BB7-9322-DD8A4B179ACD}"/>
          </ac:spMkLst>
        </pc:spChg>
        <pc:spChg chg="add">
          <ac:chgData name="Guest User" userId="" providerId="Windows Live" clId="Web-{AEABDA2F-4088-4BC3-B8DB-7513AEE63EE4}" dt="2021-04-19T05:09:18.351" v="6"/>
          <ac:spMkLst>
            <pc:docMk/>
            <pc:sldMk cId="2584280759" sldId="257"/>
            <ac:spMk id="43" creationId="{C0C57804-4F33-4D85-AA3E-DA0F214BBD91}"/>
          </ac:spMkLst>
        </pc:spChg>
        <pc:grpChg chg="add del">
          <ac:chgData name="Guest User" userId="" providerId="Windows Live" clId="Web-{AEABDA2F-4088-4BC3-B8DB-7513AEE63EE4}" dt="2021-04-19T05:09:18.351" v="6"/>
          <ac:grpSpMkLst>
            <pc:docMk/>
            <pc:sldMk cId="2584280759" sldId="257"/>
            <ac:grpSpMk id="8" creationId="{8F1EF17D-1B70-428C-8A8A-A2C5B390E1E9}"/>
          </ac:grpSpMkLst>
        </pc:grpChg>
        <pc:grpChg chg="add del">
          <ac:chgData name="Guest User" userId="" providerId="Windows Live" clId="Web-{AEABDA2F-4088-4BC3-B8DB-7513AEE63EE4}" dt="2021-04-19T05:09:18.351" v="6"/>
          <ac:grpSpMkLst>
            <pc:docMk/>
            <pc:sldMk cId="2584280759" sldId="257"/>
            <ac:grpSpMk id="31" creationId="{0EC92BD4-3684-4A4A-84FF-704DCA7A3E0C}"/>
          </ac:grpSpMkLst>
        </pc:grpChg>
        <pc:picChg chg="del mod">
          <ac:chgData name="Guest User" userId="" providerId="Windows Live" clId="Web-{AEABDA2F-4088-4BC3-B8DB-7513AEE63EE4}" dt="2021-04-19T05:09:13.586" v="5"/>
          <ac:picMkLst>
            <pc:docMk/>
            <pc:sldMk cId="2584280759" sldId="257"/>
            <ac:picMk id="6" creationId="{8045422F-7258-40AC-BD2E-2469AA448922}"/>
          </ac:picMkLst>
        </pc:picChg>
      </pc:sldChg>
      <pc:sldChg chg="modSp del mod modClrScheme chgLayout">
        <pc:chgData name="Guest User" userId="" providerId="Windows Live" clId="Web-{AEABDA2F-4088-4BC3-B8DB-7513AEE63EE4}" dt="2021-04-19T05:15:20.670" v="60"/>
        <pc:sldMkLst>
          <pc:docMk/>
          <pc:sldMk cId="183243182" sldId="261"/>
        </pc:sldMkLst>
        <pc:spChg chg="mod ord">
          <ac:chgData name="Guest User" userId="" providerId="Windows Live" clId="Web-{AEABDA2F-4088-4BC3-B8DB-7513AEE63EE4}" dt="2021-04-19T05:08:01.491" v="0"/>
          <ac:spMkLst>
            <pc:docMk/>
            <pc:sldMk cId="183243182" sldId="261"/>
            <ac:spMk id="2" creationId="{7A4919D0-F177-4BBA-9A0B-DBA69E2ED764}"/>
          </ac:spMkLst>
        </pc:spChg>
        <pc:graphicFrameChg chg="mod ord">
          <ac:chgData name="Guest User" userId="" providerId="Windows Live" clId="Web-{AEABDA2F-4088-4BC3-B8DB-7513AEE63EE4}" dt="2021-04-19T05:08:01.491" v="0"/>
          <ac:graphicFrameMkLst>
            <pc:docMk/>
            <pc:sldMk cId="183243182" sldId="261"/>
            <ac:graphicFrameMk id="5" creationId="{91DB1382-7276-49FA-9632-38D558F457E3}"/>
          </ac:graphicFrameMkLst>
        </pc:graphicFrameChg>
      </pc:sldChg>
      <pc:sldChg chg="mod modClrScheme chgLayout">
        <pc:chgData name="Guest User" userId="" providerId="Windows Live" clId="Web-{AEABDA2F-4088-4BC3-B8DB-7513AEE63EE4}" dt="2021-04-19T05:08:01.491" v="0"/>
        <pc:sldMkLst>
          <pc:docMk/>
          <pc:sldMk cId="3305560964" sldId="262"/>
        </pc:sldMkLst>
      </pc:sldChg>
      <pc:sldChg chg="mod modClrScheme chgLayout">
        <pc:chgData name="Guest User" userId="" providerId="Windows Live" clId="Web-{AEABDA2F-4088-4BC3-B8DB-7513AEE63EE4}" dt="2021-04-19T05:08:01.491" v="0"/>
        <pc:sldMkLst>
          <pc:docMk/>
          <pc:sldMk cId="121477943" sldId="263"/>
        </pc:sldMkLst>
      </pc:sldChg>
      <pc:sldChg chg="mod modClrScheme chgLayout">
        <pc:chgData name="Guest User" userId="" providerId="Windows Live" clId="Web-{AEABDA2F-4088-4BC3-B8DB-7513AEE63EE4}" dt="2021-04-19T05:08:01.491" v="0"/>
        <pc:sldMkLst>
          <pc:docMk/>
          <pc:sldMk cId="355757006" sldId="264"/>
        </pc:sldMkLst>
      </pc:sldChg>
      <pc:sldChg chg="mod modClrScheme chgLayout">
        <pc:chgData name="Guest User" userId="" providerId="Windows Live" clId="Web-{AEABDA2F-4088-4BC3-B8DB-7513AEE63EE4}" dt="2021-04-19T05:08:01.491" v="0"/>
        <pc:sldMkLst>
          <pc:docMk/>
          <pc:sldMk cId="1656559066" sldId="265"/>
        </pc:sldMkLst>
      </pc:sldChg>
      <pc:sldChg chg="mod modClrScheme chgLayout">
        <pc:chgData name="Guest User" userId="" providerId="Windows Live" clId="Web-{AEABDA2F-4088-4BC3-B8DB-7513AEE63EE4}" dt="2021-04-19T05:08:01.491" v="0"/>
        <pc:sldMkLst>
          <pc:docMk/>
          <pc:sldMk cId="3937439412" sldId="266"/>
        </pc:sldMkLst>
      </pc:sldChg>
      <pc:sldChg chg="mod modClrScheme chgLayout">
        <pc:chgData name="Guest User" userId="" providerId="Windows Live" clId="Web-{AEABDA2F-4088-4BC3-B8DB-7513AEE63EE4}" dt="2021-04-19T05:08:01.491" v="0"/>
        <pc:sldMkLst>
          <pc:docMk/>
          <pc:sldMk cId="4053465161" sldId="267"/>
        </pc:sldMkLst>
      </pc:sldChg>
      <pc:sldChg chg="mod modClrScheme chgLayout">
        <pc:chgData name="Guest User" userId="" providerId="Windows Live" clId="Web-{AEABDA2F-4088-4BC3-B8DB-7513AEE63EE4}" dt="2021-04-19T05:08:01.491" v="0"/>
        <pc:sldMkLst>
          <pc:docMk/>
          <pc:sldMk cId="3908821347" sldId="268"/>
        </pc:sldMkLst>
      </pc:sldChg>
      <pc:sldChg chg="mod modClrScheme chgLayout">
        <pc:chgData name="Guest User" userId="" providerId="Windows Live" clId="Web-{AEABDA2F-4088-4BC3-B8DB-7513AEE63EE4}" dt="2021-04-19T05:08:01.491" v="0"/>
        <pc:sldMkLst>
          <pc:docMk/>
          <pc:sldMk cId="4063904197" sldId="269"/>
        </pc:sldMkLst>
      </pc:sldChg>
      <pc:sldChg chg="mod modClrScheme chgLayout">
        <pc:chgData name="Guest User" userId="" providerId="Windows Live" clId="Web-{AEABDA2F-4088-4BC3-B8DB-7513AEE63EE4}" dt="2021-04-19T05:08:01.491" v="0"/>
        <pc:sldMkLst>
          <pc:docMk/>
          <pc:sldMk cId="760659564" sldId="270"/>
        </pc:sldMkLst>
      </pc:sldChg>
      <pc:sldChg chg="addSp modSp mod modClrScheme chgLayout">
        <pc:chgData name="Guest User" userId="" providerId="Windows Live" clId="Web-{AEABDA2F-4088-4BC3-B8DB-7513AEE63EE4}" dt="2021-04-19T05:15:12.530" v="59" actId="20577"/>
        <pc:sldMkLst>
          <pc:docMk/>
          <pc:sldMk cId="3162858705" sldId="271"/>
        </pc:sldMkLst>
        <pc:spChg chg="add mod">
          <ac:chgData name="Guest User" userId="" providerId="Windows Live" clId="Web-{AEABDA2F-4088-4BC3-B8DB-7513AEE63EE4}" dt="2021-04-19T05:15:12.530" v="59" actId="20577"/>
          <ac:spMkLst>
            <pc:docMk/>
            <pc:sldMk cId="3162858705" sldId="271"/>
            <ac:spMk id="2" creationId="{4090F62E-4D5D-4CE7-AC58-2FA5EC50C456}"/>
          </ac:spMkLst>
        </pc:spChg>
      </pc:sldChg>
      <pc:sldChg chg="delSp modSp del mod modClrScheme chgLayout">
        <pc:chgData name="Guest User" userId="" providerId="Windows Live" clId="Web-{AEABDA2F-4088-4BC3-B8DB-7513AEE63EE4}" dt="2021-04-19T05:17:49.360" v="63"/>
        <pc:sldMkLst>
          <pc:docMk/>
          <pc:sldMk cId="2079288034" sldId="272"/>
        </pc:sldMkLst>
        <pc:spChg chg="del mod ord">
          <ac:chgData name="Guest User" userId="" providerId="Windows Live" clId="Web-{AEABDA2F-4088-4BC3-B8DB-7513AEE63EE4}" dt="2021-04-19T05:12:29.761" v="30"/>
          <ac:spMkLst>
            <pc:docMk/>
            <pc:sldMk cId="2079288034" sldId="272"/>
            <ac:spMk id="2" creationId="{B7B44CAC-3567-4C79-8414-0562DD5BD8CE}"/>
          </ac:spMkLst>
        </pc:spChg>
        <pc:spChg chg="del mod ord">
          <ac:chgData name="Guest User" userId="" providerId="Windows Live" clId="Web-{AEABDA2F-4088-4BC3-B8DB-7513AEE63EE4}" dt="2021-04-19T05:17:36.720" v="62"/>
          <ac:spMkLst>
            <pc:docMk/>
            <pc:sldMk cId="2079288034" sldId="272"/>
            <ac:spMk id="3" creationId="{3DB12A06-8ADF-4C91-84D3-1C15F0C4D79E}"/>
          </ac:spMkLst>
        </pc:spChg>
      </pc:sldChg>
      <pc:sldChg chg="del mod modClrScheme chgLayout">
        <pc:chgData name="Guest User" userId="" providerId="Windows Live" clId="Web-{AEABDA2F-4088-4BC3-B8DB-7513AEE63EE4}" dt="2021-04-19T05:24:45.352" v="119"/>
        <pc:sldMkLst>
          <pc:docMk/>
          <pc:sldMk cId="2924820075" sldId="273"/>
        </pc:sldMkLst>
      </pc:sldChg>
      <pc:sldChg chg="modSp new">
        <pc:chgData name="Guest User" userId="" providerId="Windows Live" clId="Web-{AEABDA2F-4088-4BC3-B8DB-7513AEE63EE4}" dt="2021-04-19T05:24:22.133" v="118" actId="20577"/>
        <pc:sldMkLst>
          <pc:docMk/>
          <pc:sldMk cId="3627927171" sldId="274"/>
        </pc:sldMkLst>
        <pc:spChg chg="mod">
          <ac:chgData name="Guest User" userId="" providerId="Windows Live" clId="Web-{AEABDA2F-4088-4BC3-B8DB-7513AEE63EE4}" dt="2021-04-19T05:21:51.912" v="97" actId="20577"/>
          <ac:spMkLst>
            <pc:docMk/>
            <pc:sldMk cId="3627927171" sldId="274"/>
            <ac:spMk id="2" creationId="{DD3D9047-B38E-44FC-AF6A-148A39D32BFE}"/>
          </ac:spMkLst>
        </pc:spChg>
        <pc:spChg chg="mod">
          <ac:chgData name="Guest User" userId="" providerId="Windows Live" clId="Web-{AEABDA2F-4088-4BC3-B8DB-7513AEE63EE4}" dt="2021-04-19T05:24:22.133" v="118" actId="20577"/>
          <ac:spMkLst>
            <pc:docMk/>
            <pc:sldMk cId="3627927171" sldId="274"/>
            <ac:spMk id="3" creationId="{F6E71D5F-2FA6-4051-A8C3-F9FEC4AB5F25}"/>
          </ac:spMkLst>
        </pc:spChg>
      </pc:sldChg>
      <pc:sldChg chg="modSp new">
        <pc:chgData name="Guest User" userId="" providerId="Windows Live" clId="Web-{AEABDA2F-4088-4BC3-B8DB-7513AEE63EE4}" dt="2021-04-19T05:27:32.855" v="140" actId="20577"/>
        <pc:sldMkLst>
          <pc:docMk/>
          <pc:sldMk cId="805778421" sldId="275"/>
        </pc:sldMkLst>
        <pc:spChg chg="mod">
          <ac:chgData name="Guest User" userId="" providerId="Windows Live" clId="Web-{AEABDA2F-4088-4BC3-B8DB-7513AEE63EE4}" dt="2021-04-19T05:25:59.354" v="126" actId="20577"/>
          <ac:spMkLst>
            <pc:docMk/>
            <pc:sldMk cId="805778421" sldId="275"/>
            <ac:spMk id="2" creationId="{E53DE757-65F6-4629-8BA1-D7CBB8275077}"/>
          </ac:spMkLst>
        </pc:spChg>
        <pc:spChg chg="mod">
          <ac:chgData name="Guest User" userId="" providerId="Windows Live" clId="Web-{AEABDA2F-4088-4BC3-B8DB-7513AEE63EE4}" dt="2021-04-19T05:27:32.855" v="140" actId="20577"/>
          <ac:spMkLst>
            <pc:docMk/>
            <pc:sldMk cId="805778421" sldId="275"/>
            <ac:spMk id="3" creationId="{FC55F462-85EA-4228-B83A-C01FB726C5CF}"/>
          </ac:spMkLst>
        </pc:spChg>
      </pc:sldChg>
      <pc:sldChg chg="modSp new">
        <pc:chgData name="Guest User" userId="" providerId="Windows Live" clId="Web-{AEABDA2F-4088-4BC3-B8DB-7513AEE63EE4}" dt="2021-04-19T05:42:42.918" v="246" actId="20577"/>
        <pc:sldMkLst>
          <pc:docMk/>
          <pc:sldMk cId="3705042381" sldId="276"/>
        </pc:sldMkLst>
        <pc:spChg chg="mod">
          <ac:chgData name="Guest User" userId="" providerId="Windows Live" clId="Web-{AEABDA2F-4088-4BC3-B8DB-7513AEE63EE4}" dt="2021-04-19T05:31:11.984" v="147" actId="20577"/>
          <ac:spMkLst>
            <pc:docMk/>
            <pc:sldMk cId="3705042381" sldId="276"/>
            <ac:spMk id="2" creationId="{0E861869-79B7-4587-AD3F-EFF03DF00C7F}"/>
          </ac:spMkLst>
        </pc:spChg>
        <pc:spChg chg="mod">
          <ac:chgData name="Guest User" userId="" providerId="Windows Live" clId="Web-{AEABDA2F-4088-4BC3-B8DB-7513AEE63EE4}" dt="2021-04-19T05:42:42.918" v="246" actId="20577"/>
          <ac:spMkLst>
            <pc:docMk/>
            <pc:sldMk cId="3705042381" sldId="276"/>
            <ac:spMk id="3" creationId="{54DAAABF-70C5-4F15-AD65-0AB3D0B18E58}"/>
          </ac:spMkLst>
        </pc:spChg>
      </pc:sldChg>
      <pc:sldChg chg="modSp new">
        <pc:chgData name="Guest User" userId="" providerId="Windows Live" clId="Web-{AEABDA2F-4088-4BC3-B8DB-7513AEE63EE4}" dt="2021-04-19T05:45:38.640" v="254" actId="20577"/>
        <pc:sldMkLst>
          <pc:docMk/>
          <pc:sldMk cId="920079284" sldId="277"/>
        </pc:sldMkLst>
        <pc:spChg chg="mod">
          <ac:chgData name="Guest User" userId="" providerId="Windows Live" clId="Web-{AEABDA2F-4088-4BC3-B8DB-7513AEE63EE4}" dt="2021-04-19T05:45:38.640" v="254" actId="20577"/>
          <ac:spMkLst>
            <pc:docMk/>
            <pc:sldMk cId="920079284" sldId="277"/>
            <ac:spMk id="2" creationId="{4FDA74D0-EE69-4BA8-969A-BC116C8E66EF}"/>
          </ac:spMkLst>
        </pc:spChg>
        <pc:spChg chg="mod">
          <ac:chgData name="Guest User" userId="" providerId="Windows Live" clId="Web-{AEABDA2F-4088-4BC3-B8DB-7513AEE63EE4}" dt="2021-04-19T05:45:13.234" v="249" actId="1076"/>
          <ac:spMkLst>
            <pc:docMk/>
            <pc:sldMk cId="920079284" sldId="277"/>
            <ac:spMk id="3" creationId="{66361741-B198-4578-BCF7-333865CEE822}"/>
          </ac:spMkLst>
        </pc:spChg>
      </pc:sldChg>
      <pc:sldChg chg="modSp new">
        <pc:chgData name="Guest User" userId="" providerId="Windows Live" clId="Web-{AEABDA2F-4088-4BC3-B8DB-7513AEE63EE4}" dt="2021-04-19T05:49:47.410" v="286" actId="20577"/>
        <pc:sldMkLst>
          <pc:docMk/>
          <pc:sldMk cId="3391503311" sldId="278"/>
        </pc:sldMkLst>
        <pc:spChg chg="mod">
          <ac:chgData name="Guest User" userId="" providerId="Windows Live" clId="Web-{AEABDA2F-4088-4BC3-B8DB-7513AEE63EE4}" dt="2021-04-19T05:47:11.861" v="261" actId="20577"/>
          <ac:spMkLst>
            <pc:docMk/>
            <pc:sldMk cId="3391503311" sldId="278"/>
            <ac:spMk id="2" creationId="{80BC80DB-1B67-47D3-A34C-8FCEC59E5BF0}"/>
          </ac:spMkLst>
        </pc:spChg>
        <pc:spChg chg="mod">
          <ac:chgData name="Guest User" userId="" providerId="Windows Live" clId="Web-{AEABDA2F-4088-4BC3-B8DB-7513AEE63EE4}" dt="2021-04-19T05:49:47.410" v="286" actId="20577"/>
          <ac:spMkLst>
            <pc:docMk/>
            <pc:sldMk cId="3391503311" sldId="278"/>
            <ac:spMk id="3" creationId="{D47B29E5-BB04-4F1D-A882-BA4B11A18209}"/>
          </ac:spMkLst>
        </pc:spChg>
      </pc:sldChg>
      <pc:sldChg chg="addSp modSp new">
        <pc:chgData name="Guest User" userId="" providerId="Windows Live" clId="Web-{AEABDA2F-4088-4BC3-B8DB-7513AEE63EE4}" dt="2021-04-19T05:53:53.540" v="303" actId="1076"/>
        <pc:sldMkLst>
          <pc:docMk/>
          <pc:sldMk cId="73611829" sldId="279"/>
        </pc:sldMkLst>
        <pc:spChg chg="add mod">
          <ac:chgData name="Guest User" userId="" providerId="Windows Live" clId="Web-{AEABDA2F-4088-4BC3-B8DB-7513AEE63EE4}" dt="2021-04-19T05:53:53.540" v="303" actId="1076"/>
          <ac:spMkLst>
            <pc:docMk/>
            <pc:sldMk cId="73611829" sldId="279"/>
            <ac:spMk id="2" creationId="{F871992C-EC06-49F2-BB5F-E8BE18379495}"/>
          </ac:spMkLst>
        </pc:spChg>
      </pc:sldChg>
      <pc:sldChg chg="addSp modSp new">
        <pc:chgData name="Guest User" userId="" providerId="Windows Live" clId="Web-{AEABDA2F-4088-4BC3-B8DB-7513AEE63EE4}" dt="2021-04-19T05:56:04.792" v="330" actId="20577"/>
        <pc:sldMkLst>
          <pc:docMk/>
          <pc:sldMk cId="3922541827" sldId="280"/>
        </pc:sldMkLst>
        <pc:spChg chg="add mod">
          <ac:chgData name="Guest User" userId="" providerId="Windows Live" clId="Web-{AEABDA2F-4088-4BC3-B8DB-7513AEE63EE4}" dt="2021-04-19T05:56:04.792" v="330" actId="20577"/>
          <ac:spMkLst>
            <pc:docMk/>
            <pc:sldMk cId="3922541827" sldId="280"/>
            <ac:spMk id="2" creationId="{E2E091BB-5451-4F63-AB50-4C4B8442646F}"/>
          </ac:spMkLst>
        </pc:spChg>
      </pc:sldChg>
      <pc:sldChg chg="addSp delSp modSp new">
        <pc:chgData name="Guest User" userId="" providerId="Windows Live" clId="Web-{AEABDA2F-4088-4BC3-B8DB-7513AEE63EE4}" dt="2021-04-19T06:12:16.716" v="355" actId="14100"/>
        <pc:sldMkLst>
          <pc:docMk/>
          <pc:sldMk cId="492675435" sldId="281"/>
        </pc:sldMkLst>
        <pc:spChg chg="mod">
          <ac:chgData name="Guest User" userId="" providerId="Windows Live" clId="Web-{AEABDA2F-4088-4BC3-B8DB-7513AEE63EE4}" dt="2021-04-19T06:02:34.799" v="346" actId="20577"/>
          <ac:spMkLst>
            <pc:docMk/>
            <pc:sldMk cId="492675435" sldId="281"/>
            <ac:spMk id="2" creationId="{66F7FAE2-1E47-41D9-980C-69605232F040}"/>
          </ac:spMkLst>
        </pc:spChg>
        <pc:spChg chg="del mod">
          <ac:chgData name="Guest User" userId="" providerId="Windows Live" clId="Web-{AEABDA2F-4088-4BC3-B8DB-7513AEE63EE4}" dt="2021-04-19T05:57:48.200" v="337"/>
          <ac:spMkLst>
            <pc:docMk/>
            <pc:sldMk cId="492675435" sldId="281"/>
            <ac:spMk id="3" creationId="{F1EC03FA-7524-4297-A631-DDE3F962D978}"/>
          </ac:spMkLst>
        </pc:spChg>
        <pc:picChg chg="add mod ord modCrop">
          <ac:chgData name="Guest User" userId="" providerId="Windows Live" clId="Web-{AEABDA2F-4088-4BC3-B8DB-7513AEE63EE4}" dt="2021-04-19T06:02:22.283" v="344" actId="1076"/>
          <ac:picMkLst>
            <pc:docMk/>
            <pc:sldMk cId="492675435" sldId="281"/>
            <ac:picMk id="4" creationId="{94847D03-A712-485C-A1C7-055A2EC771BC}"/>
          </ac:picMkLst>
        </pc:picChg>
        <pc:picChg chg="add mod">
          <ac:chgData name="Guest User" userId="" providerId="Windows Live" clId="Web-{AEABDA2F-4088-4BC3-B8DB-7513AEE63EE4}" dt="2021-04-19T06:12:16.716" v="355" actId="14100"/>
          <ac:picMkLst>
            <pc:docMk/>
            <pc:sldMk cId="492675435" sldId="281"/>
            <ac:picMk id="5" creationId="{09859AE7-20FF-4F69-BB61-B42985327F47}"/>
          </ac:picMkLst>
        </pc:picChg>
        <pc:picChg chg="add mod">
          <ac:chgData name="Guest User" userId="" providerId="Windows Live" clId="Web-{AEABDA2F-4088-4BC3-B8DB-7513AEE63EE4}" dt="2021-04-19T06:12:08.012" v="354" actId="1076"/>
          <ac:picMkLst>
            <pc:docMk/>
            <pc:sldMk cId="492675435" sldId="281"/>
            <ac:picMk id="6" creationId="{9DC60DF9-F071-408E-B46B-F98EA0E0723D}"/>
          </ac:picMkLst>
        </pc:picChg>
      </pc:sldChg>
      <pc:sldMasterChg chg="del delSldLayout">
        <pc:chgData name="Guest User" userId="" providerId="Windows Live" clId="Web-{AEABDA2F-4088-4BC3-B8DB-7513AEE63EE4}" dt="2021-04-19T05:08:01.491" v="0"/>
        <pc:sldMasterMkLst>
          <pc:docMk/>
          <pc:sldMasterMk cId="750598569" sldId="2147483674"/>
        </pc:sldMasterMkLst>
        <pc:sldLayoutChg chg="del">
          <pc:chgData name="Guest User" userId="" providerId="Windows Live" clId="Web-{AEABDA2F-4088-4BC3-B8DB-7513AEE63EE4}" dt="2021-04-19T05:08:01.491" v="0"/>
          <pc:sldLayoutMkLst>
            <pc:docMk/>
            <pc:sldMasterMk cId="750598569" sldId="2147483674"/>
            <pc:sldLayoutMk cId="1648488548" sldId="2147483675"/>
          </pc:sldLayoutMkLst>
        </pc:sldLayoutChg>
        <pc:sldLayoutChg chg="del">
          <pc:chgData name="Guest User" userId="" providerId="Windows Live" clId="Web-{AEABDA2F-4088-4BC3-B8DB-7513AEE63EE4}" dt="2021-04-19T05:08:01.491" v="0"/>
          <pc:sldLayoutMkLst>
            <pc:docMk/>
            <pc:sldMasterMk cId="750598569" sldId="2147483674"/>
            <pc:sldLayoutMk cId="3557838211" sldId="2147483676"/>
          </pc:sldLayoutMkLst>
        </pc:sldLayoutChg>
        <pc:sldLayoutChg chg="del">
          <pc:chgData name="Guest User" userId="" providerId="Windows Live" clId="Web-{AEABDA2F-4088-4BC3-B8DB-7513AEE63EE4}" dt="2021-04-19T05:08:01.491" v="0"/>
          <pc:sldLayoutMkLst>
            <pc:docMk/>
            <pc:sldMasterMk cId="750598569" sldId="2147483674"/>
            <pc:sldLayoutMk cId="1562939317" sldId="2147483677"/>
          </pc:sldLayoutMkLst>
        </pc:sldLayoutChg>
        <pc:sldLayoutChg chg="del">
          <pc:chgData name="Guest User" userId="" providerId="Windows Live" clId="Web-{AEABDA2F-4088-4BC3-B8DB-7513AEE63EE4}" dt="2021-04-19T05:08:01.491" v="0"/>
          <pc:sldLayoutMkLst>
            <pc:docMk/>
            <pc:sldMasterMk cId="750598569" sldId="2147483674"/>
            <pc:sldLayoutMk cId="3257545527" sldId="2147483678"/>
          </pc:sldLayoutMkLst>
        </pc:sldLayoutChg>
        <pc:sldLayoutChg chg="del">
          <pc:chgData name="Guest User" userId="" providerId="Windows Live" clId="Web-{AEABDA2F-4088-4BC3-B8DB-7513AEE63EE4}" dt="2021-04-19T05:08:01.491" v="0"/>
          <pc:sldLayoutMkLst>
            <pc:docMk/>
            <pc:sldMasterMk cId="750598569" sldId="2147483674"/>
            <pc:sldLayoutMk cId="510123070" sldId="2147483679"/>
          </pc:sldLayoutMkLst>
        </pc:sldLayoutChg>
        <pc:sldLayoutChg chg="del">
          <pc:chgData name="Guest User" userId="" providerId="Windows Live" clId="Web-{AEABDA2F-4088-4BC3-B8DB-7513AEE63EE4}" dt="2021-04-19T05:08:01.491" v="0"/>
          <pc:sldLayoutMkLst>
            <pc:docMk/>
            <pc:sldMasterMk cId="750598569" sldId="2147483674"/>
            <pc:sldLayoutMk cId="2678784926" sldId="2147483680"/>
          </pc:sldLayoutMkLst>
        </pc:sldLayoutChg>
        <pc:sldLayoutChg chg="del">
          <pc:chgData name="Guest User" userId="" providerId="Windows Live" clId="Web-{AEABDA2F-4088-4BC3-B8DB-7513AEE63EE4}" dt="2021-04-19T05:08:01.491" v="0"/>
          <pc:sldLayoutMkLst>
            <pc:docMk/>
            <pc:sldMasterMk cId="750598569" sldId="2147483674"/>
            <pc:sldLayoutMk cId="3229962408" sldId="2147483681"/>
          </pc:sldLayoutMkLst>
        </pc:sldLayoutChg>
        <pc:sldLayoutChg chg="del">
          <pc:chgData name="Guest User" userId="" providerId="Windows Live" clId="Web-{AEABDA2F-4088-4BC3-B8DB-7513AEE63EE4}" dt="2021-04-19T05:08:01.491" v="0"/>
          <pc:sldLayoutMkLst>
            <pc:docMk/>
            <pc:sldMasterMk cId="750598569" sldId="2147483674"/>
            <pc:sldLayoutMk cId="2732049236" sldId="2147483682"/>
          </pc:sldLayoutMkLst>
        </pc:sldLayoutChg>
        <pc:sldLayoutChg chg="del">
          <pc:chgData name="Guest User" userId="" providerId="Windows Live" clId="Web-{AEABDA2F-4088-4BC3-B8DB-7513AEE63EE4}" dt="2021-04-19T05:08:01.491" v="0"/>
          <pc:sldLayoutMkLst>
            <pc:docMk/>
            <pc:sldMasterMk cId="750598569" sldId="2147483674"/>
            <pc:sldLayoutMk cId="2660810240" sldId="2147483683"/>
          </pc:sldLayoutMkLst>
        </pc:sldLayoutChg>
        <pc:sldLayoutChg chg="del">
          <pc:chgData name="Guest User" userId="" providerId="Windows Live" clId="Web-{AEABDA2F-4088-4BC3-B8DB-7513AEE63EE4}" dt="2021-04-19T05:08:01.491" v="0"/>
          <pc:sldLayoutMkLst>
            <pc:docMk/>
            <pc:sldMasterMk cId="750598569" sldId="2147483674"/>
            <pc:sldLayoutMk cId="701027916" sldId="2147483684"/>
          </pc:sldLayoutMkLst>
        </pc:sldLayoutChg>
        <pc:sldLayoutChg chg="del">
          <pc:chgData name="Guest User" userId="" providerId="Windows Live" clId="Web-{AEABDA2F-4088-4BC3-B8DB-7513AEE63EE4}" dt="2021-04-19T05:08:01.491" v="0"/>
          <pc:sldLayoutMkLst>
            <pc:docMk/>
            <pc:sldMasterMk cId="750598569" sldId="2147483674"/>
            <pc:sldLayoutMk cId="2164010097" sldId="2147483685"/>
          </pc:sldLayoutMkLst>
        </pc:sldLayoutChg>
      </pc:sldMasterChg>
      <pc:sldMasterChg chg="add addSldLayout modSldLayout">
        <pc:chgData name="Guest User" userId="" providerId="Windows Live" clId="Web-{AEABDA2F-4088-4BC3-B8DB-7513AEE63EE4}" dt="2021-04-19T05:08:01.491" v="0"/>
        <pc:sldMasterMkLst>
          <pc:docMk/>
          <pc:sldMasterMk cId="3890117572" sldId="2147483686"/>
        </pc:sldMasterMkLst>
        <pc:sldLayoutChg chg="add mod replId">
          <pc:chgData name="Guest User" userId="" providerId="Windows Live" clId="Web-{AEABDA2F-4088-4BC3-B8DB-7513AEE63EE4}" dt="2021-04-19T05:08:01.491" v="0"/>
          <pc:sldLayoutMkLst>
            <pc:docMk/>
            <pc:sldMasterMk cId="3890117572" sldId="2147483686"/>
            <pc:sldLayoutMk cId="4215687284" sldId="2147483687"/>
          </pc:sldLayoutMkLst>
        </pc:sldLayoutChg>
        <pc:sldLayoutChg chg="add mod replId">
          <pc:chgData name="Guest User" userId="" providerId="Windows Live" clId="Web-{AEABDA2F-4088-4BC3-B8DB-7513AEE63EE4}" dt="2021-04-19T05:08:01.491" v="0"/>
          <pc:sldLayoutMkLst>
            <pc:docMk/>
            <pc:sldMasterMk cId="3890117572" sldId="2147483686"/>
            <pc:sldLayoutMk cId="2004280414" sldId="2147483688"/>
          </pc:sldLayoutMkLst>
        </pc:sldLayoutChg>
        <pc:sldLayoutChg chg="add mod replId">
          <pc:chgData name="Guest User" userId="" providerId="Windows Live" clId="Web-{AEABDA2F-4088-4BC3-B8DB-7513AEE63EE4}" dt="2021-04-19T05:08:01.491" v="0"/>
          <pc:sldLayoutMkLst>
            <pc:docMk/>
            <pc:sldMasterMk cId="3890117572" sldId="2147483686"/>
            <pc:sldLayoutMk cId="3842438061" sldId="2147483689"/>
          </pc:sldLayoutMkLst>
        </pc:sldLayoutChg>
        <pc:sldLayoutChg chg="add mod replId">
          <pc:chgData name="Guest User" userId="" providerId="Windows Live" clId="Web-{AEABDA2F-4088-4BC3-B8DB-7513AEE63EE4}" dt="2021-04-19T05:08:01.491" v="0"/>
          <pc:sldLayoutMkLst>
            <pc:docMk/>
            <pc:sldMasterMk cId="3890117572" sldId="2147483686"/>
            <pc:sldLayoutMk cId="1578546236" sldId="2147483690"/>
          </pc:sldLayoutMkLst>
        </pc:sldLayoutChg>
        <pc:sldLayoutChg chg="add mod replId">
          <pc:chgData name="Guest User" userId="" providerId="Windows Live" clId="Web-{AEABDA2F-4088-4BC3-B8DB-7513AEE63EE4}" dt="2021-04-19T05:08:01.491" v="0"/>
          <pc:sldLayoutMkLst>
            <pc:docMk/>
            <pc:sldMasterMk cId="3890117572" sldId="2147483686"/>
            <pc:sldLayoutMk cId="883880058" sldId="2147483691"/>
          </pc:sldLayoutMkLst>
        </pc:sldLayoutChg>
        <pc:sldLayoutChg chg="add mod replId">
          <pc:chgData name="Guest User" userId="" providerId="Windows Live" clId="Web-{AEABDA2F-4088-4BC3-B8DB-7513AEE63EE4}" dt="2021-04-19T05:08:01.491" v="0"/>
          <pc:sldLayoutMkLst>
            <pc:docMk/>
            <pc:sldMasterMk cId="3890117572" sldId="2147483686"/>
            <pc:sldLayoutMk cId="1490918964" sldId="2147483692"/>
          </pc:sldLayoutMkLst>
        </pc:sldLayoutChg>
        <pc:sldLayoutChg chg="add mod replId">
          <pc:chgData name="Guest User" userId="" providerId="Windows Live" clId="Web-{AEABDA2F-4088-4BC3-B8DB-7513AEE63EE4}" dt="2021-04-19T05:08:01.491" v="0"/>
          <pc:sldLayoutMkLst>
            <pc:docMk/>
            <pc:sldMasterMk cId="3890117572" sldId="2147483686"/>
            <pc:sldLayoutMk cId="1335078511" sldId="2147483693"/>
          </pc:sldLayoutMkLst>
        </pc:sldLayoutChg>
        <pc:sldLayoutChg chg="add mod replId">
          <pc:chgData name="Guest User" userId="" providerId="Windows Live" clId="Web-{AEABDA2F-4088-4BC3-B8DB-7513AEE63EE4}" dt="2021-04-19T05:08:01.491" v="0"/>
          <pc:sldLayoutMkLst>
            <pc:docMk/>
            <pc:sldMasterMk cId="3890117572" sldId="2147483686"/>
            <pc:sldLayoutMk cId="2504402100" sldId="2147483694"/>
          </pc:sldLayoutMkLst>
        </pc:sldLayoutChg>
        <pc:sldLayoutChg chg="add mod replId">
          <pc:chgData name="Guest User" userId="" providerId="Windows Live" clId="Web-{AEABDA2F-4088-4BC3-B8DB-7513AEE63EE4}" dt="2021-04-19T05:08:01.491" v="0"/>
          <pc:sldLayoutMkLst>
            <pc:docMk/>
            <pc:sldMasterMk cId="3890117572" sldId="2147483686"/>
            <pc:sldLayoutMk cId="1033513219" sldId="2147483695"/>
          </pc:sldLayoutMkLst>
        </pc:sldLayoutChg>
        <pc:sldLayoutChg chg="add mod replId">
          <pc:chgData name="Guest User" userId="" providerId="Windows Live" clId="Web-{AEABDA2F-4088-4BC3-B8DB-7513AEE63EE4}" dt="2021-04-19T05:08:01.491" v="0"/>
          <pc:sldLayoutMkLst>
            <pc:docMk/>
            <pc:sldMasterMk cId="3890117572" sldId="2147483686"/>
            <pc:sldLayoutMk cId="3141925651" sldId="2147483696"/>
          </pc:sldLayoutMkLst>
        </pc:sldLayoutChg>
        <pc:sldLayoutChg chg="add mod replId">
          <pc:chgData name="Guest User" userId="" providerId="Windows Live" clId="Web-{AEABDA2F-4088-4BC3-B8DB-7513AEE63EE4}" dt="2021-04-19T05:08:01.491" v="0"/>
          <pc:sldLayoutMkLst>
            <pc:docMk/>
            <pc:sldMasterMk cId="3890117572" sldId="2147483686"/>
            <pc:sldLayoutMk cId="3316127126" sldId="2147483697"/>
          </pc:sldLayoutMkLst>
        </pc:sldLayoutChg>
        <pc:sldLayoutChg chg="add mod replId">
          <pc:chgData name="Guest User" userId="" providerId="Windows Live" clId="Web-{AEABDA2F-4088-4BC3-B8DB-7513AEE63EE4}" dt="2021-04-19T05:08:01.491" v="0"/>
          <pc:sldLayoutMkLst>
            <pc:docMk/>
            <pc:sldMasterMk cId="3890117572" sldId="2147483686"/>
            <pc:sldLayoutMk cId="669980336" sldId="2147483698"/>
          </pc:sldLayoutMkLst>
        </pc:sldLayoutChg>
        <pc:sldLayoutChg chg="add mod replId">
          <pc:chgData name="Guest User" userId="" providerId="Windows Live" clId="Web-{AEABDA2F-4088-4BC3-B8DB-7513AEE63EE4}" dt="2021-04-19T05:08:01.491" v="0"/>
          <pc:sldLayoutMkLst>
            <pc:docMk/>
            <pc:sldMasterMk cId="3890117572" sldId="2147483686"/>
            <pc:sldLayoutMk cId="3215898015" sldId="2147483699"/>
          </pc:sldLayoutMkLst>
        </pc:sldLayoutChg>
        <pc:sldLayoutChg chg="add mod replId">
          <pc:chgData name="Guest User" userId="" providerId="Windows Live" clId="Web-{AEABDA2F-4088-4BC3-B8DB-7513AEE63EE4}" dt="2021-04-19T05:08:01.491" v="0"/>
          <pc:sldLayoutMkLst>
            <pc:docMk/>
            <pc:sldMasterMk cId="3890117572" sldId="2147483686"/>
            <pc:sldLayoutMk cId="608353808" sldId="2147483700"/>
          </pc:sldLayoutMkLst>
        </pc:sldLayoutChg>
        <pc:sldLayoutChg chg="add mod replId">
          <pc:chgData name="Guest User" userId="" providerId="Windows Live" clId="Web-{AEABDA2F-4088-4BC3-B8DB-7513AEE63EE4}" dt="2021-04-19T05:08:01.491" v="0"/>
          <pc:sldLayoutMkLst>
            <pc:docMk/>
            <pc:sldMasterMk cId="3890117572" sldId="2147483686"/>
            <pc:sldLayoutMk cId="2878848700" sldId="2147483701"/>
          </pc:sldLayoutMkLst>
        </pc:sldLayoutChg>
        <pc:sldLayoutChg chg="add mod replId">
          <pc:chgData name="Guest User" userId="" providerId="Windows Live" clId="Web-{AEABDA2F-4088-4BC3-B8DB-7513AEE63EE4}" dt="2021-04-19T05:08:01.491" v="0"/>
          <pc:sldLayoutMkLst>
            <pc:docMk/>
            <pc:sldMasterMk cId="3890117572" sldId="2147483686"/>
            <pc:sldLayoutMk cId="2445997671" sldId="2147483702"/>
          </pc:sldLayoutMkLst>
        </pc:sldLayoutChg>
        <pc:sldLayoutChg chg="add mod replId">
          <pc:chgData name="Guest User" userId="" providerId="Windows Live" clId="Web-{AEABDA2F-4088-4BC3-B8DB-7513AEE63EE4}" dt="2021-04-19T05:08:01.491" v="0"/>
          <pc:sldLayoutMkLst>
            <pc:docMk/>
            <pc:sldMasterMk cId="3890117572" sldId="2147483686"/>
            <pc:sldLayoutMk cId="2619571090" sldId="2147483703"/>
          </pc:sldLayoutMkLst>
        </pc:sldLayoutChg>
      </pc:sldMasterChg>
    </pc:docChg>
  </pc:docChgLst>
  <pc:docChgLst>
    <pc:chgData name="ashishshingade01@outlook.com" userId="b00327f905509e0f" providerId="LiveId" clId="{1EF055BB-BFFE-4A05-99E3-2E5A6C405409}"/>
    <pc:docChg chg="undo custSel addSld delSld modSld sldOrd">
      <pc:chgData name="ashishshingade01@outlook.com" userId="b00327f905509e0f" providerId="LiveId" clId="{1EF055BB-BFFE-4A05-99E3-2E5A6C405409}" dt="2021-04-19T06:20:09.955" v="40" actId="1076"/>
      <pc:docMkLst>
        <pc:docMk/>
      </pc:docMkLst>
      <pc:sldChg chg="new del">
        <pc:chgData name="ashishshingade01@outlook.com" userId="b00327f905509e0f" providerId="LiveId" clId="{1EF055BB-BFFE-4A05-99E3-2E5A6C405409}" dt="2021-04-19T04:01:17.024" v="6" actId="680"/>
        <pc:sldMkLst>
          <pc:docMk/>
          <pc:sldMk cId="729482597" sldId="262"/>
        </pc:sldMkLst>
      </pc:sldChg>
      <pc:sldChg chg="del">
        <pc:chgData name="ashishshingade01@outlook.com" userId="b00327f905509e0f" providerId="LiveId" clId="{1EF055BB-BFFE-4A05-99E3-2E5A6C405409}" dt="2021-04-19T04:01:09.933" v="4" actId="47"/>
        <pc:sldMkLst>
          <pc:docMk/>
          <pc:sldMk cId="1203369965" sldId="262"/>
        </pc:sldMkLst>
      </pc:sldChg>
      <pc:sldChg chg="addSp modSp new">
        <pc:chgData name="ashishshingade01@outlook.com" userId="b00327f905509e0f" providerId="LiveId" clId="{1EF055BB-BFFE-4A05-99E3-2E5A6C405409}" dt="2021-04-19T04:03:34.357" v="12" actId="931"/>
        <pc:sldMkLst>
          <pc:docMk/>
          <pc:sldMk cId="3305560964" sldId="262"/>
        </pc:sldMkLst>
        <pc:picChg chg="add mod">
          <ac:chgData name="ashishshingade01@outlook.com" userId="b00327f905509e0f" providerId="LiveId" clId="{1EF055BB-BFFE-4A05-99E3-2E5A6C405409}" dt="2021-04-19T04:03:34.357" v="12" actId="931"/>
          <ac:picMkLst>
            <pc:docMk/>
            <pc:sldMk cId="3305560964" sldId="262"/>
            <ac:picMk id="3" creationId="{E48C90BC-389F-4E90-9961-5FCD9BED4CDF}"/>
          </ac:picMkLst>
        </pc:picChg>
      </pc:sldChg>
      <pc:sldChg chg="addSp modSp new mod">
        <pc:chgData name="ashishshingade01@outlook.com" userId="b00327f905509e0f" providerId="LiveId" clId="{1EF055BB-BFFE-4A05-99E3-2E5A6C405409}" dt="2021-04-19T04:04:07.860" v="17" actId="1076"/>
        <pc:sldMkLst>
          <pc:docMk/>
          <pc:sldMk cId="121477943" sldId="263"/>
        </pc:sldMkLst>
        <pc:picChg chg="add mod">
          <ac:chgData name="ashishshingade01@outlook.com" userId="b00327f905509e0f" providerId="LiveId" clId="{1EF055BB-BFFE-4A05-99E3-2E5A6C405409}" dt="2021-04-19T04:04:07.860" v="17" actId="1076"/>
          <ac:picMkLst>
            <pc:docMk/>
            <pc:sldMk cId="121477943" sldId="263"/>
            <ac:picMk id="3" creationId="{11EA556B-CE1A-47C7-BECE-64F533777415}"/>
          </ac:picMkLst>
        </pc:picChg>
      </pc:sldChg>
      <pc:sldChg chg="new del">
        <pc:chgData name="ashishshingade01@outlook.com" userId="b00327f905509e0f" providerId="LiveId" clId="{1EF055BB-BFFE-4A05-99E3-2E5A6C405409}" dt="2021-04-19T04:01:09.933" v="4" actId="47"/>
        <pc:sldMkLst>
          <pc:docMk/>
          <pc:sldMk cId="3643653029" sldId="263"/>
        </pc:sldMkLst>
      </pc:sldChg>
      <pc:sldChg chg="addSp modSp new">
        <pc:chgData name="ashishshingade01@outlook.com" userId="b00327f905509e0f" providerId="LiveId" clId="{1EF055BB-BFFE-4A05-99E3-2E5A6C405409}" dt="2021-04-19T04:04:28.927" v="18" actId="931"/>
        <pc:sldMkLst>
          <pc:docMk/>
          <pc:sldMk cId="355757006" sldId="264"/>
        </pc:sldMkLst>
        <pc:picChg chg="add mod">
          <ac:chgData name="ashishshingade01@outlook.com" userId="b00327f905509e0f" providerId="LiveId" clId="{1EF055BB-BFFE-4A05-99E3-2E5A6C405409}" dt="2021-04-19T04:04:28.927" v="18" actId="931"/>
          <ac:picMkLst>
            <pc:docMk/>
            <pc:sldMk cId="355757006" sldId="264"/>
            <ac:picMk id="3" creationId="{D39533ED-B8ED-4528-B960-F1D8F645B9DD}"/>
          </ac:picMkLst>
        </pc:picChg>
      </pc:sldChg>
      <pc:sldChg chg="new del">
        <pc:chgData name="ashishshingade01@outlook.com" userId="b00327f905509e0f" providerId="LiveId" clId="{1EF055BB-BFFE-4A05-99E3-2E5A6C405409}" dt="2021-04-19T04:01:09.933" v="4" actId="47"/>
        <pc:sldMkLst>
          <pc:docMk/>
          <pc:sldMk cId="2258234662" sldId="264"/>
        </pc:sldMkLst>
      </pc:sldChg>
      <pc:sldChg chg="addSp modSp new ord">
        <pc:chgData name="ashishshingade01@outlook.com" userId="b00327f905509e0f" providerId="LiveId" clId="{1EF055BB-BFFE-4A05-99E3-2E5A6C405409}" dt="2021-04-19T04:05:10.208" v="21"/>
        <pc:sldMkLst>
          <pc:docMk/>
          <pc:sldMk cId="1656559066" sldId="265"/>
        </pc:sldMkLst>
        <pc:picChg chg="add mod">
          <ac:chgData name="ashishshingade01@outlook.com" userId="b00327f905509e0f" providerId="LiveId" clId="{1EF055BB-BFFE-4A05-99E3-2E5A6C405409}" dt="2021-04-19T04:04:54.810" v="19" actId="931"/>
          <ac:picMkLst>
            <pc:docMk/>
            <pc:sldMk cId="1656559066" sldId="265"/>
            <ac:picMk id="3" creationId="{6FDE17C9-ADB1-4A64-B2F5-EC32BDC1A13E}"/>
          </ac:picMkLst>
        </pc:picChg>
      </pc:sldChg>
      <pc:sldChg chg="new del">
        <pc:chgData name="ashishshingade01@outlook.com" userId="b00327f905509e0f" providerId="LiveId" clId="{1EF055BB-BFFE-4A05-99E3-2E5A6C405409}" dt="2021-04-19T04:01:09.933" v="4" actId="47"/>
        <pc:sldMkLst>
          <pc:docMk/>
          <pc:sldMk cId="3125612181" sldId="265"/>
        </pc:sldMkLst>
      </pc:sldChg>
      <pc:sldChg chg="addSp modSp new">
        <pc:chgData name="ashishshingade01@outlook.com" userId="b00327f905509e0f" providerId="LiveId" clId="{1EF055BB-BFFE-4A05-99E3-2E5A6C405409}" dt="2021-04-19T04:05:27.123" v="22" actId="931"/>
        <pc:sldMkLst>
          <pc:docMk/>
          <pc:sldMk cId="3937439412" sldId="266"/>
        </pc:sldMkLst>
        <pc:picChg chg="add mod">
          <ac:chgData name="ashishshingade01@outlook.com" userId="b00327f905509e0f" providerId="LiveId" clId="{1EF055BB-BFFE-4A05-99E3-2E5A6C405409}" dt="2021-04-19T04:05:27.123" v="22" actId="931"/>
          <ac:picMkLst>
            <pc:docMk/>
            <pc:sldMk cId="3937439412" sldId="266"/>
            <ac:picMk id="3" creationId="{A3E68F9E-1EE1-447A-8F49-B40A37D1FBF2}"/>
          </ac:picMkLst>
        </pc:picChg>
      </pc:sldChg>
      <pc:sldChg chg="new del">
        <pc:chgData name="ashishshingade01@outlook.com" userId="b00327f905509e0f" providerId="LiveId" clId="{1EF055BB-BFFE-4A05-99E3-2E5A6C405409}" dt="2021-04-19T04:01:09.933" v="4" actId="47"/>
        <pc:sldMkLst>
          <pc:docMk/>
          <pc:sldMk cId="4004963144" sldId="266"/>
        </pc:sldMkLst>
      </pc:sldChg>
      <pc:sldChg chg="addSp modSp new">
        <pc:chgData name="ashishshingade01@outlook.com" userId="b00327f905509e0f" providerId="LiveId" clId="{1EF055BB-BFFE-4A05-99E3-2E5A6C405409}" dt="2021-04-19T04:07:33.150" v="26" actId="931"/>
        <pc:sldMkLst>
          <pc:docMk/>
          <pc:sldMk cId="4053465161" sldId="267"/>
        </pc:sldMkLst>
        <pc:picChg chg="add mod">
          <ac:chgData name="ashishshingade01@outlook.com" userId="b00327f905509e0f" providerId="LiveId" clId="{1EF055BB-BFFE-4A05-99E3-2E5A6C405409}" dt="2021-04-19T04:07:33.150" v="26" actId="931"/>
          <ac:picMkLst>
            <pc:docMk/>
            <pc:sldMk cId="4053465161" sldId="267"/>
            <ac:picMk id="3" creationId="{5EB2F5C7-E665-445F-B4AB-41AA981F93DF}"/>
          </ac:picMkLst>
        </pc:picChg>
      </pc:sldChg>
      <pc:sldChg chg="addSp modSp new">
        <pc:chgData name="ashishshingade01@outlook.com" userId="b00327f905509e0f" providerId="LiveId" clId="{1EF055BB-BFFE-4A05-99E3-2E5A6C405409}" dt="2021-04-19T04:08:42.277" v="27" actId="931"/>
        <pc:sldMkLst>
          <pc:docMk/>
          <pc:sldMk cId="3908821347" sldId="268"/>
        </pc:sldMkLst>
        <pc:picChg chg="add mod">
          <ac:chgData name="ashishshingade01@outlook.com" userId="b00327f905509e0f" providerId="LiveId" clId="{1EF055BB-BFFE-4A05-99E3-2E5A6C405409}" dt="2021-04-19T04:08:42.277" v="27" actId="931"/>
          <ac:picMkLst>
            <pc:docMk/>
            <pc:sldMk cId="3908821347" sldId="268"/>
            <ac:picMk id="3" creationId="{DE575595-70A0-4ED8-A606-584DE700AA4E}"/>
          </ac:picMkLst>
        </pc:picChg>
      </pc:sldChg>
      <pc:sldChg chg="addSp modSp new">
        <pc:chgData name="ashishshingade01@outlook.com" userId="b00327f905509e0f" providerId="LiveId" clId="{1EF055BB-BFFE-4A05-99E3-2E5A6C405409}" dt="2021-04-19T04:09:00.701" v="28" actId="931"/>
        <pc:sldMkLst>
          <pc:docMk/>
          <pc:sldMk cId="4063904197" sldId="269"/>
        </pc:sldMkLst>
        <pc:picChg chg="add mod">
          <ac:chgData name="ashishshingade01@outlook.com" userId="b00327f905509e0f" providerId="LiveId" clId="{1EF055BB-BFFE-4A05-99E3-2E5A6C405409}" dt="2021-04-19T04:09:00.701" v="28" actId="931"/>
          <ac:picMkLst>
            <pc:docMk/>
            <pc:sldMk cId="4063904197" sldId="269"/>
            <ac:picMk id="3" creationId="{C88034CE-CAF2-42AA-A7DB-403CB2C03061}"/>
          </ac:picMkLst>
        </pc:picChg>
      </pc:sldChg>
      <pc:sldChg chg="addSp modSp new">
        <pc:chgData name="ashishshingade01@outlook.com" userId="b00327f905509e0f" providerId="LiveId" clId="{1EF055BB-BFFE-4A05-99E3-2E5A6C405409}" dt="2021-04-19T04:09:41.900" v="31" actId="931"/>
        <pc:sldMkLst>
          <pc:docMk/>
          <pc:sldMk cId="760659564" sldId="270"/>
        </pc:sldMkLst>
        <pc:picChg chg="add mod">
          <ac:chgData name="ashishshingade01@outlook.com" userId="b00327f905509e0f" providerId="LiveId" clId="{1EF055BB-BFFE-4A05-99E3-2E5A6C405409}" dt="2021-04-19T04:09:41.900" v="31" actId="931"/>
          <ac:picMkLst>
            <pc:docMk/>
            <pc:sldMk cId="760659564" sldId="270"/>
            <ac:picMk id="3" creationId="{41EC3FB1-C3C6-4CFA-8D31-54240F6B1A18}"/>
          </ac:picMkLst>
        </pc:picChg>
      </pc:sldChg>
      <pc:sldChg chg="new">
        <pc:chgData name="ashishshingade01@outlook.com" userId="b00327f905509e0f" providerId="LiveId" clId="{1EF055BB-BFFE-4A05-99E3-2E5A6C405409}" dt="2021-04-19T04:09:07.420" v="30" actId="680"/>
        <pc:sldMkLst>
          <pc:docMk/>
          <pc:sldMk cId="3162858705" sldId="271"/>
        </pc:sldMkLst>
      </pc:sldChg>
      <pc:sldChg chg="new">
        <pc:chgData name="ashishshingade01@outlook.com" userId="b00327f905509e0f" providerId="LiveId" clId="{1EF055BB-BFFE-4A05-99E3-2E5A6C405409}" dt="2021-04-19T04:09:51.442" v="32" actId="680"/>
        <pc:sldMkLst>
          <pc:docMk/>
          <pc:sldMk cId="2079288034" sldId="272"/>
        </pc:sldMkLst>
      </pc:sldChg>
      <pc:sldChg chg="new">
        <pc:chgData name="ashishshingade01@outlook.com" userId="b00327f905509e0f" providerId="LiveId" clId="{1EF055BB-BFFE-4A05-99E3-2E5A6C405409}" dt="2021-04-19T04:10:01.960" v="33" actId="680"/>
        <pc:sldMkLst>
          <pc:docMk/>
          <pc:sldMk cId="2924820075" sldId="273"/>
        </pc:sldMkLst>
      </pc:sldChg>
      <pc:sldChg chg="addSp delSp modSp mod">
        <pc:chgData name="ashishshingade01@outlook.com" userId="b00327f905509e0f" providerId="LiveId" clId="{1EF055BB-BFFE-4A05-99E3-2E5A6C405409}" dt="2021-04-19T06:20:09.955" v="40" actId="1076"/>
        <pc:sldMkLst>
          <pc:docMk/>
          <pc:sldMk cId="920079284" sldId="277"/>
        </pc:sldMkLst>
        <pc:spChg chg="del">
          <ac:chgData name="ashishshingade01@outlook.com" userId="b00327f905509e0f" providerId="LiveId" clId="{1EF055BB-BFFE-4A05-99E3-2E5A6C405409}" dt="2021-04-19T06:19:42.582" v="34" actId="931"/>
          <ac:spMkLst>
            <pc:docMk/>
            <pc:sldMk cId="920079284" sldId="277"/>
            <ac:spMk id="3" creationId="{66361741-B198-4578-BCF7-333865CEE822}"/>
          </ac:spMkLst>
        </pc:spChg>
        <pc:picChg chg="add mod">
          <ac:chgData name="ashishshingade01@outlook.com" userId="b00327f905509e0f" providerId="LiveId" clId="{1EF055BB-BFFE-4A05-99E3-2E5A6C405409}" dt="2021-04-19T06:20:09.955" v="40" actId="1076"/>
          <ac:picMkLst>
            <pc:docMk/>
            <pc:sldMk cId="920079284" sldId="277"/>
            <ac:picMk id="5" creationId="{612EC90F-49D6-4687-9D7E-EA91A3D17C6E}"/>
          </ac:picMkLst>
        </pc:picChg>
      </pc:sldChg>
    </pc:docChg>
  </pc:docChgLst>
  <pc:docChgLst>
    <pc:chgData name="Guest User" providerId="Windows Live" clId="Web-{73AFD3A2-23DA-4FF0-93B3-7F3A7ADFA163}"/>
    <pc:docChg chg="addSld modSld">
      <pc:chgData name="Guest User" userId="" providerId="Windows Live" clId="Web-{73AFD3A2-23DA-4FF0-93B3-7F3A7ADFA163}" dt="2021-04-19T02:24:24.416" v="20"/>
      <pc:docMkLst>
        <pc:docMk/>
      </pc:docMkLst>
      <pc:sldChg chg="modSp">
        <pc:chgData name="Guest User" userId="" providerId="Windows Live" clId="Web-{73AFD3A2-23DA-4FF0-93B3-7F3A7ADFA163}" dt="2021-04-19T02:24:02.119" v="19" actId="20577"/>
        <pc:sldMkLst>
          <pc:docMk/>
          <pc:sldMk cId="2584280759" sldId="257"/>
        </pc:sldMkLst>
        <pc:spChg chg="mod">
          <ac:chgData name="Guest User" userId="" providerId="Windows Live" clId="Web-{73AFD3A2-23DA-4FF0-93B3-7F3A7ADFA163}" dt="2021-04-19T02:24:02.119" v="19" actId="20577"/>
          <ac:spMkLst>
            <pc:docMk/>
            <pc:sldMk cId="2584280759" sldId="257"/>
            <ac:spMk id="2" creationId="{18C3B467-088C-4F3D-A9A7-105C4E1E20CD}"/>
          </ac:spMkLst>
        </pc:spChg>
      </pc:sldChg>
      <pc:sldChg chg="new">
        <pc:chgData name="Guest User" userId="" providerId="Windows Live" clId="Web-{73AFD3A2-23DA-4FF0-93B3-7F3A7ADFA163}" dt="2021-04-19T02:24:24.416" v="20"/>
        <pc:sldMkLst>
          <pc:docMk/>
          <pc:sldMk cId="1203369965" sldId="262"/>
        </pc:sldMkLst>
      </pc:sldChg>
    </pc:docChg>
  </pc:docChgLst>
  <pc:docChgLst>
    <pc:chgData name="Guest User" providerId="Windows Live" clId="Web-{A06D55F5-E4E3-4703-AEB2-11E320DF63B1}"/>
    <pc:docChg chg="modSld">
      <pc:chgData name="Guest User" userId="" providerId="Windows Live" clId="Web-{A06D55F5-E4E3-4703-AEB2-11E320DF63B1}" dt="2021-04-19T06:23:26.188" v="25" actId="1076"/>
      <pc:docMkLst>
        <pc:docMk/>
      </pc:docMkLst>
      <pc:sldChg chg="addSp delSp modSp">
        <pc:chgData name="Guest User" userId="" providerId="Windows Live" clId="Web-{A06D55F5-E4E3-4703-AEB2-11E320DF63B1}" dt="2021-04-19T06:21:39.608" v="21" actId="1076"/>
        <pc:sldMkLst>
          <pc:docMk/>
          <pc:sldMk cId="3305560964" sldId="262"/>
        </pc:sldMkLst>
        <pc:spChg chg="add mod">
          <ac:chgData name="Guest User" userId="" providerId="Windows Live" clId="Web-{A06D55F5-E4E3-4703-AEB2-11E320DF63B1}" dt="2021-04-19T06:21:39.608" v="21" actId="1076"/>
          <ac:spMkLst>
            <pc:docMk/>
            <pc:sldMk cId="3305560964" sldId="262"/>
            <ac:spMk id="2" creationId="{16DE4731-3EF4-4E71-8635-A23EC6E753F2}"/>
          </ac:spMkLst>
        </pc:spChg>
        <pc:spChg chg="add del mod">
          <ac:chgData name="Guest User" userId="" providerId="Windows Live" clId="Web-{A06D55F5-E4E3-4703-AEB2-11E320DF63B1}" dt="2021-04-19T06:19:29.117" v="10"/>
          <ac:spMkLst>
            <pc:docMk/>
            <pc:sldMk cId="3305560964" sldId="262"/>
            <ac:spMk id="4" creationId="{B9959EFF-1F44-4CB2-BA77-AA9CF242620D}"/>
          </ac:spMkLst>
        </pc:spChg>
        <pc:picChg chg="mod">
          <ac:chgData name="Guest User" userId="" providerId="Windows Live" clId="Web-{A06D55F5-E4E3-4703-AEB2-11E320DF63B1}" dt="2021-04-19T06:19:19.774" v="8" actId="1076"/>
          <ac:picMkLst>
            <pc:docMk/>
            <pc:sldMk cId="3305560964" sldId="262"/>
            <ac:picMk id="3" creationId="{E48C90BC-389F-4E90-9961-5FCD9BED4CDF}"/>
          </ac:picMkLst>
        </pc:picChg>
      </pc:sldChg>
      <pc:sldChg chg="modSp">
        <pc:chgData name="Guest User" userId="" providerId="Windows Live" clId="Web-{A06D55F5-E4E3-4703-AEB2-11E320DF63B1}" dt="2021-04-19T06:23:26.188" v="25" actId="1076"/>
        <pc:sldMkLst>
          <pc:docMk/>
          <pc:sldMk cId="121477943" sldId="263"/>
        </pc:sldMkLst>
        <pc:picChg chg="mod modCrop">
          <ac:chgData name="Guest User" userId="" providerId="Windows Live" clId="Web-{A06D55F5-E4E3-4703-AEB2-11E320DF63B1}" dt="2021-04-19T06:23:26.188" v="25" actId="1076"/>
          <ac:picMkLst>
            <pc:docMk/>
            <pc:sldMk cId="121477943" sldId="263"/>
            <ac:picMk id="3" creationId="{11EA556B-CE1A-47C7-BECE-64F533777415}"/>
          </ac:picMkLst>
        </pc:picChg>
      </pc:sldChg>
    </pc:docChg>
  </pc:docChgLst>
  <pc:docChgLst>
    <pc:chgData name="Guest User" providerId="Windows Live" clId="Web-{19720EBA-EC8E-4D74-A870-134B9F942702}"/>
    <pc:docChg chg="modSld addMainMaster delMainMaster">
      <pc:chgData name="Guest User" userId="" providerId="Windows Live" clId="Web-{19720EBA-EC8E-4D74-A870-134B9F942702}" dt="2021-04-19T05:06:15.785" v="40" actId="20577"/>
      <pc:docMkLst>
        <pc:docMk/>
      </pc:docMkLst>
      <pc:sldChg chg="addSp delSp modSp mod modClrScheme setClrOvrMap delDesignElem chgLayout">
        <pc:chgData name="Guest User" userId="" providerId="Windows Live" clId="Web-{19720EBA-EC8E-4D74-A870-134B9F942702}" dt="2021-04-19T05:06:15.785" v="40" actId="20577"/>
        <pc:sldMkLst>
          <pc:docMk/>
          <pc:sldMk cId="2584280759" sldId="257"/>
        </pc:sldMkLst>
        <pc:spChg chg="mod ord">
          <ac:chgData name="Guest User" userId="" providerId="Windows Live" clId="Web-{19720EBA-EC8E-4D74-A870-134B9F942702}" dt="2021-04-19T05:05:58.739" v="38"/>
          <ac:spMkLst>
            <pc:docMk/>
            <pc:sldMk cId="2584280759" sldId="257"/>
            <ac:spMk id="2" creationId="{18C3B467-088C-4F3D-A9A7-105C4E1E20CD}"/>
          </ac:spMkLst>
        </pc:spChg>
        <pc:spChg chg="mod ord">
          <ac:chgData name="Guest User" userId="" providerId="Windows Live" clId="Web-{19720EBA-EC8E-4D74-A870-134B9F942702}" dt="2021-04-19T05:06:15.785" v="40" actId="20577"/>
          <ac:spMkLst>
            <pc:docMk/>
            <pc:sldMk cId="2584280759" sldId="257"/>
            <ac:spMk id="3" creationId="{C8722DDC-8EEE-4A06-8DFE-B44871EAA2CF}"/>
          </ac:spMkLst>
        </pc:spChg>
        <pc:spChg chg="add del">
          <ac:chgData name="Guest User" userId="" providerId="Windows Live" clId="Web-{19720EBA-EC8E-4D74-A870-134B9F942702}" dt="2021-04-19T05:05:58.739" v="38"/>
          <ac:spMkLst>
            <pc:docMk/>
            <pc:sldMk cId="2584280759" sldId="257"/>
            <ac:spMk id="11" creationId="{526E0BFB-CDF1-4990-8C11-AC849311E0A8}"/>
          </ac:spMkLst>
        </pc:spChg>
        <pc:spChg chg="add del">
          <ac:chgData name="Guest User" userId="" providerId="Windows Live" clId="Web-{19720EBA-EC8E-4D74-A870-134B9F942702}" dt="2021-04-19T05:05:58.739" v="38"/>
          <ac:spMkLst>
            <pc:docMk/>
            <pc:sldMk cId="2584280759" sldId="257"/>
            <ac:spMk id="13" creationId="{6069A1F8-9BEB-4786-9694-FC48B2D75D21}"/>
          </ac:spMkLst>
        </pc:spChg>
        <pc:spChg chg="add del">
          <ac:chgData name="Guest User" userId="" providerId="Windows Live" clId="Web-{19720EBA-EC8E-4D74-A870-134B9F942702}" dt="2021-04-19T05:05:58.739" v="38"/>
          <ac:spMkLst>
            <pc:docMk/>
            <pc:sldMk cId="2584280759" sldId="257"/>
            <ac:spMk id="15" creationId="{AF2F604E-43BE-4DC3-B983-E071523364F8}"/>
          </ac:spMkLst>
        </pc:spChg>
        <pc:spChg chg="add del">
          <ac:chgData name="Guest User" userId="" providerId="Windows Live" clId="Web-{19720EBA-EC8E-4D74-A870-134B9F942702}" dt="2021-04-19T05:05:58.739" v="38"/>
          <ac:spMkLst>
            <pc:docMk/>
            <pc:sldMk cId="2584280759" sldId="257"/>
            <ac:spMk id="17" creationId="{08C9B587-E65E-4B52-B37C-ABEBB6E87928}"/>
          </ac:spMkLst>
        </pc:spChg>
        <pc:spChg chg="add del">
          <ac:chgData name="Guest User" userId="" providerId="Windows Live" clId="Web-{19720EBA-EC8E-4D74-A870-134B9F942702}" dt="2021-04-19T05:05:54.581" v="35"/>
          <ac:spMkLst>
            <pc:docMk/>
            <pc:sldMk cId="2584280759" sldId="257"/>
            <ac:spMk id="19" creationId="{D776D29F-0A2C-4F75-8582-7C7DFCBD11D5}"/>
          </ac:spMkLst>
        </pc:spChg>
        <pc:spChg chg="add del">
          <ac:chgData name="Guest User" userId="" providerId="Windows Live" clId="Web-{19720EBA-EC8E-4D74-A870-134B9F942702}" dt="2021-04-19T05:05:54.581" v="35"/>
          <ac:spMkLst>
            <pc:docMk/>
            <pc:sldMk cId="2584280759" sldId="257"/>
            <ac:spMk id="20" creationId="{C4D41903-2C9D-4F9E-AA1F-6161F8A6FC01}"/>
          </ac:spMkLst>
        </pc:spChg>
        <pc:spChg chg="add del">
          <ac:chgData name="Guest User" userId="" providerId="Windows Live" clId="Web-{19720EBA-EC8E-4D74-A870-134B9F942702}" dt="2021-04-19T05:05:54.581" v="35"/>
          <ac:spMkLst>
            <pc:docMk/>
            <pc:sldMk cId="2584280759" sldId="257"/>
            <ac:spMk id="21" creationId="{9E4574B5-C90E-412D-BAB0-B9F483290C67}"/>
          </ac:spMkLst>
        </pc:spChg>
        <pc:spChg chg="add del">
          <ac:chgData name="Guest User" userId="" providerId="Windows Live" clId="Web-{19720EBA-EC8E-4D74-A870-134B9F942702}" dt="2021-04-19T05:05:46.878" v="33"/>
          <ac:spMkLst>
            <pc:docMk/>
            <pc:sldMk cId="2584280759" sldId="257"/>
            <ac:spMk id="22" creationId="{5A59F003-E00A-43F9-91DC-CC54E3B87466}"/>
          </ac:spMkLst>
        </pc:spChg>
        <pc:spChg chg="add del">
          <ac:chgData name="Guest User" userId="" providerId="Windows Live" clId="Web-{19720EBA-EC8E-4D74-A870-134B9F942702}" dt="2021-04-19T05:05:58.691" v="37"/>
          <ac:spMkLst>
            <pc:docMk/>
            <pc:sldMk cId="2584280759" sldId="257"/>
            <ac:spMk id="23" creationId="{FB5B0058-AF13-4859-B429-4EDDE2A26F7F}"/>
          </ac:spMkLst>
        </pc:spChg>
        <pc:spChg chg="add del">
          <ac:chgData name="Guest User" userId="" providerId="Windows Live" clId="Web-{19720EBA-EC8E-4D74-A870-134B9F942702}" dt="2021-04-19T05:05:46.878" v="33"/>
          <ac:spMkLst>
            <pc:docMk/>
            <pc:sldMk cId="2584280759" sldId="257"/>
            <ac:spMk id="24" creationId="{D74A4382-E3AD-430A-9A1F-DFA3E0E77A7D}"/>
          </ac:spMkLst>
        </pc:spChg>
        <pc:spChg chg="add del">
          <ac:chgData name="Guest User" userId="" providerId="Windows Live" clId="Web-{19720EBA-EC8E-4D74-A870-134B9F942702}" dt="2021-04-19T05:05:58.691" v="37"/>
          <ac:spMkLst>
            <pc:docMk/>
            <pc:sldMk cId="2584280759" sldId="257"/>
            <ac:spMk id="25" creationId="{D84C2E9E-0B5D-4B5F-9A1F-70EBDCE39034}"/>
          </ac:spMkLst>
        </pc:spChg>
        <pc:spChg chg="add del">
          <ac:chgData name="Guest User" userId="" providerId="Windows Live" clId="Web-{19720EBA-EC8E-4D74-A870-134B9F942702}" dt="2021-04-19T05:05:46.878" v="33"/>
          <ac:spMkLst>
            <pc:docMk/>
            <pc:sldMk cId="2584280759" sldId="257"/>
            <ac:spMk id="26" creationId="{79F40191-0F44-4FD1-82CC-ACB507C14BE6}"/>
          </ac:spMkLst>
        </pc:spChg>
        <pc:spChg chg="add del">
          <ac:chgData name="Guest User" userId="" providerId="Windows Live" clId="Web-{19720EBA-EC8E-4D74-A870-134B9F942702}" dt="2021-04-19T05:05:58.691" v="37"/>
          <ac:spMkLst>
            <pc:docMk/>
            <pc:sldMk cId="2584280759" sldId="257"/>
            <ac:spMk id="27" creationId="{EF36B2BE-65F4-46E3-AFDD-A9AE9E885071}"/>
          </ac:spMkLst>
        </pc:spChg>
        <pc:spChg chg="add">
          <ac:chgData name="Guest User" userId="" providerId="Windows Live" clId="Web-{19720EBA-EC8E-4D74-A870-134B9F942702}" dt="2021-04-19T05:05:58.739" v="38"/>
          <ac:spMkLst>
            <pc:docMk/>
            <pc:sldMk cId="2584280759" sldId="257"/>
            <ac:spMk id="28" creationId="{AD35AE2F-5E3A-49D9-8DE1-8A333BA4088E}"/>
          </ac:spMkLst>
        </pc:spChg>
        <pc:spChg chg="add">
          <ac:chgData name="Guest User" userId="" providerId="Windows Live" clId="Web-{19720EBA-EC8E-4D74-A870-134B9F942702}" dt="2021-04-19T05:05:58.739" v="38"/>
          <ac:spMkLst>
            <pc:docMk/>
            <pc:sldMk cId="2584280759" sldId="257"/>
            <ac:spMk id="29" creationId="{98072727-1E1A-4B8C-8839-AAB69FA2ECE2}"/>
          </ac:spMkLst>
        </pc:spChg>
        <pc:spChg chg="add">
          <ac:chgData name="Guest User" userId="" providerId="Windows Live" clId="Web-{19720EBA-EC8E-4D74-A870-134B9F942702}" dt="2021-04-19T05:05:58.739" v="38"/>
          <ac:spMkLst>
            <pc:docMk/>
            <pc:sldMk cId="2584280759" sldId="257"/>
            <ac:spMk id="30" creationId="{79EB4626-023C-436D-9F57-9EB46080909D}"/>
          </ac:spMkLst>
        </pc:spChg>
        <pc:spChg chg="del">
          <ac:chgData name="Guest User" userId="" providerId="Windows Live" clId="Web-{19720EBA-EC8E-4D74-A870-134B9F942702}" dt="2021-04-19T04:57:34.510" v="0"/>
          <ac:spMkLst>
            <pc:docMk/>
            <pc:sldMk cId="2584280759" sldId="257"/>
            <ac:spMk id="82" creationId="{2644B391-9BFE-445C-A9EC-F544BB85FBC7}"/>
          </ac:spMkLst>
        </pc:spChg>
        <pc:spChg chg="del">
          <ac:chgData name="Guest User" userId="" providerId="Windows Live" clId="Web-{19720EBA-EC8E-4D74-A870-134B9F942702}" dt="2021-04-19T04:57:34.510" v="0"/>
          <ac:spMkLst>
            <pc:docMk/>
            <pc:sldMk cId="2584280759" sldId="257"/>
            <ac:spMk id="84" creationId="{80F26E69-87D9-4655-AE7B-280A87AA3CAD}"/>
          </ac:spMkLst>
        </pc:spChg>
        <pc:picChg chg="mod ord">
          <ac:chgData name="Guest User" userId="" providerId="Windows Live" clId="Web-{19720EBA-EC8E-4D74-A870-134B9F942702}" dt="2021-04-19T05:05:58.739" v="38"/>
          <ac:picMkLst>
            <pc:docMk/>
            <pc:sldMk cId="2584280759" sldId="257"/>
            <ac:picMk id="6" creationId="{8045422F-7258-40AC-BD2E-2469AA448922}"/>
          </ac:picMkLst>
        </pc:picChg>
      </pc:sldChg>
      <pc:sldChg chg="modSp mod modClrScheme chgLayout">
        <pc:chgData name="Guest User" userId="" providerId="Windows Live" clId="Web-{19720EBA-EC8E-4D74-A870-134B9F942702}" dt="2021-04-19T04:57:34.510" v="0"/>
        <pc:sldMkLst>
          <pc:docMk/>
          <pc:sldMk cId="183243182" sldId="261"/>
        </pc:sldMkLst>
        <pc:spChg chg="mod ord">
          <ac:chgData name="Guest User" userId="" providerId="Windows Live" clId="Web-{19720EBA-EC8E-4D74-A870-134B9F942702}" dt="2021-04-19T04:57:34.510" v="0"/>
          <ac:spMkLst>
            <pc:docMk/>
            <pc:sldMk cId="183243182" sldId="261"/>
            <ac:spMk id="2" creationId="{7A4919D0-F177-4BBA-9A0B-DBA69E2ED764}"/>
          </ac:spMkLst>
        </pc:spChg>
        <pc:graphicFrameChg chg="mod ord">
          <ac:chgData name="Guest User" userId="" providerId="Windows Live" clId="Web-{19720EBA-EC8E-4D74-A870-134B9F942702}" dt="2021-04-19T04:57:34.510" v="0"/>
          <ac:graphicFrameMkLst>
            <pc:docMk/>
            <pc:sldMk cId="183243182" sldId="261"/>
            <ac:graphicFrameMk id="5" creationId="{91DB1382-7276-49FA-9632-38D558F457E3}"/>
          </ac:graphicFrameMkLst>
        </pc:graphicFrameChg>
      </pc:sldChg>
      <pc:sldChg chg="mod modClrScheme chgLayout">
        <pc:chgData name="Guest User" userId="" providerId="Windows Live" clId="Web-{19720EBA-EC8E-4D74-A870-134B9F942702}" dt="2021-04-19T04:57:34.510" v="0"/>
        <pc:sldMkLst>
          <pc:docMk/>
          <pc:sldMk cId="3305560964" sldId="262"/>
        </pc:sldMkLst>
      </pc:sldChg>
      <pc:sldChg chg="mod modClrScheme chgLayout">
        <pc:chgData name="Guest User" userId="" providerId="Windows Live" clId="Web-{19720EBA-EC8E-4D74-A870-134B9F942702}" dt="2021-04-19T04:57:34.510" v="0"/>
        <pc:sldMkLst>
          <pc:docMk/>
          <pc:sldMk cId="121477943" sldId="263"/>
        </pc:sldMkLst>
      </pc:sldChg>
      <pc:sldChg chg="mod modClrScheme chgLayout">
        <pc:chgData name="Guest User" userId="" providerId="Windows Live" clId="Web-{19720EBA-EC8E-4D74-A870-134B9F942702}" dt="2021-04-19T04:57:34.510" v="0"/>
        <pc:sldMkLst>
          <pc:docMk/>
          <pc:sldMk cId="355757006" sldId="264"/>
        </pc:sldMkLst>
      </pc:sldChg>
      <pc:sldChg chg="mod modClrScheme chgLayout">
        <pc:chgData name="Guest User" userId="" providerId="Windows Live" clId="Web-{19720EBA-EC8E-4D74-A870-134B9F942702}" dt="2021-04-19T04:57:34.510" v="0"/>
        <pc:sldMkLst>
          <pc:docMk/>
          <pc:sldMk cId="1656559066" sldId="265"/>
        </pc:sldMkLst>
      </pc:sldChg>
      <pc:sldChg chg="mod modClrScheme chgLayout">
        <pc:chgData name="Guest User" userId="" providerId="Windows Live" clId="Web-{19720EBA-EC8E-4D74-A870-134B9F942702}" dt="2021-04-19T04:57:34.510" v="0"/>
        <pc:sldMkLst>
          <pc:docMk/>
          <pc:sldMk cId="3937439412" sldId="266"/>
        </pc:sldMkLst>
      </pc:sldChg>
      <pc:sldChg chg="mod modClrScheme chgLayout">
        <pc:chgData name="Guest User" userId="" providerId="Windows Live" clId="Web-{19720EBA-EC8E-4D74-A870-134B9F942702}" dt="2021-04-19T04:57:34.510" v="0"/>
        <pc:sldMkLst>
          <pc:docMk/>
          <pc:sldMk cId="4053465161" sldId="267"/>
        </pc:sldMkLst>
      </pc:sldChg>
      <pc:sldChg chg="mod modClrScheme chgLayout">
        <pc:chgData name="Guest User" userId="" providerId="Windows Live" clId="Web-{19720EBA-EC8E-4D74-A870-134B9F942702}" dt="2021-04-19T04:57:34.510" v="0"/>
        <pc:sldMkLst>
          <pc:docMk/>
          <pc:sldMk cId="3908821347" sldId="268"/>
        </pc:sldMkLst>
      </pc:sldChg>
      <pc:sldChg chg="mod modClrScheme chgLayout">
        <pc:chgData name="Guest User" userId="" providerId="Windows Live" clId="Web-{19720EBA-EC8E-4D74-A870-134B9F942702}" dt="2021-04-19T04:57:34.510" v="0"/>
        <pc:sldMkLst>
          <pc:docMk/>
          <pc:sldMk cId="4063904197" sldId="269"/>
        </pc:sldMkLst>
      </pc:sldChg>
      <pc:sldChg chg="mod modClrScheme chgLayout">
        <pc:chgData name="Guest User" userId="" providerId="Windows Live" clId="Web-{19720EBA-EC8E-4D74-A870-134B9F942702}" dt="2021-04-19T04:57:34.510" v="0"/>
        <pc:sldMkLst>
          <pc:docMk/>
          <pc:sldMk cId="760659564" sldId="270"/>
        </pc:sldMkLst>
      </pc:sldChg>
      <pc:sldChg chg="mod modClrScheme chgLayout">
        <pc:chgData name="Guest User" userId="" providerId="Windows Live" clId="Web-{19720EBA-EC8E-4D74-A870-134B9F942702}" dt="2021-04-19T04:57:34.510" v="0"/>
        <pc:sldMkLst>
          <pc:docMk/>
          <pc:sldMk cId="3162858705" sldId="271"/>
        </pc:sldMkLst>
      </pc:sldChg>
      <pc:sldChg chg="modSp mod modClrScheme chgLayout">
        <pc:chgData name="Guest User" userId="" providerId="Windows Live" clId="Web-{19720EBA-EC8E-4D74-A870-134B9F942702}" dt="2021-04-19T04:57:34.510" v="0"/>
        <pc:sldMkLst>
          <pc:docMk/>
          <pc:sldMk cId="2079288034" sldId="272"/>
        </pc:sldMkLst>
        <pc:spChg chg="mod ord">
          <ac:chgData name="Guest User" userId="" providerId="Windows Live" clId="Web-{19720EBA-EC8E-4D74-A870-134B9F942702}" dt="2021-04-19T04:57:34.510" v="0"/>
          <ac:spMkLst>
            <pc:docMk/>
            <pc:sldMk cId="2079288034" sldId="272"/>
            <ac:spMk id="2" creationId="{B7B44CAC-3567-4C79-8414-0562DD5BD8CE}"/>
          </ac:spMkLst>
        </pc:spChg>
        <pc:spChg chg="mod ord">
          <ac:chgData name="Guest User" userId="" providerId="Windows Live" clId="Web-{19720EBA-EC8E-4D74-A870-134B9F942702}" dt="2021-04-19T04:57:34.510" v="0"/>
          <ac:spMkLst>
            <pc:docMk/>
            <pc:sldMk cId="2079288034" sldId="272"/>
            <ac:spMk id="3" creationId="{3DB12A06-8ADF-4C91-84D3-1C15F0C4D79E}"/>
          </ac:spMkLst>
        </pc:spChg>
      </pc:sldChg>
      <pc:sldChg chg="mod modClrScheme chgLayout">
        <pc:chgData name="Guest User" userId="" providerId="Windows Live" clId="Web-{19720EBA-EC8E-4D74-A870-134B9F942702}" dt="2021-04-19T04:57:34.510" v="0"/>
        <pc:sldMkLst>
          <pc:docMk/>
          <pc:sldMk cId="2924820075" sldId="273"/>
        </pc:sldMkLst>
      </pc:sldChg>
      <pc:sldMasterChg chg="del delSldLayout">
        <pc:chgData name="Guest User" userId="" providerId="Windows Live" clId="Web-{19720EBA-EC8E-4D74-A870-134B9F942702}" dt="2021-04-19T04:57:34.510" v="0"/>
        <pc:sldMasterMkLst>
          <pc:docMk/>
          <pc:sldMasterMk cId="3811577630" sldId="2147483673"/>
        </pc:sldMasterMkLst>
        <pc:sldLayoutChg chg="del">
          <pc:chgData name="Guest User" userId="" providerId="Windows Live" clId="Web-{19720EBA-EC8E-4D74-A870-134B9F942702}" dt="2021-04-19T04:57:34.510" v="0"/>
          <pc:sldLayoutMkLst>
            <pc:docMk/>
            <pc:sldMasterMk cId="3811577630" sldId="2147483673"/>
            <pc:sldLayoutMk cId="2488602163" sldId="2147483662"/>
          </pc:sldLayoutMkLst>
        </pc:sldLayoutChg>
        <pc:sldLayoutChg chg="del">
          <pc:chgData name="Guest User" userId="" providerId="Windows Live" clId="Web-{19720EBA-EC8E-4D74-A870-134B9F942702}" dt="2021-04-19T04:57:34.510" v="0"/>
          <pc:sldLayoutMkLst>
            <pc:docMk/>
            <pc:sldMasterMk cId="3811577630" sldId="2147483673"/>
            <pc:sldLayoutMk cId="2678223080" sldId="2147483663"/>
          </pc:sldLayoutMkLst>
        </pc:sldLayoutChg>
        <pc:sldLayoutChg chg="del">
          <pc:chgData name="Guest User" userId="" providerId="Windows Live" clId="Web-{19720EBA-EC8E-4D74-A870-134B9F942702}" dt="2021-04-19T04:57:34.510" v="0"/>
          <pc:sldLayoutMkLst>
            <pc:docMk/>
            <pc:sldMasterMk cId="3811577630" sldId="2147483673"/>
            <pc:sldLayoutMk cId="2929960713" sldId="2147483665"/>
          </pc:sldLayoutMkLst>
        </pc:sldLayoutChg>
        <pc:sldLayoutChg chg="del">
          <pc:chgData name="Guest User" userId="" providerId="Windows Live" clId="Web-{19720EBA-EC8E-4D74-A870-134B9F942702}" dt="2021-04-19T04:57:34.510" v="0"/>
          <pc:sldLayoutMkLst>
            <pc:docMk/>
            <pc:sldMasterMk cId="3811577630" sldId="2147483673"/>
            <pc:sldLayoutMk cId="4147770102" sldId="2147483667"/>
          </pc:sldLayoutMkLst>
        </pc:sldLayoutChg>
        <pc:sldLayoutChg chg="del">
          <pc:chgData name="Guest User" userId="" providerId="Windows Live" clId="Web-{19720EBA-EC8E-4D74-A870-134B9F942702}" dt="2021-04-19T04:57:34.510" v="0"/>
          <pc:sldLayoutMkLst>
            <pc:docMk/>
            <pc:sldMasterMk cId="3811577630" sldId="2147483673"/>
            <pc:sldLayoutMk cId="2153708790" sldId="2147483668"/>
          </pc:sldLayoutMkLst>
        </pc:sldLayoutChg>
        <pc:sldLayoutChg chg="del">
          <pc:chgData name="Guest User" userId="" providerId="Windows Live" clId="Web-{19720EBA-EC8E-4D74-A870-134B9F942702}" dt="2021-04-19T04:57:34.510" v="0"/>
          <pc:sldLayoutMkLst>
            <pc:docMk/>
            <pc:sldMasterMk cId="3811577630" sldId="2147483673"/>
            <pc:sldLayoutMk cId="606071433" sldId="2147483669"/>
          </pc:sldLayoutMkLst>
        </pc:sldLayoutChg>
        <pc:sldLayoutChg chg="del">
          <pc:chgData name="Guest User" userId="" providerId="Windows Live" clId="Web-{19720EBA-EC8E-4D74-A870-134B9F942702}" dt="2021-04-19T04:57:34.510" v="0"/>
          <pc:sldLayoutMkLst>
            <pc:docMk/>
            <pc:sldMasterMk cId="3811577630" sldId="2147483673"/>
            <pc:sldLayoutMk cId="2744672162" sldId="2147483670"/>
          </pc:sldLayoutMkLst>
        </pc:sldLayoutChg>
        <pc:sldLayoutChg chg="del">
          <pc:chgData name="Guest User" userId="" providerId="Windows Live" clId="Web-{19720EBA-EC8E-4D74-A870-134B9F942702}" dt="2021-04-19T04:57:34.510" v="0"/>
          <pc:sldLayoutMkLst>
            <pc:docMk/>
            <pc:sldMasterMk cId="3811577630" sldId="2147483673"/>
            <pc:sldLayoutMk cId="2667413146" sldId="2147483671"/>
          </pc:sldLayoutMkLst>
        </pc:sldLayoutChg>
        <pc:sldLayoutChg chg="del">
          <pc:chgData name="Guest User" userId="" providerId="Windows Live" clId="Web-{19720EBA-EC8E-4D74-A870-134B9F942702}" dt="2021-04-19T04:57:34.510" v="0"/>
          <pc:sldLayoutMkLst>
            <pc:docMk/>
            <pc:sldMasterMk cId="3811577630" sldId="2147483673"/>
            <pc:sldLayoutMk cId="907247122" sldId="2147483672"/>
          </pc:sldLayoutMkLst>
        </pc:sldLayoutChg>
      </pc:sldMasterChg>
      <pc:sldMasterChg chg="add addSldLayout modSldLayout">
        <pc:chgData name="Guest User" userId="" providerId="Windows Live" clId="Web-{19720EBA-EC8E-4D74-A870-134B9F942702}" dt="2021-04-19T04:57:34.510" v="0"/>
        <pc:sldMasterMkLst>
          <pc:docMk/>
          <pc:sldMasterMk cId="750598569" sldId="2147483674"/>
        </pc:sldMasterMkLst>
        <pc:sldLayoutChg chg="add mod replId">
          <pc:chgData name="Guest User" userId="" providerId="Windows Live" clId="Web-{19720EBA-EC8E-4D74-A870-134B9F942702}" dt="2021-04-19T04:57:34.510" v="0"/>
          <pc:sldLayoutMkLst>
            <pc:docMk/>
            <pc:sldMasterMk cId="750598569" sldId="2147483674"/>
            <pc:sldLayoutMk cId="1648488548" sldId="2147483675"/>
          </pc:sldLayoutMkLst>
        </pc:sldLayoutChg>
        <pc:sldLayoutChg chg="add mod replId">
          <pc:chgData name="Guest User" userId="" providerId="Windows Live" clId="Web-{19720EBA-EC8E-4D74-A870-134B9F942702}" dt="2021-04-19T04:57:34.510" v="0"/>
          <pc:sldLayoutMkLst>
            <pc:docMk/>
            <pc:sldMasterMk cId="750598569" sldId="2147483674"/>
            <pc:sldLayoutMk cId="3557838211" sldId="2147483676"/>
          </pc:sldLayoutMkLst>
        </pc:sldLayoutChg>
        <pc:sldLayoutChg chg="add mod replId">
          <pc:chgData name="Guest User" userId="" providerId="Windows Live" clId="Web-{19720EBA-EC8E-4D74-A870-134B9F942702}" dt="2021-04-19T04:57:34.510" v="0"/>
          <pc:sldLayoutMkLst>
            <pc:docMk/>
            <pc:sldMasterMk cId="750598569" sldId="2147483674"/>
            <pc:sldLayoutMk cId="1562939317" sldId="2147483677"/>
          </pc:sldLayoutMkLst>
        </pc:sldLayoutChg>
        <pc:sldLayoutChg chg="add mod replId">
          <pc:chgData name="Guest User" userId="" providerId="Windows Live" clId="Web-{19720EBA-EC8E-4D74-A870-134B9F942702}" dt="2021-04-19T04:57:34.510" v="0"/>
          <pc:sldLayoutMkLst>
            <pc:docMk/>
            <pc:sldMasterMk cId="750598569" sldId="2147483674"/>
            <pc:sldLayoutMk cId="3257545527" sldId="2147483678"/>
          </pc:sldLayoutMkLst>
        </pc:sldLayoutChg>
        <pc:sldLayoutChg chg="add mod replId">
          <pc:chgData name="Guest User" userId="" providerId="Windows Live" clId="Web-{19720EBA-EC8E-4D74-A870-134B9F942702}" dt="2021-04-19T04:57:34.510" v="0"/>
          <pc:sldLayoutMkLst>
            <pc:docMk/>
            <pc:sldMasterMk cId="750598569" sldId="2147483674"/>
            <pc:sldLayoutMk cId="510123070" sldId="2147483679"/>
          </pc:sldLayoutMkLst>
        </pc:sldLayoutChg>
        <pc:sldLayoutChg chg="add mod replId">
          <pc:chgData name="Guest User" userId="" providerId="Windows Live" clId="Web-{19720EBA-EC8E-4D74-A870-134B9F942702}" dt="2021-04-19T04:57:34.510" v="0"/>
          <pc:sldLayoutMkLst>
            <pc:docMk/>
            <pc:sldMasterMk cId="750598569" sldId="2147483674"/>
            <pc:sldLayoutMk cId="2678784926" sldId="2147483680"/>
          </pc:sldLayoutMkLst>
        </pc:sldLayoutChg>
        <pc:sldLayoutChg chg="add mod replId">
          <pc:chgData name="Guest User" userId="" providerId="Windows Live" clId="Web-{19720EBA-EC8E-4D74-A870-134B9F942702}" dt="2021-04-19T04:57:34.510" v="0"/>
          <pc:sldLayoutMkLst>
            <pc:docMk/>
            <pc:sldMasterMk cId="750598569" sldId="2147483674"/>
            <pc:sldLayoutMk cId="3229962408" sldId="2147483681"/>
          </pc:sldLayoutMkLst>
        </pc:sldLayoutChg>
        <pc:sldLayoutChg chg="add mod replId">
          <pc:chgData name="Guest User" userId="" providerId="Windows Live" clId="Web-{19720EBA-EC8E-4D74-A870-134B9F942702}" dt="2021-04-19T04:57:34.510" v="0"/>
          <pc:sldLayoutMkLst>
            <pc:docMk/>
            <pc:sldMasterMk cId="750598569" sldId="2147483674"/>
            <pc:sldLayoutMk cId="2732049236" sldId="2147483682"/>
          </pc:sldLayoutMkLst>
        </pc:sldLayoutChg>
        <pc:sldLayoutChg chg="add mod replId">
          <pc:chgData name="Guest User" userId="" providerId="Windows Live" clId="Web-{19720EBA-EC8E-4D74-A870-134B9F942702}" dt="2021-04-19T04:57:34.510" v="0"/>
          <pc:sldLayoutMkLst>
            <pc:docMk/>
            <pc:sldMasterMk cId="750598569" sldId="2147483674"/>
            <pc:sldLayoutMk cId="2660810240" sldId="2147483683"/>
          </pc:sldLayoutMkLst>
        </pc:sldLayoutChg>
        <pc:sldLayoutChg chg="add mod replId">
          <pc:chgData name="Guest User" userId="" providerId="Windows Live" clId="Web-{19720EBA-EC8E-4D74-A870-134B9F942702}" dt="2021-04-19T04:57:34.510" v="0"/>
          <pc:sldLayoutMkLst>
            <pc:docMk/>
            <pc:sldMasterMk cId="750598569" sldId="2147483674"/>
            <pc:sldLayoutMk cId="701027916" sldId="2147483684"/>
          </pc:sldLayoutMkLst>
        </pc:sldLayoutChg>
        <pc:sldLayoutChg chg="add mod replId">
          <pc:chgData name="Guest User" userId="" providerId="Windows Live" clId="Web-{19720EBA-EC8E-4D74-A870-134B9F942702}" dt="2021-04-19T04:57:34.510" v="0"/>
          <pc:sldLayoutMkLst>
            <pc:docMk/>
            <pc:sldMasterMk cId="750598569" sldId="2147483674"/>
            <pc:sldLayoutMk cId="2164010097" sldId="2147483685"/>
          </pc:sldLayoutMkLst>
        </pc:sldLayoutChg>
      </pc:sldMasterChg>
    </pc:docChg>
  </pc:docChgLst>
  <pc:docChgLst>
    <pc:chgData name="Guest User" providerId="Windows Live" clId="Web-{95E5EBD7-7CC3-405B-89B4-DAE05799F91C}"/>
    <pc:docChg chg="modSld">
      <pc:chgData name="Guest User" userId="" providerId="Windows Live" clId="Web-{95E5EBD7-7CC3-405B-89B4-DAE05799F91C}" dt="2021-04-19T04:11:17.063" v="3" actId="20577"/>
      <pc:docMkLst>
        <pc:docMk/>
      </pc:docMkLst>
      <pc:sldChg chg="modSp">
        <pc:chgData name="Guest User" userId="" providerId="Windows Live" clId="Web-{95E5EBD7-7CC3-405B-89B4-DAE05799F91C}" dt="2021-04-19T04:11:17.063" v="3" actId="20577"/>
        <pc:sldMkLst>
          <pc:docMk/>
          <pc:sldMk cId="2079288034" sldId="272"/>
        </pc:sldMkLst>
        <pc:spChg chg="mod">
          <ac:chgData name="Guest User" userId="" providerId="Windows Live" clId="Web-{95E5EBD7-7CC3-405B-89B4-DAE05799F91C}" dt="2021-04-19T04:11:17.063" v="3" actId="20577"/>
          <ac:spMkLst>
            <pc:docMk/>
            <pc:sldMk cId="2079288034" sldId="272"/>
            <ac:spMk id="2" creationId="{B7B44CAC-3567-4C79-8414-0562DD5BD8C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5687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925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1271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699803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8980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083538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8487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9976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571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280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438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546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880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918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078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402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513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1175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  <p:sldLayoutId id="214748370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kessays.com/essays/information-technology/a-review-of-employee-management-systems-information-technology-essay.php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kessays.com/essays/information-technology/a-review-of-employee-management-systems-information-technology-essay.php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7E134C76-7FB4-4BB7-9322-DD8A4B179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3" name="Snip Single Corner Rectangle 17">
            <a:extLst>
              <a:ext uri="{FF2B5EF4-FFF2-40B4-BE49-F238E27FC236}">
                <a16:creationId xmlns:a16="http://schemas.microsoft.com/office/drawing/2014/main" id="{C0C57804-4F33-4D85-AA3E-DA0F214BB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"/>
            <a:ext cx="12188825" cy="6857999"/>
          </a:xfrm>
          <a:prstGeom prst="snip1Rect">
            <a:avLst>
              <a:gd name="adj" fmla="val 5000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0371" y="137568"/>
            <a:ext cx="9678988" cy="3673474"/>
          </a:xfrm>
        </p:spPr>
        <p:txBody>
          <a:bodyPr vert="horz" lIns="91440" tIns="45720" rIns="91440" bIns="45720" rtlCol="0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dirty="0">
                <a:solidFill>
                  <a:schemeClr val="tx2"/>
                </a:solidFill>
              </a:rPr>
              <a:t>Mini Project</a:t>
            </a:r>
            <a:br>
              <a:rPr lang="en-US" sz="6000" dirty="0">
                <a:solidFill>
                  <a:schemeClr val="tx2"/>
                </a:solidFill>
              </a:rPr>
            </a:br>
            <a:br>
              <a:rPr lang="en-US" sz="6000" dirty="0"/>
            </a:br>
            <a:r>
              <a:rPr lang="en-US" sz="4400" dirty="0">
                <a:solidFill>
                  <a:schemeClr val="tx2"/>
                </a:solidFill>
              </a:rPr>
              <a:t>Employee Management System</a:t>
            </a:r>
            <a:endParaRPr lang="en-US" sz="4000" dirty="0">
              <a:solidFill>
                <a:schemeClr val="tx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20322" y="4763020"/>
            <a:ext cx="7005742" cy="176087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lnSpc>
                <a:spcPct val="90000"/>
              </a:lnSpc>
              <a:buFont typeface="Wingdings 3" panose="05040102010807070707" pitchFamily="18" charset="2"/>
              <a:buChar char=""/>
            </a:pPr>
            <a:r>
              <a:rPr lang="en-US" sz="1800" dirty="0">
                <a:solidFill>
                  <a:schemeClr val="tx1">
                    <a:alpha val="80000"/>
                  </a:schemeClr>
                </a:solidFill>
              </a:rPr>
              <a:t>Aryan Dubey – 6 / Seat No: IT4B078</a:t>
            </a:r>
          </a:p>
          <a:p>
            <a:pPr algn="ctr">
              <a:lnSpc>
                <a:spcPct val="90000"/>
              </a:lnSpc>
              <a:buFont typeface="Wingdings 3" panose="05040102010807070707" pitchFamily="18" charset="2"/>
              <a:buChar char=""/>
            </a:pPr>
            <a:r>
              <a:rPr lang="en-US" sz="1800" dirty="0">
                <a:solidFill>
                  <a:schemeClr val="tx1">
                    <a:alpha val="80000"/>
                  </a:schemeClr>
                </a:solidFill>
              </a:rPr>
              <a:t>Shubham Rawool – 40 / Seat No: IT4B117</a:t>
            </a:r>
          </a:p>
          <a:p>
            <a:pPr algn="ctr">
              <a:lnSpc>
                <a:spcPct val="90000"/>
              </a:lnSpc>
              <a:buFont typeface="Wingdings 3" panose="05040102010807070707" pitchFamily="18" charset="2"/>
              <a:buChar char=""/>
            </a:pPr>
            <a:r>
              <a:rPr lang="en-US" sz="1800" dirty="0">
                <a:solidFill>
                  <a:schemeClr val="tx1">
                    <a:alpha val="80000"/>
                  </a:schemeClr>
                </a:solidFill>
              </a:rPr>
              <a:t>Ashish Shingade – 52 / Seat No: IT4B129</a:t>
            </a:r>
          </a:p>
          <a:p>
            <a:pPr algn="ctr">
              <a:lnSpc>
                <a:spcPct val="90000"/>
              </a:lnSpc>
              <a:buFont typeface="Wingdings 3" panose="05040102010807070707" pitchFamily="18" charset="2"/>
              <a:buChar char=""/>
            </a:pPr>
            <a:r>
              <a:rPr lang="en-US" sz="1800" dirty="0">
                <a:solidFill>
                  <a:schemeClr val="tx1">
                    <a:alpha val="80000"/>
                  </a:schemeClr>
                </a:solidFill>
              </a:rPr>
              <a:t>Aaryan Swami – 56 / Seat No: IT4B133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871992C-EC06-49F2-BB5F-E8BE18379495}"/>
              </a:ext>
            </a:extLst>
          </p:cNvPr>
          <p:cNvSpPr txBox="1"/>
          <p:nvPr/>
        </p:nvSpPr>
        <p:spPr>
          <a:xfrm>
            <a:off x="590811" y="1958236"/>
            <a:ext cx="11010376" cy="424731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Ø"/>
            </a:pPr>
            <a:r>
              <a:rPr lang="en-US" dirty="0">
                <a:ea typeface="+mn-lt"/>
                <a:cs typeface="+mn-lt"/>
              </a:rPr>
              <a:t>Employee:</a:t>
            </a:r>
            <a:endParaRPr lang="en-US" dirty="0"/>
          </a:p>
          <a:p>
            <a:pPr marL="285750" indent="-285750">
              <a:buFont typeface="Wingdings"/>
              <a:buChar char="Ø"/>
            </a:pPr>
            <a:endParaRPr lang="en-US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Admin can add, view, update, delete and search Employee records from the database.</a:t>
            </a:r>
          </a:p>
          <a:p>
            <a:endParaRPr lang="en-US" dirty="0"/>
          </a:p>
          <a:p>
            <a:endParaRPr lang="en-US" dirty="0">
              <a:ea typeface="+mn-lt"/>
              <a:cs typeface="+mn-lt"/>
            </a:endParaRPr>
          </a:p>
          <a:p>
            <a:pPr marL="285750" indent="-285750">
              <a:buFont typeface="Wingdings"/>
              <a:buChar char="Ø"/>
            </a:pPr>
            <a:r>
              <a:rPr lang="en-US" dirty="0">
                <a:ea typeface="+mn-lt"/>
                <a:cs typeface="+mn-lt"/>
              </a:rPr>
              <a:t>Analytics:</a:t>
            </a:r>
          </a:p>
          <a:p>
            <a:pPr marL="285750" indent="-285750">
              <a:buFont typeface="Wingdings"/>
              <a:buChar char="Ø"/>
            </a:pPr>
            <a:endParaRPr lang="en-US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Admin can visualize total number of employees working in each department through a pie chart.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Admin can view Salary bar graph of all employees and compare them.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Admin can view the performance of all the Employees comparatively.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The Graph is plotted using the package </a:t>
            </a:r>
            <a:r>
              <a:rPr lang="en-US" dirty="0" err="1">
                <a:ea typeface="+mn-lt"/>
                <a:cs typeface="+mn-lt"/>
              </a:rPr>
              <a:t>matplotlib.pyplot</a:t>
            </a:r>
            <a:r>
              <a:rPr lang="en-US" dirty="0">
                <a:ea typeface="+mn-lt"/>
                <a:cs typeface="+mn-lt"/>
              </a:rPr>
              <a:t> by retrieving the data of Employees from the database.</a:t>
            </a:r>
          </a:p>
          <a:p>
            <a:endParaRPr lang="en-US" dirty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118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2E091BB-5451-4F63-AB50-4C4B8442646F}"/>
              </a:ext>
            </a:extLst>
          </p:cNvPr>
          <p:cNvSpPr txBox="1"/>
          <p:nvPr/>
        </p:nvSpPr>
        <p:spPr>
          <a:xfrm>
            <a:off x="1070975" y="705633"/>
            <a:ext cx="10060485" cy="60016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  <a:p>
            <a:r>
              <a:rPr lang="en-US" sz="2400" b="1" i="1">
                <a:ea typeface="+mn-lt"/>
                <a:cs typeface="+mn-lt"/>
              </a:rPr>
              <a:t>AUTOMATION IN PROJECT:</a:t>
            </a:r>
          </a:p>
          <a:p>
            <a:endParaRPr lang="en-US"/>
          </a:p>
          <a:p>
            <a:pPr marL="285750" indent="-285750">
              <a:buFont typeface="Wingdings"/>
              <a:buChar char="Ø"/>
            </a:pPr>
            <a:r>
              <a:rPr lang="en-US">
                <a:ea typeface="+mn-lt"/>
                <a:cs typeface="+mn-lt"/>
              </a:rPr>
              <a:t>Automated Email to the Employee: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An automated email is sent to the Employee on Addition of his records into the Database.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The Email ID of the Employee is retrieved from the database and the email is sent successfully which keeps the Employee up-to-date with his Records.</a:t>
            </a:r>
          </a:p>
          <a:p>
            <a:endParaRPr lang="en-US"/>
          </a:p>
          <a:p>
            <a:pPr marL="285750" indent="-285750">
              <a:buFont typeface="Wingdings"/>
              <a:buChar char="Ø"/>
            </a:pPr>
            <a:r>
              <a:rPr lang="en-US">
                <a:ea typeface="+mn-lt"/>
                <a:cs typeface="+mn-lt"/>
              </a:rPr>
              <a:t>Location using API: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The current location of the admin is traced using his IP Address by the API "ipinfo.io"</a:t>
            </a:r>
          </a:p>
          <a:p>
            <a:endParaRPr lang="en-US"/>
          </a:p>
          <a:p>
            <a:pPr marL="285750" indent="-285750">
              <a:buFont typeface="Wingdings"/>
              <a:buChar char="Ø"/>
            </a:pPr>
            <a:r>
              <a:rPr lang="en-US">
                <a:ea typeface="+mn-lt"/>
                <a:cs typeface="+mn-lt"/>
              </a:rPr>
              <a:t>Temperature using API: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The temperature of current location of admin is found using the API "api.openweathermap.org"</a:t>
            </a:r>
          </a:p>
          <a:p>
            <a:endParaRPr lang="en-US"/>
          </a:p>
          <a:p>
            <a:pPr marL="285750" indent="-285750">
              <a:buFont typeface="Wingdings"/>
              <a:buChar char="Ø"/>
            </a:pPr>
            <a:r>
              <a:rPr lang="en-US">
                <a:ea typeface="+mn-lt"/>
                <a:cs typeface="+mn-lt"/>
              </a:rPr>
              <a:t>Quote of the Day using Data Extraction: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Quote of the Day is extracted from the website "brainyquote.com" using </a:t>
            </a:r>
            <a:r>
              <a:rPr lang="en-US" err="1">
                <a:ea typeface="+mn-lt"/>
                <a:cs typeface="+mn-lt"/>
              </a:rPr>
              <a:t>BeautifulSoup</a:t>
            </a:r>
            <a:r>
              <a:rPr lang="en-US">
                <a:ea typeface="+mn-lt"/>
                <a:cs typeface="+mn-lt"/>
              </a:rPr>
              <a:t>.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Reading new Quotes everyday will provide some motivation to the reader.</a:t>
            </a:r>
            <a:endParaRPr lang="en-US"/>
          </a:p>
          <a:p>
            <a:pPr algn="l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5418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48C90BC-389F-4E90-9961-5FCD9BED4C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649" y="1296532"/>
            <a:ext cx="8232702" cy="518642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6DE4731-3EF4-4E71-8635-A23EC6E753F2}"/>
              </a:ext>
            </a:extLst>
          </p:cNvPr>
          <p:cNvSpPr txBox="1"/>
          <p:nvPr/>
        </p:nvSpPr>
        <p:spPr>
          <a:xfrm>
            <a:off x="2146004" y="462516"/>
            <a:ext cx="7891129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b="1" i="1">
                <a:ea typeface="+mn-lt"/>
                <a:cs typeface="+mn-lt"/>
              </a:rPr>
              <a:t>FRONTEND DESIGN</a:t>
            </a:r>
          </a:p>
        </p:txBody>
      </p:sp>
    </p:spTree>
    <p:extLst>
      <p:ext uri="{BB962C8B-B14F-4D97-AF65-F5344CB8AC3E}">
        <p14:creationId xmlns:p14="http://schemas.microsoft.com/office/powerpoint/2010/main" val="33055609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1EA556B-CE1A-47C7-BECE-64F5337774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803" r="15492" b="2517"/>
          <a:stretch/>
        </p:blipFill>
        <p:spPr>
          <a:xfrm>
            <a:off x="2117746" y="631559"/>
            <a:ext cx="7952739" cy="5595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779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39533ED-B8ED-4528-B960-F1D8F645B9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4756" y="432969"/>
            <a:ext cx="9402487" cy="5992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570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FDE17C9-ADB1-4A64-B2F5-EC32BDC1A1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4756" y="432969"/>
            <a:ext cx="9402487" cy="5992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5590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3E68F9E-1EE1-447A-8F49-B40A37D1FB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4756" y="432969"/>
            <a:ext cx="9402487" cy="5992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4394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EB2F5C7-E665-445F-B4AB-41AA981F93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3756" y="432969"/>
            <a:ext cx="9764488" cy="5992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4651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E575595-70A0-4ED8-A606-584DE700AA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4756" y="432969"/>
            <a:ext cx="9402487" cy="5992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8213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88034CE-CAF2-42AA-A7DB-403CB2C030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6624" y="432969"/>
            <a:ext cx="9678751" cy="5992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904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D9047-B38E-44FC-AF6A-148A39D32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2432" y="771277"/>
            <a:ext cx="8534400" cy="1507067"/>
          </a:xfrm>
        </p:spPr>
        <p:txBody>
          <a:bodyPr/>
          <a:lstStyle/>
          <a:p>
            <a:pPr algn="ctr"/>
            <a:r>
              <a:rPr lang="en-US" b="1" i="1"/>
              <a:t>PROBLEM</a:t>
            </a:r>
            <a:r>
              <a:rPr lang="en-US" b="1" i="1" dirty="0"/>
              <a:t> </a:t>
            </a:r>
            <a:r>
              <a:rPr lang="en-US" b="1" i="1"/>
              <a:t>STATEMENT</a:t>
            </a:r>
            <a:endParaRPr lang="en-US" b="1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E71D5F-2FA6-4051-A8C3-F9FEC4AB5F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32431" y="2278345"/>
            <a:ext cx="8534400" cy="4058202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Employee Management System is a Desktop application, developed using </a:t>
            </a:r>
            <a:r>
              <a:rPr lang="en-US" u="sng" dirty="0">
                <a:solidFill>
                  <a:schemeClr val="tx1"/>
                </a:solidFill>
                <a:ea typeface="+mn-lt"/>
                <a:cs typeface="+mn-lt"/>
              </a:rPr>
              <a:t>Python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 and </a:t>
            </a:r>
            <a:r>
              <a:rPr lang="en-US" u="sng" dirty="0">
                <a:solidFill>
                  <a:schemeClr val="tx1"/>
                </a:solidFill>
                <a:ea typeface="+mn-lt"/>
                <a:cs typeface="+mn-lt"/>
              </a:rPr>
              <a:t>SQLite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 to maintain the details of employees working in any organization. </a:t>
            </a:r>
          </a:p>
          <a:p>
            <a:pPr>
              <a:buClr>
                <a:srgbClr val="FFFFFF"/>
              </a:buClr>
            </a:pP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The EMS has been developed to override the problems prevailing in the practicing manual system.</a:t>
            </a:r>
          </a:p>
          <a:p>
            <a:pPr>
              <a:buClr>
                <a:srgbClr val="FFFFFF"/>
              </a:buClr>
            </a:pP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The system works locally. It maintains the information about the personal and official details of the employees.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79271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1EC3FB1-C3C6-4CFA-8D31-54240F6B1A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6624" y="432969"/>
            <a:ext cx="9678751" cy="5992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6595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5E717-55FF-4872-93E7-17995DBD4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434078"/>
            <a:ext cx="8534400" cy="1507067"/>
          </a:xfrm>
        </p:spPr>
        <p:txBody>
          <a:bodyPr/>
          <a:lstStyle/>
          <a:p>
            <a:pPr algn="ctr"/>
            <a:r>
              <a:rPr lang="en-US" b="1" i="1" dirty="0"/>
              <a:t>IMPLEMENTATION</a:t>
            </a:r>
            <a:endParaRPr lang="en-IN" b="1" i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CA62AB-9EB3-4E37-8553-488A4043B2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925" y="1941145"/>
            <a:ext cx="4570149" cy="4465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8453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BA1B973-9D71-4DBD-9309-97D59C16BD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4329" y="1347418"/>
            <a:ext cx="4260320" cy="41631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B8BBFA9-0997-42EE-BF7B-85176D3150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7353" y="1347418"/>
            <a:ext cx="4295249" cy="4163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7645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587FE00-A242-4355-A7D2-C660DEEA79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4118" y="1210754"/>
            <a:ext cx="4555697" cy="443649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5B1BA58-5751-4703-BA08-C3E8AA20ED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2187" y="1210754"/>
            <a:ext cx="4545077" cy="4436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2384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22BFB24-B661-473B-A3E6-29D09C73F2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8871" y="1208492"/>
            <a:ext cx="4565676" cy="444101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5C85DCC-B8F8-467B-B369-7AEA2C9F24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7454" y="1208492"/>
            <a:ext cx="4570870" cy="4441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4862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6AE0EED-B52B-4776-BCBB-30F8DB6E9B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3564" y="1183864"/>
            <a:ext cx="4637666" cy="449027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B958113-13E6-4643-8B39-3C5865FF03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0770" y="1183864"/>
            <a:ext cx="4637666" cy="4521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0515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1F4351D-B563-463B-984F-84DCBE6D62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4902" y="1201982"/>
            <a:ext cx="4584575" cy="44540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617748E-296C-42C4-846C-8CDEAA5151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2525" y="1201982"/>
            <a:ext cx="5154597" cy="4454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7987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BBFD7F3-E4A4-4077-BA63-DAB38BFF44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40" t="982"/>
          <a:stretch/>
        </p:blipFill>
        <p:spPr>
          <a:xfrm>
            <a:off x="1292469" y="1334171"/>
            <a:ext cx="4528039" cy="38807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A8D030F-E7CF-4042-936E-BA15954C1E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1494" y="1334171"/>
            <a:ext cx="4510623" cy="3880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4738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D882173-F839-4FD8-9DED-0D0F896676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1482" y="1343035"/>
            <a:ext cx="4279026" cy="41719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E9F2DC8-222C-4EED-96F2-974CADC01B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1494" y="1343035"/>
            <a:ext cx="4279024" cy="417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8663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D39F2-4974-4E9D-8B5C-2564CA280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685800"/>
            <a:ext cx="8534400" cy="1507067"/>
          </a:xfrm>
        </p:spPr>
        <p:txBody>
          <a:bodyPr/>
          <a:lstStyle/>
          <a:p>
            <a:pPr algn="ctr"/>
            <a:r>
              <a:rPr lang="en-US" b="1" i="1" dirty="0"/>
              <a:t>CONCLUSION</a:t>
            </a:r>
            <a:endParaRPr lang="en-IN" b="1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A97200-C3CC-4713-AB9D-2C9658FB15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0" y="2556933"/>
            <a:ext cx="8534400" cy="3615267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tx1"/>
                </a:solidFill>
              </a:rPr>
              <a:t>The project is to digitalize the database of Employees in Organizations and enabling Administrators to have benefit from Computers. </a:t>
            </a:r>
          </a:p>
          <a:p>
            <a:r>
              <a:rPr lang="en-US" dirty="0">
                <a:solidFill>
                  <a:schemeClr val="tx1"/>
                </a:solidFill>
              </a:rPr>
              <a:t>Software acts as a Information System between Employees and administrators. Here the user can keep his/her database secure and safe for a unlimited period of time. </a:t>
            </a:r>
          </a:p>
          <a:p>
            <a:r>
              <a:rPr lang="en-US" dirty="0">
                <a:solidFill>
                  <a:schemeClr val="tx1"/>
                </a:solidFill>
              </a:rPr>
              <a:t>Software provides Employee management System for Inserting, Updating, Searching and Deleting records with ease and simplicity.</a:t>
            </a:r>
          </a:p>
          <a:p>
            <a:r>
              <a:rPr lang="en-US" dirty="0">
                <a:solidFill>
                  <a:schemeClr val="tx1"/>
                </a:solidFill>
              </a:rPr>
              <a:t>Data can be analyzed for management purpose of the company.</a:t>
            </a:r>
          </a:p>
          <a:p>
            <a:r>
              <a:rPr lang="en-US" dirty="0">
                <a:solidFill>
                  <a:schemeClr val="tx1"/>
                </a:solidFill>
              </a:rPr>
              <a:t> We will provide a fresh new approach to our esteemed users to search for records and make databases in a digital way.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0006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DE757-65F6-4629-8BA1-D7CBB8275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2431" y="886099"/>
            <a:ext cx="8534400" cy="1507067"/>
          </a:xfrm>
        </p:spPr>
        <p:txBody>
          <a:bodyPr/>
          <a:lstStyle/>
          <a:p>
            <a:pPr algn="ctr"/>
            <a:r>
              <a:rPr lang="en-US" b="1" i="1" dirty="0">
                <a:ea typeface="+mj-lt"/>
                <a:cs typeface="+mj-lt"/>
              </a:rPr>
              <a:t>Objective of the project</a:t>
            </a:r>
            <a:endParaRPr lang="en-US" b="1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55F462-85EA-4228-B83A-C01FB726C5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32431" y="2564704"/>
            <a:ext cx="8534400" cy="3615267"/>
          </a:xfrm>
        </p:spPr>
        <p:txBody>
          <a:bodyPr/>
          <a:lstStyle/>
          <a:p>
            <a:r>
              <a:rPr lang="en-US">
                <a:solidFill>
                  <a:schemeClr val="tx1"/>
                </a:solidFill>
                <a:ea typeface="+mn-lt"/>
                <a:cs typeface="+mn-lt"/>
              </a:rPr>
              <a:t>This project aims to simplify the task of maintaining records of the employees of Company. </a:t>
            </a:r>
          </a:p>
          <a:p>
            <a:pPr>
              <a:buClr>
                <a:srgbClr val="FFFFFF"/>
              </a:buClr>
            </a:pPr>
            <a:r>
              <a:rPr lang="en-US">
                <a:solidFill>
                  <a:schemeClr val="tx1"/>
                </a:solidFill>
                <a:ea typeface="+mn-lt"/>
                <a:cs typeface="+mn-lt"/>
              </a:rPr>
              <a:t>To develop an well-designed database to store employee information.</a:t>
            </a:r>
          </a:p>
          <a:p>
            <a:pPr>
              <a:buClr>
                <a:srgbClr val="FFFFFF"/>
              </a:buClr>
            </a:pPr>
            <a:r>
              <a:rPr lang="en-US">
                <a:solidFill>
                  <a:schemeClr val="tx1"/>
                </a:solidFill>
                <a:ea typeface="+mn-lt"/>
                <a:cs typeface="+mn-lt"/>
              </a:rPr>
              <a:t>Provides full functional reports to management of Company.</a:t>
            </a:r>
          </a:p>
          <a:p>
            <a:pPr>
              <a:buClr>
                <a:srgbClr val="FFFFFF"/>
              </a:buClr>
            </a:pPr>
            <a:r>
              <a:rPr lang="en-US">
                <a:solidFill>
                  <a:schemeClr val="tx1"/>
                </a:solidFill>
                <a:ea typeface="+mn-lt"/>
                <a:cs typeface="+mn-lt"/>
              </a:rPr>
              <a:t>The objective of this project is to provide a comprehensive approach towards the management of employee information.</a:t>
            </a:r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57784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CA0A4-7B87-4641-AB61-CF93302C0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685800"/>
            <a:ext cx="8534400" cy="1507067"/>
          </a:xfrm>
        </p:spPr>
        <p:txBody>
          <a:bodyPr/>
          <a:lstStyle/>
          <a:p>
            <a:pPr algn="ctr"/>
            <a:r>
              <a:rPr lang="en-US" b="1" i="1" dirty="0"/>
              <a:t>REFERENCES</a:t>
            </a:r>
            <a:endParaRPr lang="en-IN" b="1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64AD3B-CA73-4EA8-A4B9-F74F50B9F9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0" y="2556933"/>
            <a:ext cx="8534400" cy="3615267"/>
          </a:xfrm>
        </p:spPr>
        <p:txBody>
          <a:bodyPr/>
          <a:lstStyle/>
          <a:p>
            <a:r>
              <a:rPr lang="en-IN" sz="2000" b="1" i="1" dirty="0">
                <a:solidFill>
                  <a:schemeClr val="tx1"/>
                </a:solidFill>
                <a:effectLst/>
              </a:rPr>
              <a:t>YouTube, Python Documentation, Various GitHub repositories, etc </a:t>
            </a:r>
          </a:p>
          <a:p>
            <a:r>
              <a:rPr lang="en-IN" sz="2000" b="0" i="0" dirty="0">
                <a:solidFill>
                  <a:schemeClr val="tx1"/>
                </a:solidFill>
                <a:effectLst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https://www.ukessays.com/essays/information-technology/a-review-of-employee-management-systems-information-technology-essay.php</a:t>
            </a:r>
            <a:endParaRPr lang="en-IN" sz="2000" b="0" i="0" dirty="0">
              <a:solidFill>
                <a:schemeClr val="tx1"/>
              </a:solidFill>
              <a:effectLst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0921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090F62E-4D5D-4CE7-AC58-2FA5EC50C456}"/>
              </a:ext>
            </a:extLst>
          </p:cNvPr>
          <p:cNvSpPr txBox="1"/>
          <p:nvPr/>
        </p:nvSpPr>
        <p:spPr>
          <a:xfrm>
            <a:off x="2480154" y="2709797"/>
            <a:ext cx="7242129" cy="14465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8800" b="1" i="1"/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3162858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61869-79B7-4587-AD3F-EFF03DF00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2431" y="562510"/>
            <a:ext cx="8534400" cy="1507067"/>
          </a:xfrm>
        </p:spPr>
        <p:txBody>
          <a:bodyPr/>
          <a:lstStyle/>
          <a:p>
            <a:pPr algn="ctr"/>
            <a:r>
              <a:rPr lang="en-US" b="1" i="1" dirty="0">
                <a:ea typeface="+mj-lt"/>
                <a:cs typeface="+mj-lt"/>
              </a:rPr>
              <a:t>Need of the project</a:t>
            </a:r>
            <a:endParaRPr lang="en-US" b="1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DAAABF-70C5-4F15-AD65-0AB3D0B18E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32431" y="2470759"/>
            <a:ext cx="8534400" cy="3615267"/>
          </a:xfrm>
        </p:spPr>
        <p:txBody>
          <a:bodyPr>
            <a:normAutofit fontScale="85000" lnSpcReduction="10000"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Manual System</a:t>
            </a:r>
          </a:p>
          <a:p>
            <a:pPr>
              <a:buClr>
                <a:srgbClr val="FFFFFF"/>
              </a:buClr>
              <a:buFont typeface="Arial"/>
              <a:buChar char="•"/>
            </a:pP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The records are maintained in registers.</a:t>
            </a:r>
          </a:p>
          <a:p>
            <a:pPr>
              <a:buClr>
                <a:srgbClr val="FFFFFF"/>
              </a:buClr>
              <a:buFont typeface="Arial"/>
              <a:buChar char="•"/>
            </a:pP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Time consuming process.</a:t>
            </a:r>
          </a:p>
          <a:p>
            <a:pPr>
              <a:buClr>
                <a:srgbClr val="FFFFFF"/>
              </a:buClr>
              <a:buFont typeface="Arial"/>
              <a:buChar char="•"/>
            </a:pP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Complicated searching, editing &amp; updating.</a:t>
            </a:r>
          </a:p>
          <a:p>
            <a:pPr>
              <a:buClr>
                <a:srgbClr val="FFFFFF"/>
              </a:buClr>
              <a:buFont typeface="Arial"/>
              <a:buChar char="•"/>
            </a:pPr>
            <a:endParaRPr lang="en-US" dirty="0">
              <a:solidFill>
                <a:schemeClr val="tx1"/>
              </a:solidFill>
              <a:ea typeface="+mn-lt"/>
              <a:cs typeface="+mn-lt"/>
            </a:endParaRPr>
          </a:p>
          <a:p>
            <a:pPr>
              <a:buClr>
                <a:srgbClr val="FFFFFF"/>
              </a:buClr>
              <a:buFont typeface="Wingdings 3"/>
              <a:buChar char=""/>
            </a:pPr>
            <a:r>
              <a:rPr lang="en-US" sz="2200" dirty="0">
                <a:solidFill>
                  <a:schemeClr val="tx1"/>
                </a:solidFill>
                <a:ea typeface="+mn-lt"/>
                <a:cs typeface="+mn-lt"/>
              </a:rPr>
              <a:t>Proposed System</a:t>
            </a:r>
            <a:endParaRPr lang="en-US" sz="2200" dirty="0">
              <a:solidFill>
                <a:schemeClr val="tx1"/>
              </a:solidFill>
            </a:endParaRPr>
          </a:p>
          <a:p>
            <a:pPr>
              <a:buClr>
                <a:srgbClr val="FFFFFF"/>
              </a:buClr>
              <a:buFont typeface="Arial"/>
              <a:buChar char="•"/>
            </a:pP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Helps in maintaining the computerized employee details.</a:t>
            </a:r>
          </a:p>
          <a:p>
            <a:pPr>
              <a:buClr>
                <a:srgbClr val="FFFFFF"/>
              </a:buClr>
              <a:buFont typeface="Arial"/>
              <a:buChar char="•"/>
            </a:pP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Create new Department, View Department in the system accordingly.</a:t>
            </a:r>
          </a:p>
          <a:p>
            <a:pPr>
              <a:buClr>
                <a:srgbClr val="FFFFFF"/>
              </a:buClr>
              <a:buFont typeface="Arial"/>
              <a:buChar char="•"/>
            </a:pP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Create, View, Update, Delete, Search Employee records in the System.</a:t>
            </a:r>
          </a:p>
        </p:txBody>
      </p:sp>
    </p:spTree>
    <p:extLst>
      <p:ext uri="{BB962C8B-B14F-4D97-AF65-F5344CB8AC3E}">
        <p14:creationId xmlns:p14="http://schemas.microsoft.com/office/powerpoint/2010/main" val="3705042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983C1-DD64-4178-986B-3A4DF7BE5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85193"/>
            <a:ext cx="11165666" cy="1716832"/>
          </a:xfrm>
        </p:spPr>
        <p:txBody>
          <a:bodyPr/>
          <a:lstStyle/>
          <a:p>
            <a:pPr algn="ctr"/>
            <a:r>
              <a:rPr lang="en-US" b="1" i="1" dirty="0"/>
              <a:t>Literature survey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7578D-D95F-4D96-A9BC-9ED9E58C2B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733869"/>
            <a:ext cx="11296294" cy="1856792"/>
          </a:xfrm>
        </p:spPr>
        <p:txBody>
          <a:bodyPr>
            <a:noAutofit/>
          </a:bodyPr>
          <a:lstStyle/>
          <a:p>
            <a:r>
              <a:rPr lang="en-IN" sz="2200" b="1" i="1" dirty="0">
                <a:solidFill>
                  <a:schemeClr val="tx1"/>
                </a:solidFill>
                <a:effectLst/>
              </a:rPr>
              <a:t>References YouTube, Python Documentation, Various GitHub repositories, etc </a:t>
            </a:r>
          </a:p>
          <a:p>
            <a:r>
              <a:rPr lang="en-IN" sz="2200" b="0" i="0" dirty="0">
                <a:solidFill>
                  <a:schemeClr val="tx1"/>
                </a:solidFill>
                <a:effectLst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https://www.ukessays.com/essays/information-technology/a-review-of-employee-management-systems-information-technology-essay.php</a:t>
            </a:r>
            <a:endParaRPr lang="en-IN" sz="2200" b="0" i="0" dirty="0"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8060139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A74D0-EE69-4BA8-969A-BC116C8E6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2431" y="458127"/>
            <a:ext cx="8534400" cy="1507067"/>
          </a:xfrm>
        </p:spPr>
        <p:txBody>
          <a:bodyPr/>
          <a:lstStyle/>
          <a:p>
            <a:pPr algn="ctr"/>
            <a:r>
              <a:rPr lang="en-US" b="1" i="1">
                <a:ea typeface="+mj-lt"/>
                <a:cs typeface="+mj-lt"/>
              </a:rPr>
              <a:t>Project flow diagram</a:t>
            </a:r>
            <a:endParaRPr lang="en-US" b="1" i="1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12EC90F-49D6-4687-9D7E-EA91A3D17C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9143" y="1947239"/>
            <a:ext cx="8650426" cy="4452634"/>
          </a:xfrm>
        </p:spPr>
      </p:pic>
    </p:spTree>
    <p:extLst>
      <p:ext uri="{BB962C8B-B14F-4D97-AF65-F5344CB8AC3E}">
        <p14:creationId xmlns:p14="http://schemas.microsoft.com/office/powerpoint/2010/main" val="9200792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95718-46C3-4ECD-9DDE-816218C34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685800"/>
            <a:ext cx="8534400" cy="1507067"/>
          </a:xfrm>
        </p:spPr>
        <p:txBody>
          <a:bodyPr/>
          <a:lstStyle/>
          <a:p>
            <a:pPr algn="ctr"/>
            <a:r>
              <a:rPr lang="en-US" b="1" i="1" dirty="0"/>
              <a:t>USAGE OF TECHNOLOGIES</a:t>
            </a:r>
            <a:endParaRPr lang="en-IN" b="1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5C60A3-4A7F-4FF6-AB29-5C10EA95F1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0" y="2556933"/>
            <a:ext cx="8534400" cy="3615267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Python </a:t>
            </a:r>
            <a:r>
              <a:rPr lang="en-US" dirty="0" err="1">
                <a:solidFill>
                  <a:schemeClr val="tx1"/>
                </a:solidFill>
              </a:rPr>
              <a:t>Tkinter</a:t>
            </a:r>
            <a:r>
              <a:rPr lang="en-US" dirty="0">
                <a:solidFill>
                  <a:schemeClr val="tx1"/>
                </a:solidFill>
              </a:rPr>
              <a:t> For GUI (FRONTEND).</a:t>
            </a:r>
          </a:p>
          <a:p>
            <a:r>
              <a:rPr lang="en-US" dirty="0">
                <a:solidFill>
                  <a:schemeClr val="tx1"/>
                </a:solidFill>
              </a:rPr>
              <a:t>Sqlite3 For Database (BACKEND).</a:t>
            </a:r>
          </a:p>
          <a:p>
            <a:r>
              <a:rPr lang="en-US" dirty="0">
                <a:solidFill>
                  <a:schemeClr val="tx1"/>
                </a:solidFill>
              </a:rPr>
              <a:t>Libraries used: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IN" dirty="0">
                <a:solidFill>
                  <a:schemeClr val="tx1"/>
                </a:solidFill>
              </a:rPr>
              <a:t>matplotlib library for plotting Graphs.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IN" dirty="0">
                <a:solidFill>
                  <a:schemeClr val="tx1"/>
                </a:solidFill>
              </a:rPr>
              <a:t>requests, bs4 for data scraping.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IN" dirty="0" err="1">
                <a:solidFill>
                  <a:schemeClr val="tx1"/>
                </a:solidFill>
              </a:rPr>
              <a:t>smtplib</a:t>
            </a:r>
            <a:r>
              <a:rPr lang="en-IN" dirty="0">
                <a:solidFill>
                  <a:schemeClr val="tx1"/>
                </a:solidFill>
              </a:rPr>
              <a:t> for automation.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IN" dirty="0">
                <a:solidFill>
                  <a:schemeClr val="tx1"/>
                </a:solidFill>
              </a:rPr>
              <a:t>datetime for Date and time.</a:t>
            </a:r>
          </a:p>
          <a:p>
            <a:endParaRPr lang="en-IN" dirty="0">
              <a:solidFill>
                <a:schemeClr val="tx1"/>
              </a:solidFill>
            </a:endParaRPr>
          </a:p>
          <a:p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09503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7FAE2-1E47-41D9-980C-69605232F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2431" y="687770"/>
            <a:ext cx="8534400" cy="1507067"/>
          </a:xfrm>
        </p:spPr>
        <p:txBody>
          <a:bodyPr/>
          <a:lstStyle/>
          <a:p>
            <a:pPr algn="ctr"/>
            <a:r>
              <a:rPr lang="en-US" b="1" i="1" dirty="0">
                <a:ea typeface="+mj-lt"/>
                <a:cs typeface="+mj-lt"/>
              </a:rPr>
              <a:t>ER diagram and Tables</a:t>
            </a:r>
            <a:br>
              <a:rPr lang="en-US" dirty="0">
                <a:ea typeface="+mj-lt"/>
                <a:cs typeface="+mj-lt"/>
              </a:rPr>
            </a:br>
            <a:endParaRPr lang="en-US" dirty="0">
              <a:ea typeface="+mj-lt"/>
              <a:cs typeface="+mj-lt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94847D03-A712-485C-A1C7-055A2EC771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545" t="27158" r="5647" b="29683"/>
          <a:stretch/>
        </p:blipFill>
        <p:spPr>
          <a:xfrm>
            <a:off x="1769013" y="2094979"/>
            <a:ext cx="8181320" cy="1967402"/>
          </a:xfr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09859AE7-20FF-4F69-BB61-B42985327F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0346" y="4391084"/>
            <a:ext cx="3035473" cy="1781449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9DC60DF9-F071-408E-B46B-F98EA0E072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1496" y="4386894"/>
            <a:ext cx="4830871" cy="159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6754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C80DB-1B67-47D3-A34C-8FCEC59E5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2431" y="687770"/>
            <a:ext cx="8534400" cy="15070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b="1" i="1">
                <a:ea typeface="+mj-lt"/>
                <a:cs typeface="+mj-lt"/>
              </a:rPr>
              <a:t>FEATURES AND FUNCTIONALITIES PROVIDED BY THE SYSTEM :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7B29E5-BB04-4F1D-A882-BA4B11A182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32431" y="2470759"/>
            <a:ext cx="8534400" cy="3615267"/>
          </a:xfrm>
        </p:spPr>
        <p:txBody>
          <a:bodyPr>
            <a:normAutofit fontScale="85000" lnSpcReduction="20000"/>
          </a:bodyPr>
          <a:lstStyle/>
          <a:p>
            <a:pPr>
              <a:buClr>
                <a:srgbClr val="FFFFFF"/>
              </a:buClr>
            </a:pP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Our system has main interface of Admin Login which provides confidentiality of the system. Beyond this we have other interfaces which can be discussed as follows:</a:t>
            </a:r>
            <a:endParaRPr lang="en-US" dirty="0">
              <a:solidFill>
                <a:schemeClr val="tx1"/>
              </a:solidFill>
            </a:endParaRPr>
          </a:p>
          <a:p>
            <a:pPr>
              <a:buClr>
                <a:srgbClr val="FFFFFF"/>
              </a:buClr>
            </a:pPr>
            <a:endParaRPr lang="en-US" dirty="0">
              <a:solidFill>
                <a:schemeClr val="tx1"/>
              </a:solidFill>
              <a:ea typeface="+mn-lt"/>
              <a:cs typeface="+mn-lt"/>
            </a:endParaRPr>
          </a:p>
          <a:p>
            <a:pPr>
              <a:buClr>
                <a:srgbClr val="FFFFFF"/>
              </a:buClr>
            </a:pP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Main Page:</a:t>
            </a:r>
            <a:endParaRPr lang="en-US" dirty="0">
              <a:solidFill>
                <a:schemeClr val="tx1"/>
              </a:solidFill>
            </a:endParaRPr>
          </a:p>
          <a:p>
            <a:pPr>
              <a:buClr>
                <a:srgbClr val="FFFFFF"/>
              </a:buClr>
              <a:buFont typeface="Arial" panose="05040102010807070707" pitchFamily="18" charset="2"/>
              <a:buChar char="•"/>
            </a:pP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Admin can either choose to manage Department or Employees from this page.</a:t>
            </a:r>
            <a:endParaRPr lang="en-US" dirty="0">
              <a:solidFill>
                <a:schemeClr val="tx1"/>
              </a:solidFill>
            </a:endParaRPr>
          </a:p>
          <a:p>
            <a:pPr>
              <a:buClr>
                <a:srgbClr val="FFFFFF"/>
              </a:buClr>
              <a:buFont typeface="Arial" panose="05040102010807070707" pitchFamily="18" charset="2"/>
              <a:buChar char="•"/>
            </a:pP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Also the page shows the current location of Admin and its temperature.</a:t>
            </a:r>
            <a:endParaRPr lang="en-US" dirty="0">
              <a:solidFill>
                <a:schemeClr val="tx1"/>
              </a:solidFill>
            </a:endParaRPr>
          </a:p>
          <a:p>
            <a:pPr>
              <a:buClr>
                <a:srgbClr val="FFFFFF"/>
              </a:buClr>
              <a:buFont typeface="Arial" panose="05040102010807070707" pitchFamily="18" charset="2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>
              <a:buClr>
                <a:srgbClr val="FFFFFF"/>
              </a:buClr>
            </a:pP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Department:</a:t>
            </a:r>
            <a:endParaRPr lang="en-US" dirty="0">
              <a:solidFill>
                <a:schemeClr val="tx1"/>
              </a:solidFill>
            </a:endParaRPr>
          </a:p>
          <a:p>
            <a:pPr>
              <a:buClr>
                <a:srgbClr val="FFFFFF"/>
              </a:buClr>
              <a:buFont typeface="Arial" panose="05040102010807070707" pitchFamily="18" charset="2"/>
              <a:buChar char="•"/>
            </a:pP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Admin can create a new Department as per the company's requirements</a:t>
            </a:r>
          </a:p>
          <a:p>
            <a:pPr>
              <a:buClr>
                <a:srgbClr val="FFFFFF"/>
              </a:buClr>
              <a:buFont typeface="Arial" panose="05040102010807070707" pitchFamily="18" charset="2"/>
              <a:buChar char="•"/>
            </a:pPr>
            <a:r>
              <a:rPr lang="en-US" dirty="0">
                <a:solidFill>
                  <a:schemeClr val="tx1"/>
                </a:solidFill>
              </a:rPr>
              <a:t>Also admin can view Departments present in the company.</a:t>
            </a:r>
          </a:p>
        </p:txBody>
      </p:sp>
    </p:spTree>
    <p:extLst>
      <p:ext uri="{BB962C8B-B14F-4D97-AF65-F5344CB8AC3E}">
        <p14:creationId xmlns:p14="http://schemas.microsoft.com/office/powerpoint/2010/main" val="3391503311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D276E62-80A3-44DD-9BCC-97ED2B99B57F}">
  <ds:schemaRefs>
    <ds:schemaRef ds:uri="16c05727-aa75-4e4a-9b5f-8a80a1165891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37651BA-F45C-4845-9AB3-E0A65B39F5E1}">
  <ds:schemaRefs>
    <ds:schemaRef ds:uri="71af3243-3dd4-4a8d-8c0d-dd76da1f02a5"/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{4945DA06-06DE-4C65-975F-31BE4B1DA415}tf78438558_win32</Template>
  <TotalTime>647</TotalTime>
  <Words>742</Words>
  <Application>Microsoft Office PowerPoint</Application>
  <PresentationFormat>Widescreen</PresentationFormat>
  <Paragraphs>86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Century Gothic</vt:lpstr>
      <vt:lpstr>Courier New</vt:lpstr>
      <vt:lpstr>Wingdings</vt:lpstr>
      <vt:lpstr>Wingdings 3</vt:lpstr>
      <vt:lpstr>Slice</vt:lpstr>
      <vt:lpstr>Mini Project  Employee Management System</vt:lpstr>
      <vt:lpstr>PROBLEM STATEMENT</vt:lpstr>
      <vt:lpstr>Objective of the project</vt:lpstr>
      <vt:lpstr>Need of the project</vt:lpstr>
      <vt:lpstr>Literature survey</vt:lpstr>
      <vt:lpstr>Project flow diagram</vt:lpstr>
      <vt:lpstr>USAGE OF TECHNOLOGIES</vt:lpstr>
      <vt:lpstr>ER diagram and Tables </vt:lpstr>
      <vt:lpstr>FEATURES AND FUNCTIONALITIES PROVIDED BY THE SYSTEM 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IMPLEMENTATION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ashishshingade01@outlook.com</dc:creator>
  <cp:lastModifiedBy>Aryan Dubey</cp:lastModifiedBy>
  <cp:revision>25</cp:revision>
  <dcterms:created xsi:type="dcterms:W3CDTF">2021-04-19T02:17:54Z</dcterms:created>
  <dcterms:modified xsi:type="dcterms:W3CDTF">2021-05-22T16:54:40Z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