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64" r:id="rId2"/>
    <p:sldId id="257" r:id="rId3"/>
    <p:sldId id="258" r:id="rId4"/>
    <p:sldId id="259" r:id="rId5"/>
    <p:sldId id="261" r:id="rId6"/>
    <p:sldId id="263" r:id="rId7"/>
    <p:sldId id="260" r:id="rId8"/>
    <p:sldId id="262"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70464F-8C77-4F37-A9DF-3E6FD7BFF919}" v="436" dt="2023-06-04T19:27:46.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1C0074-3178-4C85-A9FB-C2B939E1920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67D8345-8B83-4222-8FE4-1DDBFB297A57}">
      <dgm:prSet/>
      <dgm:spPr/>
      <dgm:t>
        <a:bodyPr/>
        <a:lstStyle/>
        <a:p>
          <a:r>
            <a:rPr lang="en-GB"/>
            <a:t>Our resume builder website provide users with an easy and efficient way to create a professional resume. this resume builder website can help users to overcome above challenges by providing them with a variety of features that make it easy to create a resume. These features may include:</a:t>
          </a:r>
          <a:endParaRPr lang="en-US"/>
        </a:p>
      </dgm:t>
    </dgm:pt>
    <dgm:pt modelId="{B26EFA4D-ABC8-4C9B-991E-13A13E05EDE3}" type="parTrans" cxnId="{A7F8EC40-39F9-4711-9C0F-D87A3A59B469}">
      <dgm:prSet/>
      <dgm:spPr/>
      <dgm:t>
        <a:bodyPr/>
        <a:lstStyle/>
        <a:p>
          <a:endParaRPr lang="en-US"/>
        </a:p>
      </dgm:t>
    </dgm:pt>
    <dgm:pt modelId="{836BDED7-3C29-49C4-8674-3A832BB0F41D}" type="sibTrans" cxnId="{A7F8EC40-39F9-4711-9C0F-D87A3A59B469}">
      <dgm:prSet/>
      <dgm:spPr/>
      <dgm:t>
        <a:bodyPr/>
        <a:lstStyle/>
        <a:p>
          <a:endParaRPr lang="en-US"/>
        </a:p>
      </dgm:t>
    </dgm:pt>
    <dgm:pt modelId="{29BAD791-4ECB-461D-8C18-559F69C9BCDE}">
      <dgm:prSet/>
      <dgm:spPr/>
      <dgm:t>
        <a:bodyPr/>
        <a:lstStyle/>
        <a:p>
          <a:r>
            <a:rPr lang="en-GB"/>
            <a:t>1-&gt; A variety of resume templates to choose from</a:t>
          </a:r>
          <a:endParaRPr lang="en-US"/>
        </a:p>
      </dgm:t>
    </dgm:pt>
    <dgm:pt modelId="{6FDE8E01-0369-4C6F-AF78-268BAEDC7491}" type="parTrans" cxnId="{B596AB33-8236-4694-B752-0E8187EB72A5}">
      <dgm:prSet/>
      <dgm:spPr/>
      <dgm:t>
        <a:bodyPr/>
        <a:lstStyle/>
        <a:p>
          <a:endParaRPr lang="en-US"/>
        </a:p>
      </dgm:t>
    </dgm:pt>
    <dgm:pt modelId="{B41176B4-D72F-41FE-89B9-E6416EB75820}" type="sibTrans" cxnId="{B596AB33-8236-4694-B752-0E8187EB72A5}">
      <dgm:prSet/>
      <dgm:spPr/>
      <dgm:t>
        <a:bodyPr/>
        <a:lstStyle/>
        <a:p>
          <a:endParaRPr lang="en-US"/>
        </a:p>
      </dgm:t>
    </dgm:pt>
    <dgm:pt modelId="{EE908572-7773-495B-8FA7-180DA1E061A1}">
      <dgm:prSet/>
      <dgm:spPr/>
      <dgm:t>
        <a:bodyPr/>
        <a:lstStyle/>
        <a:p>
          <a:r>
            <a:rPr lang="en-GB"/>
            <a:t>2-&gt; A drag-and-drop interface that makes it easy to add and remove content</a:t>
          </a:r>
          <a:endParaRPr lang="en-US"/>
        </a:p>
      </dgm:t>
    </dgm:pt>
    <dgm:pt modelId="{A0A3311B-B8D3-43B7-8072-BA749876DD7C}" type="parTrans" cxnId="{05042161-7520-4117-B6B0-EBAB3A4EA6D5}">
      <dgm:prSet/>
      <dgm:spPr/>
      <dgm:t>
        <a:bodyPr/>
        <a:lstStyle/>
        <a:p>
          <a:endParaRPr lang="en-US"/>
        </a:p>
      </dgm:t>
    </dgm:pt>
    <dgm:pt modelId="{45E46E7B-5C7E-43A0-A87B-5B22E3BF859F}" type="sibTrans" cxnId="{05042161-7520-4117-B6B0-EBAB3A4EA6D5}">
      <dgm:prSet/>
      <dgm:spPr/>
      <dgm:t>
        <a:bodyPr/>
        <a:lstStyle/>
        <a:p>
          <a:endParaRPr lang="en-US"/>
        </a:p>
      </dgm:t>
    </dgm:pt>
    <dgm:pt modelId="{977B51E5-5D02-4188-A796-195E4A7D35EC}">
      <dgm:prSet/>
      <dgm:spPr/>
      <dgm:t>
        <a:bodyPr/>
        <a:lstStyle/>
        <a:p>
          <a:r>
            <a:rPr lang="en-GB"/>
            <a:t>3-&gt; The ability to automatically generate keywords and phrases that are relevant to the job you are applying for           </a:t>
          </a:r>
          <a:endParaRPr lang="en-US"/>
        </a:p>
      </dgm:t>
    </dgm:pt>
    <dgm:pt modelId="{5BBE8943-D703-4882-8B83-AE2B80C5475A}" type="parTrans" cxnId="{166215E8-1105-4B84-81F0-E0380F409EA8}">
      <dgm:prSet/>
      <dgm:spPr/>
      <dgm:t>
        <a:bodyPr/>
        <a:lstStyle/>
        <a:p>
          <a:endParaRPr lang="en-US"/>
        </a:p>
      </dgm:t>
    </dgm:pt>
    <dgm:pt modelId="{6FF55EAF-7975-40B1-A807-128E5D33A57C}" type="sibTrans" cxnId="{166215E8-1105-4B84-81F0-E0380F409EA8}">
      <dgm:prSet/>
      <dgm:spPr/>
      <dgm:t>
        <a:bodyPr/>
        <a:lstStyle/>
        <a:p>
          <a:endParaRPr lang="en-US"/>
        </a:p>
      </dgm:t>
    </dgm:pt>
    <dgm:pt modelId="{65675BCF-A00C-400B-B239-849E2323722E}">
      <dgm:prSet/>
      <dgm:spPr/>
      <dgm:t>
        <a:bodyPr/>
        <a:lstStyle/>
        <a:p>
          <a:r>
            <a:rPr lang="en-GB"/>
            <a:t>4-&gt; The ability to preview your resume in different formats, such as PDF and HTML</a:t>
          </a:r>
          <a:endParaRPr lang="en-US"/>
        </a:p>
      </dgm:t>
    </dgm:pt>
    <dgm:pt modelId="{25295048-C12C-43F8-AD56-B4CE17E0596C}" type="parTrans" cxnId="{22278E8B-6F88-43EC-8638-67C9D9D3CDC4}">
      <dgm:prSet/>
      <dgm:spPr/>
      <dgm:t>
        <a:bodyPr/>
        <a:lstStyle/>
        <a:p>
          <a:endParaRPr lang="en-US"/>
        </a:p>
      </dgm:t>
    </dgm:pt>
    <dgm:pt modelId="{866A70C9-6600-42DD-A028-37CF3975030B}" type="sibTrans" cxnId="{22278E8B-6F88-43EC-8638-67C9D9D3CDC4}">
      <dgm:prSet/>
      <dgm:spPr/>
      <dgm:t>
        <a:bodyPr/>
        <a:lstStyle/>
        <a:p>
          <a:endParaRPr lang="en-US"/>
        </a:p>
      </dgm:t>
    </dgm:pt>
    <dgm:pt modelId="{E8FBE476-5026-4F62-9C6F-AC06D2AA86AC}">
      <dgm:prSet/>
      <dgm:spPr/>
      <dgm:t>
        <a:bodyPr/>
        <a:lstStyle/>
        <a:p>
          <a:r>
            <a:rPr lang="en-GB"/>
            <a:t>By providing these features, this website can help users to create a professional resume that is ATS-friendly and stands out from the competition.</a:t>
          </a:r>
          <a:endParaRPr lang="en-US"/>
        </a:p>
      </dgm:t>
    </dgm:pt>
    <dgm:pt modelId="{A43C8AAA-9C3D-447A-91FB-D5728C17F1CD}" type="parTrans" cxnId="{3152FEDB-79C2-4E0E-B2CD-8CF0C5F96DB9}">
      <dgm:prSet/>
      <dgm:spPr/>
      <dgm:t>
        <a:bodyPr/>
        <a:lstStyle/>
        <a:p>
          <a:endParaRPr lang="en-US"/>
        </a:p>
      </dgm:t>
    </dgm:pt>
    <dgm:pt modelId="{73194A6C-2A0F-4C60-930D-49BA919AB53F}" type="sibTrans" cxnId="{3152FEDB-79C2-4E0E-B2CD-8CF0C5F96DB9}">
      <dgm:prSet/>
      <dgm:spPr/>
      <dgm:t>
        <a:bodyPr/>
        <a:lstStyle/>
        <a:p>
          <a:endParaRPr lang="en-US"/>
        </a:p>
      </dgm:t>
    </dgm:pt>
    <dgm:pt modelId="{128D8005-E42C-428E-8063-820E57828ACE}" type="pres">
      <dgm:prSet presAssocID="{D81C0074-3178-4C85-A9FB-C2B939E1920A}" presName="root" presStyleCnt="0">
        <dgm:presLayoutVars>
          <dgm:dir/>
          <dgm:resizeHandles val="exact"/>
        </dgm:presLayoutVars>
      </dgm:prSet>
      <dgm:spPr/>
    </dgm:pt>
    <dgm:pt modelId="{D04507C9-B57F-4839-972F-22E786BC9250}" type="pres">
      <dgm:prSet presAssocID="{D81C0074-3178-4C85-A9FB-C2B939E1920A}" presName="container" presStyleCnt="0">
        <dgm:presLayoutVars>
          <dgm:dir/>
          <dgm:resizeHandles val="exact"/>
        </dgm:presLayoutVars>
      </dgm:prSet>
      <dgm:spPr/>
    </dgm:pt>
    <dgm:pt modelId="{40033ED9-6948-46DE-8B30-C9E463BD8676}" type="pres">
      <dgm:prSet presAssocID="{D67D8345-8B83-4222-8FE4-1DDBFB297A57}" presName="compNode" presStyleCnt="0"/>
      <dgm:spPr/>
    </dgm:pt>
    <dgm:pt modelId="{E1710D31-71BE-42E6-88DA-95A65D79FC2E}" type="pres">
      <dgm:prSet presAssocID="{D67D8345-8B83-4222-8FE4-1DDBFB297A57}" presName="iconBgRect" presStyleLbl="bgShp" presStyleIdx="0" presStyleCnt="6"/>
      <dgm:spPr/>
    </dgm:pt>
    <dgm:pt modelId="{40B2471B-D714-4821-BD4B-B1AD0DA8037B}" type="pres">
      <dgm:prSet presAssocID="{D67D8345-8B83-4222-8FE4-1DDBFB297A5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6F7CBBEF-DE9A-42FD-9266-F44C2E1162F5}" type="pres">
      <dgm:prSet presAssocID="{D67D8345-8B83-4222-8FE4-1DDBFB297A57}" presName="spaceRect" presStyleCnt="0"/>
      <dgm:spPr/>
    </dgm:pt>
    <dgm:pt modelId="{7F590FA0-BCE0-4BA1-A10C-96112538370A}" type="pres">
      <dgm:prSet presAssocID="{D67D8345-8B83-4222-8FE4-1DDBFB297A57}" presName="textRect" presStyleLbl="revTx" presStyleIdx="0" presStyleCnt="6">
        <dgm:presLayoutVars>
          <dgm:chMax val="1"/>
          <dgm:chPref val="1"/>
        </dgm:presLayoutVars>
      </dgm:prSet>
      <dgm:spPr/>
    </dgm:pt>
    <dgm:pt modelId="{7F3EF95E-9AAE-4D2C-B6D0-2A3B76CC5E6A}" type="pres">
      <dgm:prSet presAssocID="{836BDED7-3C29-49C4-8674-3A832BB0F41D}" presName="sibTrans" presStyleLbl="sibTrans2D1" presStyleIdx="0" presStyleCnt="0"/>
      <dgm:spPr/>
    </dgm:pt>
    <dgm:pt modelId="{8342344F-ABCD-43A9-A489-C7903739C754}" type="pres">
      <dgm:prSet presAssocID="{29BAD791-4ECB-461D-8C18-559F69C9BCDE}" presName="compNode" presStyleCnt="0"/>
      <dgm:spPr/>
    </dgm:pt>
    <dgm:pt modelId="{6B63D1D2-0A2F-403A-B165-B32AD004C7B5}" type="pres">
      <dgm:prSet presAssocID="{29BAD791-4ECB-461D-8C18-559F69C9BCDE}" presName="iconBgRect" presStyleLbl="bgShp" presStyleIdx="1" presStyleCnt="6"/>
      <dgm:spPr/>
    </dgm:pt>
    <dgm:pt modelId="{E7123B05-BBC2-4DCA-AF1C-A2801A9861D3}" type="pres">
      <dgm:prSet presAssocID="{29BAD791-4ECB-461D-8C18-559F69C9BCD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4608484A-1152-400A-BEF8-3869AFE00C9A}" type="pres">
      <dgm:prSet presAssocID="{29BAD791-4ECB-461D-8C18-559F69C9BCDE}" presName="spaceRect" presStyleCnt="0"/>
      <dgm:spPr/>
    </dgm:pt>
    <dgm:pt modelId="{AD0AF18C-D042-4CDA-9D37-AFBB4D04C9C8}" type="pres">
      <dgm:prSet presAssocID="{29BAD791-4ECB-461D-8C18-559F69C9BCDE}" presName="textRect" presStyleLbl="revTx" presStyleIdx="1" presStyleCnt="6">
        <dgm:presLayoutVars>
          <dgm:chMax val="1"/>
          <dgm:chPref val="1"/>
        </dgm:presLayoutVars>
      </dgm:prSet>
      <dgm:spPr/>
    </dgm:pt>
    <dgm:pt modelId="{8F9EDD85-CD8D-4330-8550-73702ACD1861}" type="pres">
      <dgm:prSet presAssocID="{B41176B4-D72F-41FE-89B9-E6416EB75820}" presName="sibTrans" presStyleLbl="sibTrans2D1" presStyleIdx="0" presStyleCnt="0"/>
      <dgm:spPr/>
    </dgm:pt>
    <dgm:pt modelId="{518E2792-6A60-42AC-B06F-E64E55AA21FD}" type="pres">
      <dgm:prSet presAssocID="{EE908572-7773-495B-8FA7-180DA1E061A1}" presName="compNode" presStyleCnt="0"/>
      <dgm:spPr/>
    </dgm:pt>
    <dgm:pt modelId="{6ACC6FAA-D9F7-4D88-8289-7885321FB668}" type="pres">
      <dgm:prSet presAssocID="{EE908572-7773-495B-8FA7-180DA1E061A1}" presName="iconBgRect" presStyleLbl="bgShp" presStyleIdx="2" presStyleCnt="6"/>
      <dgm:spPr/>
    </dgm:pt>
    <dgm:pt modelId="{2CD4411E-9022-4480-9554-04F2D3053C56}" type="pres">
      <dgm:prSet presAssocID="{EE908572-7773-495B-8FA7-180DA1E061A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lue"/>
        </a:ext>
      </dgm:extLst>
    </dgm:pt>
    <dgm:pt modelId="{E3B9CD3F-0D51-4322-86A3-0A70B91453B5}" type="pres">
      <dgm:prSet presAssocID="{EE908572-7773-495B-8FA7-180DA1E061A1}" presName="spaceRect" presStyleCnt="0"/>
      <dgm:spPr/>
    </dgm:pt>
    <dgm:pt modelId="{F68C31BD-B787-4BF5-AF15-9C34A62B02F2}" type="pres">
      <dgm:prSet presAssocID="{EE908572-7773-495B-8FA7-180DA1E061A1}" presName="textRect" presStyleLbl="revTx" presStyleIdx="2" presStyleCnt="6">
        <dgm:presLayoutVars>
          <dgm:chMax val="1"/>
          <dgm:chPref val="1"/>
        </dgm:presLayoutVars>
      </dgm:prSet>
      <dgm:spPr/>
    </dgm:pt>
    <dgm:pt modelId="{2D56F43C-59F6-48CA-9052-A239809DD38D}" type="pres">
      <dgm:prSet presAssocID="{45E46E7B-5C7E-43A0-A87B-5B22E3BF859F}" presName="sibTrans" presStyleLbl="sibTrans2D1" presStyleIdx="0" presStyleCnt="0"/>
      <dgm:spPr/>
    </dgm:pt>
    <dgm:pt modelId="{459408B5-4697-44B8-8168-D0C62AB6AB5F}" type="pres">
      <dgm:prSet presAssocID="{977B51E5-5D02-4188-A796-195E4A7D35EC}" presName="compNode" presStyleCnt="0"/>
      <dgm:spPr/>
    </dgm:pt>
    <dgm:pt modelId="{7859E70E-40F9-4A22-B5A2-66B3C8B1F82D}" type="pres">
      <dgm:prSet presAssocID="{977B51E5-5D02-4188-A796-195E4A7D35EC}" presName="iconBgRect" presStyleLbl="bgShp" presStyleIdx="3" presStyleCnt="6"/>
      <dgm:spPr/>
    </dgm:pt>
    <dgm:pt modelId="{77C901B4-444F-43DD-8A59-2CC091733F45}" type="pres">
      <dgm:prSet presAssocID="{977B51E5-5D02-4188-A796-195E4A7D35E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otes"/>
        </a:ext>
      </dgm:extLst>
    </dgm:pt>
    <dgm:pt modelId="{604E6931-9954-4EBF-B484-F9611FC03AB2}" type="pres">
      <dgm:prSet presAssocID="{977B51E5-5D02-4188-A796-195E4A7D35EC}" presName="spaceRect" presStyleCnt="0"/>
      <dgm:spPr/>
    </dgm:pt>
    <dgm:pt modelId="{6A05A5FB-FF08-4AD8-854C-5127B608DF63}" type="pres">
      <dgm:prSet presAssocID="{977B51E5-5D02-4188-A796-195E4A7D35EC}" presName="textRect" presStyleLbl="revTx" presStyleIdx="3" presStyleCnt="6">
        <dgm:presLayoutVars>
          <dgm:chMax val="1"/>
          <dgm:chPref val="1"/>
        </dgm:presLayoutVars>
      </dgm:prSet>
      <dgm:spPr/>
    </dgm:pt>
    <dgm:pt modelId="{553568D7-08F7-45E6-B174-A6746FC6B279}" type="pres">
      <dgm:prSet presAssocID="{6FF55EAF-7975-40B1-A807-128E5D33A57C}" presName="sibTrans" presStyleLbl="sibTrans2D1" presStyleIdx="0" presStyleCnt="0"/>
      <dgm:spPr/>
    </dgm:pt>
    <dgm:pt modelId="{D5B099AB-8290-4647-A587-B483E6B4C423}" type="pres">
      <dgm:prSet presAssocID="{65675BCF-A00C-400B-B239-849E2323722E}" presName="compNode" presStyleCnt="0"/>
      <dgm:spPr/>
    </dgm:pt>
    <dgm:pt modelId="{D29C2A7A-5942-4875-9079-7085FE78A220}" type="pres">
      <dgm:prSet presAssocID="{65675BCF-A00C-400B-B239-849E2323722E}" presName="iconBgRect" presStyleLbl="bgShp" presStyleIdx="4" presStyleCnt="6"/>
      <dgm:spPr/>
    </dgm:pt>
    <dgm:pt modelId="{6B0B371C-81DA-4532-AB8C-03754578C466}" type="pres">
      <dgm:prSet presAssocID="{65675BCF-A00C-400B-B239-849E2323722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A6598457-3F4D-442A-9A06-CFA9985BB1C7}" type="pres">
      <dgm:prSet presAssocID="{65675BCF-A00C-400B-B239-849E2323722E}" presName="spaceRect" presStyleCnt="0"/>
      <dgm:spPr/>
    </dgm:pt>
    <dgm:pt modelId="{45105E2D-C657-41DB-9693-2F2F02615586}" type="pres">
      <dgm:prSet presAssocID="{65675BCF-A00C-400B-B239-849E2323722E}" presName="textRect" presStyleLbl="revTx" presStyleIdx="4" presStyleCnt="6">
        <dgm:presLayoutVars>
          <dgm:chMax val="1"/>
          <dgm:chPref val="1"/>
        </dgm:presLayoutVars>
      </dgm:prSet>
      <dgm:spPr/>
    </dgm:pt>
    <dgm:pt modelId="{0F93A284-AA92-434A-8CAC-1D3B82A322C9}" type="pres">
      <dgm:prSet presAssocID="{866A70C9-6600-42DD-A028-37CF3975030B}" presName="sibTrans" presStyleLbl="sibTrans2D1" presStyleIdx="0" presStyleCnt="0"/>
      <dgm:spPr/>
    </dgm:pt>
    <dgm:pt modelId="{432BCFFD-4B58-4755-8D23-FE79888C1D08}" type="pres">
      <dgm:prSet presAssocID="{E8FBE476-5026-4F62-9C6F-AC06D2AA86AC}" presName="compNode" presStyleCnt="0"/>
      <dgm:spPr/>
    </dgm:pt>
    <dgm:pt modelId="{0BC4B468-F21C-4779-A382-505267C31E06}" type="pres">
      <dgm:prSet presAssocID="{E8FBE476-5026-4F62-9C6F-AC06D2AA86AC}" presName="iconBgRect" presStyleLbl="bgShp" presStyleIdx="5" presStyleCnt="6"/>
      <dgm:spPr/>
    </dgm:pt>
    <dgm:pt modelId="{78C2F439-17B1-4EBA-9E03-5D42715BC8D7}" type="pres">
      <dgm:prSet presAssocID="{E8FBE476-5026-4F62-9C6F-AC06D2AA86A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elder"/>
        </a:ext>
      </dgm:extLst>
    </dgm:pt>
    <dgm:pt modelId="{EE435D01-A04C-4F8E-B1EB-3407B575C106}" type="pres">
      <dgm:prSet presAssocID="{E8FBE476-5026-4F62-9C6F-AC06D2AA86AC}" presName="spaceRect" presStyleCnt="0"/>
      <dgm:spPr/>
    </dgm:pt>
    <dgm:pt modelId="{2990BF57-D22F-4089-BFA4-2E4EBECC97AA}" type="pres">
      <dgm:prSet presAssocID="{E8FBE476-5026-4F62-9C6F-AC06D2AA86AC}" presName="textRect" presStyleLbl="revTx" presStyleIdx="5" presStyleCnt="6">
        <dgm:presLayoutVars>
          <dgm:chMax val="1"/>
          <dgm:chPref val="1"/>
        </dgm:presLayoutVars>
      </dgm:prSet>
      <dgm:spPr/>
    </dgm:pt>
  </dgm:ptLst>
  <dgm:cxnLst>
    <dgm:cxn modelId="{B596AB33-8236-4694-B752-0E8187EB72A5}" srcId="{D81C0074-3178-4C85-A9FB-C2B939E1920A}" destId="{29BAD791-4ECB-461D-8C18-559F69C9BCDE}" srcOrd="1" destOrd="0" parTransId="{6FDE8E01-0369-4C6F-AF78-268BAEDC7491}" sibTransId="{B41176B4-D72F-41FE-89B9-E6416EB75820}"/>
    <dgm:cxn modelId="{A7F8EC40-39F9-4711-9C0F-D87A3A59B469}" srcId="{D81C0074-3178-4C85-A9FB-C2B939E1920A}" destId="{D67D8345-8B83-4222-8FE4-1DDBFB297A57}" srcOrd="0" destOrd="0" parTransId="{B26EFA4D-ABC8-4C9B-991E-13A13E05EDE3}" sibTransId="{836BDED7-3C29-49C4-8674-3A832BB0F41D}"/>
    <dgm:cxn modelId="{05042161-7520-4117-B6B0-EBAB3A4EA6D5}" srcId="{D81C0074-3178-4C85-A9FB-C2B939E1920A}" destId="{EE908572-7773-495B-8FA7-180DA1E061A1}" srcOrd="2" destOrd="0" parTransId="{A0A3311B-B8D3-43B7-8072-BA749876DD7C}" sibTransId="{45E46E7B-5C7E-43A0-A87B-5B22E3BF859F}"/>
    <dgm:cxn modelId="{5A8C274B-FFC9-42FF-A38D-8474C571C86E}" type="presOf" srcId="{65675BCF-A00C-400B-B239-849E2323722E}" destId="{45105E2D-C657-41DB-9693-2F2F02615586}" srcOrd="0" destOrd="0" presId="urn:microsoft.com/office/officeart/2018/2/layout/IconCircleList"/>
    <dgm:cxn modelId="{229AFB4F-37DB-4191-AB72-5BE70F5A2C6E}" type="presOf" srcId="{B41176B4-D72F-41FE-89B9-E6416EB75820}" destId="{8F9EDD85-CD8D-4330-8550-73702ACD1861}" srcOrd="0" destOrd="0" presId="urn:microsoft.com/office/officeart/2018/2/layout/IconCircleList"/>
    <dgm:cxn modelId="{713FBE58-69CC-47B4-8493-AF83186EB289}" type="presOf" srcId="{836BDED7-3C29-49C4-8674-3A832BB0F41D}" destId="{7F3EF95E-9AAE-4D2C-B6D0-2A3B76CC5E6A}" srcOrd="0" destOrd="0" presId="urn:microsoft.com/office/officeart/2018/2/layout/IconCircleList"/>
    <dgm:cxn modelId="{22278E8B-6F88-43EC-8638-67C9D9D3CDC4}" srcId="{D81C0074-3178-4C85-A9FB-C2B939E1920A}" destId="{65675BCF-A00C-400B-B239-849E2323722E}" srcOrd="4" destOrd="0" parTransId="{25295048-C12C-43F8-AD56-B4CE17E0596C}" sibTransId="{866A70C9-6600-42DD-A028-37CF3975030B}"/>
    <dgm:cxn modelId="{4A28C98F-714E-4EAB-A20E-378F269BBE6F}" type="presOf" srcId="{866A70C9-6600-42DD-A028-37CF3975030B}" destId="{0F93A284-AA92-434A-8CAC-1D3B82A322C9}" srcOrd="0" destOrd="0" presId="urn:microsoft.com/office/officeart/2018/2/layout/IconCircleList"/>
    <dgm:cxn modelId="{CA78F5A2-B8C2-41DB-8599-90C70A8D045D}" type="presOf" srcId="{E8FBE476-5026-4F62-9C6F-AC06D2AA86AC}" destId="{2990BF57-D22F-4089-BFA4-2E4EBECC97AA}" srcOrd="0" destOrd="0" presId="urn:microsoft.com/office/officeart/2018/2/layout/IconCircleList"/>
    <dgm:cxn modelId="{F0DAB9A9-D496-4E1E-BE4E-7F2A41882304}" type="presOf" srcId="{977B51E5-5D02-4188-A796-195E4A7D35EC}" destId="{6A05A5FB-FF08-4AD8-854C-5127B608DF63}" srcOrd="0" destOrd="0" presId="urn:microsoft.com/office/officeart/2018/2/layout/IconCircleList"/>
    <dgm:cxn modelId="{33B440AF-EC60-444B-90AE-D27A63DEE15E}" type="presOf" srcId="{D67D8345-8B83-4222-8FE4-1DDBFB297A57}" destId="{7F590FA0-BCE0-4BA1-A10C-96112538370A}" srcOrd="0" destOrd="0" presId="urn:microsoft.com/office/officeart/2018/2/layout/IconCircleList"/>
    <dgm:cxn modelId="{A1D62BB4-32E3-4CEE-8C22-89BC79A5DBB6}" type="presOf" srcId="{6FF55EAF-7975-40B1-A807-128E5D33A57C}" destId="{553568D7-08F7-45E6-B174-A6746FC6B279}" srcOrd="0" destOrd="0" presId="urn:microsoft.com/office/officeart/2018/2/layout/IconCircleList"/>
    <dgm:cxn modelId="{7A9023D1-0711-4B95-A648-46C81AB2F53C}" type="presOf" srcId="{D81C0074-3178-4C85-A9FB-C2B939E1920A}" destId="{128D8005-E42C-428E-8063-820E57828ACE}" srcOrd="0" destOrd="0" presId="urn:microsoft.com/office/officeart/2018/2/layout/IconCircleList"/>
    <dgm:cxn modelId="{3152FEDB-79C2-4E0E-B2CD-8CF0C5F96DB9}" srcId="{D81C0074-3178-4C85-A9FB-C2B939E1920A}" destId="{E8FBE476-5026-4F62-9C6F-AC06D2AA86AC}" srcOrd="5" destOrd="0" parTransId="{A43C8AAA-9C3D-447A-91FB-D5728C17F1CD}" sibTransId="{73194A6C-2A0F-4C60-930D-49BA919AB53F}"/>
    <dgm:cxn modelId="{96DD16E3-C6C9-4FF3-BA14-74AED461F4B6}" type="presOf" srcId="{EE908572-7773-495B-8FA7-180DA1E061A1}" destId="{F68C31BD-B787-4BF5-AF15-9C34A62B02F2}" srcOrd="0" destOrd="0" presId="urn:microsoft.com/office/officeart/2018/2/layout/IconCircleList"/>
    <dgm:cxn modelId="{7A342AE4-1428-4210-83B6-1D871E9C5E75}" type="presOf" srcId="{45E46E7B-5C7E-43A0-A87B-5B22E3BF859F}" destId="{2D56F43C-59F6-48CA-9052-A239809DD38D}" srcOrd="0" destOrd="0" presId="urn:microsoft.com/office/officeart/2018/2/layout/IconCircleList"/>
    <dgm:cxn modelId="{166215E8-1105-4B84-81F0-E0380F409EA8}" srcId="{D81C0074-3178-4C85-A9FB-C2B939E1920A}" destId="{977B51E5-5D02-4188-A796-195E4A7D35EC}" srcOrd="3" destOrd="0" parTransId="{5BBE8943-D703-4882-8B83-AE2B80C5475A}" sibTransId="{6FF55EAF-7975-40B1-A807-128E5D33A57C}"/>
    <dgm:cxn modelId="{5BFFCFFB-1494-498E-A9B7-BEB1F3DF953C}" type="presOf" srcId="{29BAD791-4ECB-461D-8C18-559F69C9BCDE}" destId="{AD0AF18C-D042-4CDA-9D37-AFBB4D04C9C8}" srcOrd="0" destOrd="0" presId="urn:microsoft.com/office/officeart/2018/2/layout/IconCircleList"/>
    <dgm:cxn modelId="{2D2A0DE9-3B4D-4166-96AA-DA8219806966}" type="presParOf" srcId="{128D8005-E42C-428E-8063-820E57828ACE}" destId="{D04507C9-B57F-4839-972F-22E786BC9250}" srcOrd="0" destOrd="0" presId="urn:microsoft.com/office/officeart/2018/2/layout/IconCircleList"/>
    <dgm:cxn modelId="{A6109349-1FE2-49D6-9AFE-D95FFCE06D40}" type="presParOf" srcId="{D04507C9-B57F-4839-972F-22E786BC9250}" destId="{40033ED9-6948-46DE-8B30-C9E463BD8676}" srcOrd="0" destOrd="0" presId="urn:microsoft.com/office/officeart/2018/2/layout/IconCircleList"/>
    <dgm:cxn modelId="{3B81191D-4249-4F79-AB2C-669A498D227B}" type="presParOf" srcId="{40033ED9-6948-46DE-8B30-C9E463BD8676}" destId="{E1710D31-71BE-42E6-88DA-95A65D79FC2E}" srcOrd="0" destOrd="0" presId="urn:microsoft.com/office/officeart/2018/2/layout/IconCircleList"/>
    <dgm:cxn modelId="{847193C8-E91E-42C2-96F2-A1B6126C8163}" type="presParOf" srcId="{40033ED9-6948-46DE-8B30-C9E463BD8676}" destId="{40B2471B-D714-4821-BD4B-B1AD0DA8037B}" srcOrd="1" destOrd="0" presId="urn:microsoft.com/office/officeart/2018/2/layout/IconCircleList"/>
    <dgm:cxn modelId="{CC3F9007-1033-4C0A-990C-5B0C106640AD}" type="presParOf" srcId="{40033ED9-6948-46DE-8B30-C9E463BD8676}" destId="{6F7CBBEF-DE9A-42FD-9266-F44C2E1162F5}" srcOrd="2" destOrd="0" presId="urn:microsoft.com/office/officeart/2018/2/layout/IconCircleList"/>
    <dgm:cxn modelId="{4C54B948-73AD-4EDF-A98B-8752F98F2795}" type="presParOf" srcId="{40033ED9-6948-46DE-8B30-C9E463BD8676}" destId="{7F590FA0-BCE0-4BA1-A10C-96112538370A}" srcOrd="3" destOrd="0" presId="urn:microsoft.com/office/officeart/2018/2/layout/IconCircleList"/>
    <dgm:cxn modelId="{2DE43627-BC1F-42F8-8C5B-BCF06639583C}" type="presParOf" srcId="{D04507C9-B57F-4839-972F-22E786BC9250}" destId="{7F3EF95E-9AAE-4D2C-B6D0-2A3B76CC5E6A}" srcOrd="1" destOrd="0" presId="urn:microsoft.com/office/officeart/2018/2/layout/IconCircleList"/>
    <dgm:cxn modelId="{17F96210-45B4-46E9-BCF7-8E4B3B9CC7E2}" type="presParOf" srcId="{D04507C9-B57F-4839-972F-22E786BC9250}" destId="{8342344F-ABCD-43A9-A489-C7903739C754}" srcOrd="2" destOrd="0" presId="urn:microsoft.com/office/officeart/2018/2/layout/IconCircleList"/>
    <dgm:cxn modelId="{FBE89658-DB03-4AF3-BE66-D67C246CB598}" type="presParOf" srcId="{8342344F-ABCD-43A9-A489-C7903739C754}" destId="{6B63D1D2-0A2F-403A-B165-B32AD004C7B5}" srcOrd="0" destOrd="0" presId="urn:microsoft.com/office/officeart/2018/2/layout/IconCircleList"/>
    <dgm:cxn modelId="{733F0F87-72AC-4BF5-842C-82563237157A}" type="presParOf" srcId="{8342344F-ABCD-43A9-A489-C7903739C754}" destId="{E7123B05-BBC2-4DCA-AF1C-A2801A9861D3}" srcOrd="1" destOrd="0" presId="urn:microsoft.com/office/officeart/2018/2/layout/IconCircleList"/>
    <dgm:cxn modelId="{8459F151-9A7D-417F-B382-694471E4A037}" type="presParOf" srcId="{8342344F-ABCD-43A9-A489-C7903739C754}" destId="{4608484A-1152-400A-BEF8-3869AFE00C9A}" srcOrd="2" destOrd="0" presId="urn:microsoft.com/office/officeart/2018/2/layout/IconCircleList"/>
    <dgm:cxn modelId="{F33D0771-9AAC-4C94-B7BF-846CA181F103}" type="presParOf" srcId="{8342344F-ABCD-43A9-A489-C7903739C754}" destId="{AD0AF18C-D042-4CDA-9D37-AFBB4D04C9C8}" srcOrd="3" destOrd="0" presId="urn:microsoft.com/office/officeart/2018/2/layout/IconCircleList"/>
    <dgm:cxn modelId="{654EDD6C-7C40-4908-B023-8AB45E8D3C13}" type="presParOf" srcId="{D04507C9-B57F-4839-972F-22E786BC9250}" destId="{8F9EDD85-CD8D-4330-8550-73702ACD1861}" srcOrd="3" destOrd="0" presId="urn:microsoft.com/office/officeart/2018/2/layout/IconCircleList"/>
    <dgm:cxn modelId="{D00C9C16-B6E1-4C26-88DB-97190F61BD7D}" type="presParOf" srcId="{D04507C9-B57F-4839-972F-22E786BC9250}" destId="{518E2792-6A60-42AC-B06F-E64E55AA21FD}" srcOrd="4" destOrd="0" presId="urn:microsoft.com/office/officeart/2018/2/layout/IconCircleList"/>
    <dgm:cxn modelId="{EEA1B9DE-EEB4-46B5-84DE-6387C7C76FC3}" type="presParOf" srcId="{518E2792-6A60-42AC-B06F-E64E55AA21FD}" destId="{6ACC6FAA-D9F7-4D88-8289-7885321FB668}" srcOrd="0" destOrd="0" presId="urn:microsoft.com/office/officeart/2018/2/layout/IconCircleList"/>
    <dgm:cxn modelId="{29408194-6ED5-49D9-8206-8286DB124C88}" type="presParOf" srcId="{518E2792-6A60-42AC-B06F-E64E55AA21FD}" destId="{2CD4411E-9022-4480-9554-04F2D3053C56}" srcOrd="1" destOrd="0" presId="urn:microsoft.com/office/officeart/2018/2/layout/IconCircleList"/>
    <dgm:cxn modelId="{047BE0C5-C4D3-4337-B619-904F3F0130C6}" type="presParOf" srcId="{518E2792-6A60-42AC-B06F-E64E55AA21FD}" destId="{E3B9CD3F-0D51-4322-86A3-0A70B91453B5}" srcOrd="2" destOrd="0" presId="urn:microsoft.com/office/officeart/2018/2/layout/IconCircleList"/>
    <dgm:cxn modelId="{16A660F6-D033-4B36-A210-DE32CE60D09C}" type="presParOf" srcId="{518E2792-6A60-42AC-B06F-E64E55AA21FD}" destId="{F68C31BD-B787-4BF5-AF15-9C34A62B02F2}" srcOrd="3" destOrd="0" presId="urn:microsoft.com/office/officeart/2018/2/layout/IconCircleList"/>
    <dgm:cxn modelId="{78E41DF1-CD1F-49AD-BA49-B7E8A4C66FDB}" type="presParOf" srcId="{D04507C9-B57F-4839-972F-22E786BC9250}" destId="{2D56F43C-59F6-48CA-9052-A239809DD38D}" srcOrd="5" destOrd="0" presId="urn:microsoft.com/office/officeart/2018/2/layout/IconCircleList"/>
    <dgm:cxn modelId="{476360E8-9DA8-420A-BE37-A5CE914B1F1C}" type="presParOf" srcId="{D04507C9-B57F-4839-972F-22E786BC9250}" destId="{459408B5-4697-44B8-8168-D0C62AB6AB5F}" srcOrd="6" destOrd="0" presId="urn:microsoft.com/office/officeart/2018/2/layout/IconCircleList"/>
    <dgm:cxn modelId="{90DAF26C-7358-4CDB-8685-73624BF10A2A}" type="presParOf" srcId="{459408B5-4697-44B8-8168-D0C62AB6AB5F}" destId="{7859E70E-40F9-4A22-B5A2-66B3C8B1F82D}" srcOrd="0" destOrd="0" presId="urn:microsoft.com/office/officeart/2018/2/layout/IconCircleList"/>
    <dgm:cxn modelId="{DC6821EA-A385-4A56-8BBD-E70AED2E55ED}" type="presParOf" srcId="{459408B5-4697-44B8-8168-D0C62AB6AB5F}" destId="{77C901B4-444F-43DD-8A59-2CC091733F45}" srcOrd="1" destOrd="0" presId="urn:microsoft.com/office/officeart/2018/2/layout/IconCircleList"/>
    <dgm:cxn modelId="{6DD40B48-F9C9-4D37-923A-362F037FE6A2}" type="presParOf" srcId="{459408B5-4697-44B8-8168-D0C62AB6AB5F}" destId="{604E6931-9954-4EBF-B484-F9611FC03AB2}" srcOrd="2" destOrd="0" presId="urn:microsoft.com/office/officeart/2018/2/layout/IconCircleList"/>
    <dgm:cxn modelId="{BD5B1997-C499-4F2F-B361-E80E1FFC4DB9}" type="presParOf" srcId="{459408B5-4697-44B8-8168-D0C62AB6AB5F}" destId="{6A05A5FB-FF08-4AD8-854C-5127B608DF63}" srcOrd="3" destOrd="0" presId="urn:microsoft.com/office/officeart/2018/2/layout/IconCircleList"/>
    <dgm:cxn modelId="{5ECFCCC1-5A67-4234-8CA0-2C6978E8516A}" type="presParOf" srcId="{D04507C9-B57F-4839-972F-22E786BC9250}" destId="{553568D7-08F7-45E6-B174-A6746FC6B279}" srcOrd="7" destOrd="0" presId="urn:microsoft.com/office/officeart/2018/2/layout/IconCircleList"/>
    <dgm:cxn modelId="{BBBD77E0-7005-4790-B36E-81A183CD061D}" type="presParOf" srcId="{D04507C9-B57F-4839-972F-22E786BC9250}" destId="{D5B099AB-8290-4647-A587-B483E6B4C423}" srcOrd="8" destOrd="0" presId="urn:microsoft.com/office/officeart/2018/2/layout/IconCircleList"/>
    <dgm:cxn modelId="{5B3B09B9-7F38-4FBD-9D53-2927EDCC0232}" type="presParOf" srcId="{D5B099AB-8290-4647-A587-B483E6B4C423}" destId="{D29C2A7A-5942-4875-9079-7085FE78A220}" srcOrd="0" destOrd="0" presId="urn:microsoft.com/office/officeart/2018/2/layout/IconCircleList"/>
    <dgm:cxn modelId="{4566A55D-63CE-444C-B31C-AE05112E8C81}" type="presParOf" srcId="{D5B099AB-8290-4647-A587-B483E6B4C423}" destId="{6B0B371C-81DA-4532-AB8C-03754578C466}" srcOrd="1" destOrd="0" presId="urn:microsoft.com/office/officeart/2018/2/layout/IconCircleList"/>
    <dgm:cxn modelId="{A33D0A55-88E5-423B-8BFB-6D0692B8E096}" type="presParOf" srcId="{D5B099AB-8290-4647-A587-B483E6B4C423}" destId="{A6598457-3F4D-442A-9A06-CFA9985BB1C7}" srcOrd="2" destOrd="0" presId="urn:microsoft.com/office/officeart/2018/2/layout/IconCircleList"/>
    <dgm:cxn modelId="{69CED83F-10E6-4333-A710-66B5700BBC44}" type="presParOf" srcId="{D5B099AB-8290-4647-A587-B483E6B4C423}" destId="{45105E2D-C657-41DB-9693-2F2F02615586}" srcOrd="3" destOrd="0" presId="urn:microsoft.com/office/officeart/2018/2/layout/IconCircleList"/>
    <dgm:cxn modelId="{D0AFDB4C-3584-4E9F-89BF-94982A40D1C3}" type="presParOf" srcId="{D04507C9-B57F-4839-972F-22E786BC9250}" destId="{0F93A284-AA92-434A-8CAC-1D3B82A322C9}" srcOrd="9" destOrd="0" presId="urn:microsoft.com/office/officeart/2018/2/layout/IconCircleList"/>
    <dgm:cxn modelId="{2D20AD45-9A7E-4563-99E4-C7E994A950C8}" type="presParOf" srcId="{D04507C9-B57F-4839-972F-22E786BC9250}" destId="{432BCFFD-4B58-4755-8D23-FE79888C1D08}" srcOrd="10" destOrd="0" presId="urn:microsoft.com/office/officeart/2018/2/layout/IconCircleList"/>
    <dgm:cxn modelId="{8F898F5B-5B0A-4067-B400-B1FE1BD424B0}" type="presParOf" srcId="{432BCFFD-4B58-4755-8D23-FE79888C1D08}" destId="{0BC4B468-F21C-4779-A382-505267C31E06}" srcOrd="0" destOrd="0" presId="urn:microsoft.com/office/officeart/2018/2/layout/IconCircleList"/>
    <dgm:cxn modelId="{08F87E3F-7C3E-493C-9FEA-2BBC13067D03}" type="presParOf" srcId="{432BCFFD-4B58-4755-8D23-FE79888C1D08}" destId="{78C2F439-17B1-4EBA-9E03-5D42715BC8D7}" srcOrd="1" destOrd="0" presId="urn:microsoft.com/office/officeart/2018/2/layout/IconCircleList"/>
    <dgm:cxn modelId="{D9A845F3-3FC3-451F-936A-B4FFD3F66DDE}" type="presParOf" srcId="{432BCFFD-4B58-4755-8D23-FE79888C1D08}" destId="{EE435D01-A04C-4F8E-B1EB-3407B575C106}" srcOrd="2" destOrd="0" presId="urn:microsoft.com/office/officeart/2018/2/layout/IconCircleList"/>
    <dgm:cxn modelId="{45309900-94F1-42CD-9A7F-83940777ED44}" type="presParOf" srcId="{432BCFFD-4B58-4755-8D23-FE79888C1D08}" destId="{2990BF57-D22F-4089-BFA4-2E4EBECC97A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10D31-71BE-42E6-88DA-95A65D79FC2E}">
      <dsp:nvSpPr>
        <dsp:cNvPr id="0" name=""/>
        <dsp:cNvSpPr/>
      </dsp:nvSpPr>
      <dsp:spPr>
        <a:xfrm>
          <a:off x="259721" y="522890"/>
          <a:ext cx="918038" cy="91803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B2471B-D714-4821-BD4B-B1AD0DA8037B}">
      <dsp:nvSpPr>
        <dsp:cNvPr id="0" name=""/>
        <dsp:cNvSpPr/>
      </dsp:nvSpPr>
      <dsp:spPr>
        <a:xfrm>
          <a:off x="452509" y="715678"/>
          <a:ext cx="532462" cy="5324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590FA0-BCE0-4BA1-A10C-96112538370A}">
      <dsp:nvSpPr>
        <dsp:cNvPr id="0" name=""/>
        <dsp:cNvSpPr/>
      </dsp:nvSpPr>
      <dsp:spPr>
        <a:xfrm>
          <a:off x="1374482" y="522890"/>
          <a:ext cx="2163948" cy="918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Our resume builder website provide users with an easy and efficient way to create a professional resume. this resume builder website can help users to overcome above challenges by providing them with a variety of features that make it easy to create a resume. These features may include:</a:t>
          </a:r>
          <a:endParaRPr lang="en-US" sz="1100" kern="1200"/>
        </a:p>
      </dsp:txBody>
      <dsp:txXfrm>
        <a:off x="1374482" y="522890"/>
        <a:ext cx="2163948" cy="918038"/>
      </dsp:txXfrm>
    </dsp:sp>
    <dsp:sp modelId="{6B63D1D2-0A2F-403A-B165-B32AD004C7B5}">
      <dsp:nvSpPr>
        <dsp:cNvPr id="0" name=""/>
        <dsp:cNvSpPr/>
      </dsp:nvSpPr>
      <dsp:spPr>
        <a:xfrm>
          <a:off x="3915482" y="522890"/>
          <a:ext cx="918038" cy="91803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23B05-BBC2-4DCA-AF1C-A2801A9861D3}">
      <dsp:nvSpPr>
        <dsp:cNvPr id="0" name=""/>
        <dsp:cNvSpPr/>
      </dsp:nvSpPr>
      <dsp:spPr>
        <a:xfrm>
          <a:off x="4108270" y="715678"/>
          <a:ext cx="532462" cy="5324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0AF18C-D042-4CDA-9D37-AFBB4D04C9C8}">
      <dsp:nvSpPr>
        <dsp:cNvPr id="0" name=""/>
        <dsp:cNvSpPr/>
      </dsp:nvSpPr>
      <dsp:spPr>
        <a:xfrm>
          <a:off x="5030243" y="522890"/>
          <a:ext cx="2163948" cy="918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1-&gt; A variety of resume templates to choose from</a:t>
          </a:r>
          <a:endParaRPr lang="en-US" sz="1100" kern="1200"/>
        </a:p>
      </dsp:txBody>
      <dsp:txXfrm>
        <a:off x="5030243" y="522890"/>
        <a:ext cx="2163948" cy="918038"/>
      </dsp:txXfrm>
    </dsp:sp>
    <dsp:sp modelId="{6ACC6FAA-D9F7-4D88-8289-7885321FB668}">
      <dsp:nvSpPr>
        <dsp:cNvPr id="0" name=""/>
        <dsp:cNvSpPr/>
      </dsp:nvSpPr>
      <dsp:spPr>
        <a:xfrm>
          <a:off x="7571243" y="522890"/>
          <a:ext cx="918038" cy="9180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4411E-9022-4480-9554-04F2D3053C56}">
      <dsp:nvSpPr>
        <dsp:cNvPr id="0" name=""/>
        <dsp:cNvSpPr/>
      </dsp:nvSpPr>
      <dsp:spPr>
        <a:xfrm>
          <a:off x="7764031" y="715678"/>
          <a:ext cx="532462" cy="5324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8C31BD-B787-4BF5-AF15-9C34A62B02F2}">
      <dsp:nvSpPr>
        <dsp:cNvPr id="0" name=""/>
        <dsp:cNvSpPr/>
      </dsp:nvSpPr>
      <dsp:spPr>
        <a:xfrm>
          <a:off x="8686004" y="522890"/>
          <a:ext cx="2163948" cy="918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2-&gt; A drag-and-drop interface that makes it easy to add and remove content</a:t>
          </a:r>
          <a:endParaRPr lang="en-US" sz="1100" kern="1200"/>
        </a:p>
      </dsp:txBody>
      <dsp:txXfrm>
        <a:off x="8686004" y="522890"/>
        <a:ext cx="2163948" cy="918038"/>
      </dsp:txXfrm>
    </dsp:sp>
    <dsp:sp modelId="{7859E70E-40F9-4A22-B5A2-66B3C8B1F82D}">
      <dsp:nvSpPr>
        <dsp:cNvPr id="0" name=""/>
        <dsp:cNvSpPr/>
      </dsp:nvSpPr>
      <dsp:spPr>
        <a:xfrm>
          <a:off x="259721" y="2031189"/>
          <a:ext cx="918038" cy="91803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C901B4-444F-43DD-8A59-2CC091733F45}">
      <dsp:nvSpPr>
        <dsp:cNvPr id="0" name=""/>
        <dsp:cNvSpPr/>
      </dsp:nvSpPr>
      <dsp:spPr>
        <a:xfrm>
          <a:off x="452509" y="2223977"/>
          <a:ext cx="532462" cy="5324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05A5FB-FF08-4AD8-854C-5127B608DF63}">
      <dsp:nvSpPr>
        <dsp:cNvPr id="0" name=""/>
        <dsp:cNvSpPr/>
      </dsp:nvSpPr>
      <dsp:spPr>
        <a:xfrm>
          <a:off x="1374482" y="2031189"/>
          <a:ext cx="2163948" cy="918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3-&gt; The ability to automatically generate keywords and phrases that are relevant to the job you are applying for           </a:t>
          </a:r>
          <a:endParaRPr lang="en-US" sz="1100" kern="1200"/>
        </a:p>
      </dsp:txBody>
      <dsp:txXfrm>
        <a:off x="1374482" y="2031189"/>
        <a:ext cx="2163948" cy="918038"/>
      </dsp:txXfrm>
    </dsp:sp>
    <dsp:sp modelId="{D29C2A7A-5942-4875-9079-7085FE78A220}">
      <dsp:nvSpPr>
        <dsp:cNvPr id="0" name=""/>
        <dsp:cNvSpPr/>
      </dsp:nvSpPr>
      <dsp:spPr>
        <a:xfrm>
          <a:off x="3915482" y="2031189"/>
          <a:ext cx="918038" cy="91803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0B371C-81DA-4532-AB8C-03754578C466}">
      <dsp:nvSpPr>
        <dsp:cNvPr id="0" name=""/>
        <dsp:cNvSpPr/>
      </dsp:nvSpPr>
      <dsp:spPr>
        <a:xfrm>
          <a:off x="4108270" y="2223977"/>
          <a:ext cx="532462" cy="5324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105E2D-C657-41DB-9693-2F2F02615586}">
      <dsp:nvSpPr>
        <dsp:cNvPr id="0" name=""/>
        <dsp:cNvSpPr/>
      </dsp:nvSpPr>
      <dsp:spPr>
        <a:xfrm>
          <a:off x="5030243" y="2031189"/>
          <a:ext cx="2163948" cy="918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4-&gt; The ability to preview your resume in different formats, such as PDF and HTML</a:t>
          </a:r>
          <a:endParaRPr lang="en-US" sz="1100" kern="1200"/>
        </a:p>
      </dsp:txBody>
      <dsp:txXfrm>
        <a:off x="5030243" y="2031189"/>
        <a:ext cx="2163948" cy="918038"/>
      </dsp:txXfrm>
    </dsp:sp>
    <dsp:sp modelId="{0BC4B468-F21C-4779-A382-505267C31E06}">
      <dsp:nvSpPr>
        <dsp:cNvPr id="0" name=""/>
        <dsp:cNvSpPr/>
      </dsp:nvSpPr>
      <dsp:spPr>
        <a:xfrm>
          <a:off x="7571243" y="2031189"/>
          <a:ext cx="918038" cy="91803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2F439-17B1-4EBA-9E03-5D42715BC8D7}">
      <dsp:nvSpPr>
        <dsp:cNvPr id="0" name=""/>
        <dsp:cNvSpPr/>
      </dsp:nvSpPr>
      <dsp:spPr>
        <a:xfrm>
          <a:off x="7764031" y="2223977"/>
          <a:ext cx="532462" cy="53246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90BF57-D22F-4089-BFA4-2E4EBECC97AA}">
      <dsp:nvSpPr>
        <dsp:cNvPr id="0" name=""/>
        <dsp:cNvSpPr/>
      </dsp:nvSpPr>
      <dsp:spPr>
        <a:xfrm>
          <a:off x="8686004" y="2031189"/>
          <a:ext cx="2163948" cy="918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By providing these features, this website can help users to create a professional resume that is ATS-friendly and stands out from the competition.</a:t>
          </a:r>
          <a:endParaRPr lang="en-US" sz="1100" kern="1200"/>
        </a:p>
      </dsp:txBody>
      <dsp:txXfrm>
        <a:off x="8686004" y="2031189"/>
        <a:ext cx="2163948" cy="91803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6/4/2023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1666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6/4/2023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279836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6/4/2023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5782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6/4/2023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7641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6/4/2023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33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6/4/2023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7741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6/4/2023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7701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6/4/2023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1571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6/4/2023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5371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6/4/2023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7202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6/4/2023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1763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6/4/2023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4270343906"/>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5AC7-4069-0FB8-776B-F87898014A47}"/>
              </a:ext>
            </a:extLst>
          </p:cNvPr>
          <p:cNvSpPr>
            <a:spLocks noGrp="1"/>
          </p:cNvSpPr>
          <p:nvPr>
            <p:ph type="title"/>
          </p:nvPr>
        </p:nvSpPr>
        <p:spPr/>
        <p:txBody>
          <a:bodyPr/>
          <a:lstStyle/>
          <a:p>
            <a:pPr algn="ctr"/>
            <a:r>
              <a:rPr lang="en-GB"/>
              <a:t>Resume builder </a:t>
            </a:r>
            <a:endParaRPr lang="en-US"/>
          </a:p>
        </p:txBody>
      </p:sp>
      <p:sp>
        <p:nvSpPr>
          <p:cNvPr id="3" name="Text Placeholder 2">
            <a:extLst>
              <a:ext uri="{FF2B5EF4-FFF2-40B4-BE49-F238E27FC236}">
                <a16:creationId xmlns:a16="http://schemas.microsoft.com/office/drawing/2014/main" id="{DDB2A03F-AAB4-1B4A-17BB-3127C49E80B1}"/>
              </a:ext>
            </a:extLst>
          </p:cNvPr>
          <p:cNvSpPr>
            <a:spLocks noGrp="1"/>
          </p:cNvSpPr>
          <p:nvPr>
            <p:ph sz="half" idx="1"/>
          </p:nvPr>
        </p:nvSpPr>
        <p:spPr/>
        <p:txBody>
          <a:bodyPr/>
          <a:lstStyle/>
          <a:p>
            <a:pPr marL="359410" indent="-359410"/>
            <a:r>
              <a:rPr lang="en-GB" sz="2800" dirty="0">
                <a:solidFill>
                  <a:srgbClr val="FFFFFF">
                    <a:alpha val="70000"/>
                  </a:srgbClr>
                </a:solidFill>
              </a:rPr>
              <a:t>Team members:</a:t>
            </a:r>
          </a:p>
          <a:p>
            <a:pPr marL="359410" indent="-359410">
              <a:buClr>
                <a:srgbClr val="A1D390"/>
              </a:buClr>
            </a:pPr>
            <a:r>
              <a:rPr lang="en-GB" sz="2800" dirty="0">
                <a:solidFill>
                  <a:srgbClr val="FFFFFF">
                    <a:alpha val="70000"/>
                  </a:srgbClr>
                </a:solidFill>
              </a:rPr>
              <a:t>Ankit Yadav</a:t>
            </a:r>
          </a:p>
          <a:p>
            <a:pPr marL="359410" indent="-359410">
              <a:buClr>
                <a:srgbClr val="A1D390"/>
              </a:buClr>
            </a:pPr>
            <a:r>
              <a:rPr lang="en-GB" sz="2800" dirty="0">
                <a:solidFill>
                  <a:srgbClr val="FFFFFF">
                    <a:alpha val="70000"/>
                  </a:srgbClr>
                </a:solidFill>
              </a:rPr>
              <a:t>Aryan Agarwal</a:t>
            </a:r>
          </a:p>
          <a:p>
            <a:pPr marL="359410" indent="-359410">
              <a:buClr>
                <a:srgbClr val="A1D390"/>
              </a:buClr>
            </a:pPr>
            <a:r>
              <a:rPr lang="en-GB" sz="2800" dirty="0">
                <a:solidFill>
                  <a:srgbClr val="FFFFFF">
                    <a:alpha val="70000"/>
                  </a:srgbClr>
                </a:solidFill>
              </a:rPr>
              <a:t>Aryan Gupta</a:t>
            </a:r>
          </a:p>
          <a:p>
            <a:pPr marL="359410" indent="-359410">
              <a:buClr>
                <a:srgbClr val="A1D390"/>
              </a:buClr>
            </a:pPr>
            <a:r>
              <a:rPr lang="en-GB" sz="2800" dirty="0">
                <a:solidFill>
                  <a:srgbClr val="FFFFFF">
                    <a:alpha val="70000"/>
                  </a:srgbClr>
                </a:solidFill>
              </a:rPr>
              <a:t>Digvijay Singh</a:t>
            </a:r>
          </a:p>
        </p:txBody>
      </p:sp>
      <p:sp>
        <p:nvSpPr>
          <p:cNvPr id="4" name="Content Placeholder 3">
            <a:extLst>
              <a:ext uri="{FF2B5EF4-FFF2-40B4-BE49-F238E27FC236}">
                <a16:creationId xmlns:a16="http://schemas.microsoft.com/office/drawing/2014/main" id="{2397C042-E918-43CE-ED9A-232ED9646481}"/>
              </a:ext>
            </a:extLst>
          </p:cNvPr>
          <p:cNvSpPr>
            <a:spLocks noGrp="1"/>
          </p:cNvSpPr>
          <p:nvPr>
            <p:ph sz="half" idx="2"/>
          </p:nvPr>
        </p:nvSpPr>
        <p:spPr/>
        <p:txBody>
          <a:bodyPr/>
          <a:lstStyle/>
          <a:p>
            <a:pPr marL="359410" indent="-359410"/>
            <a:r>
              <a:rPr lang="en-GB" sz="2800" dirty="0">
                <a:solidFill>
                  <a:srgbClr val="FFFFFF">
                    <a:alpha val="70000"/>
                  </a:srgbClr>
                </a:solidFill>
              </a:rPr>
              <a:t>MENTOR :</a:t>
            </a:r>
          </a:p>
          <a:p>
            <a:pPr marL="359410" indent="-359410">
              <a:buClr>
                <a:srgbClr val="A1D390"/>
              </a:buClr>
            </a:pPr>
            <a:r>
              <a:rPr lang="en-GB" sz="2800" dirty="0">
                <a:solidFill>
                  <a:srgbClr val="FFFFFF">
                    <a:alpha val="70000"/>
                  </a:srgbClr>
                </a:solidFill>
              </a:rPr>
              <a:t>Neha Yadav mam</a:t>
            </a:r>
          </a:p>
        </p:txBody>
      </p:sp>
    </p:spTree>
    <p:extLst>
      <p:ext uri="{BB962C8B-B14F-4D97-AF65-F5344CB8AC3E}">
        <p14:creationId xmlns:p14="http://schemas.microsoft.com/office/powerpoint/2010/main" val="331755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30A4-24DD-5AEA-8555-FCA51D5A30EB}"/>
              </a:ext>
            </a:extLst>
          </p:cNvPr>
          <p:cNvSpPr>
            <a:spLocks noGrp="1"/>
          </p:cNvSpPr>
          <p:nvPr>
            <p:ph type="title"/>
          </p:nvPr>
        </p:nvSpPr>
        <p:spPr/>
        <p:txBody>
          <a:bodyPr/>
          <a:lstStyle/>
          <a:p>
            <a:r>
              <a:rPr lang="en-GB" dirty="0"/>
              <a:t>                     introduction </a:t>
            </a:r>
          </a:p>
        </p:txBody>
      </p:sp>
      <p:sp>
        <p:nvSpPr>
          <p:cNvPr id="3" name="Content Placeholder 2">
            <a:extLst>
              <a:ext uri="{FF2B5EF4-FFF2-40B4-BE49-F238E27FC236}">
                <a16:creationId xmlns:a16="http://schemas.microsoft.com/office/drawing/2014/main" id="{73EA2733-6E99-3303-0028-57212A822741}"/>
              </a:ext>
            </a:extLst>
          </p:cNvPr>
          <p:cNvSpPr>
            <a:spLocks noGrp="1"/>
          </p:cNvSpPr>
          <p:nvPr>
            <p:ph idx="1"/>
          </p:nvPr>
        </p:nvSpPr>
        <p:spPr/>
        <p:txBody>
          <a:bodyPr>
            <a:normAutofit lnSpcReduction="10000"/>
          </a:bodyPr>
          <a:lstStyle/>
          <a:p>
            <a:pPr marL="359410" indent="-359410"/>
            <a:r>
              <a:rPr lang="en-GB" dirty="0">
                <a:solidFill>
                  <a:srgbClr val="D1D5DB"/>
                </a:solidFill>
                <a:ea typeface="+mn-lt"/>
                <a:cs typeface="+mn-lt"/>
              </a:rPr>
              <a:t>In today's competitive job market, a well-crafted resume can make all the difference when it comes to standing out and landing your dream job. However, creating a professional and polished resume can be a daunting task, especially if you're not sure where to start or how to format your information effectively. That's where a resume builder comes in.</a:t>
            </a:r>
          </a:p>
          <a:p>
            <a:pPr marL="359410" indent="-359410">
              <a:buClr>
                <a:srgbClr val="A1D390"/>
              </a:buClr>
            </a:pPr>
            <a:r>
              <a:rPr lang="en-GB" dirty="0">
                <a:solidFill>
                  <a:srgbClr val="D1D5DB"/>
                </a:solidFill>
                <a:ea typeface="+mn-lt"/>
                <a:cs typeface="+mn-lt"/>
              </a:rPr>
              <a:t>A resume builder is an online tool designed to simplify the resume creation process. It provides you with a user-friendly interface and pre-designed templates that you can customize to showcase your skills, experience, and qualifications in the best possible way. Whether you're a recent graduate looking for your first job or an experienced professional aiming to advance your career, a resume builder can be an invaluable resource</a:t>
            </a:r>
            <a:r>
              <a:rPr lang="en-GB" sz="1600" dirty="0">
                <a:solidFill>
                  <a:srgbClr val="D1D5DB"/>
                </a:solidFill>
                <a:ea typeface="+mn-lt"/>
                <a:cs typeface="+mn-lt"/>
              </a:rPr>
              <a:t>.</a:t>
            </a:r>
            <a:endParaRPr lang="en-GB" sz="1600" dirty="0">
              <a:solidFill>
                <a:srgbClr val="D1D5DB"/>
              </a:solidFill>
            </a:endParaRPr>
          </a:p>
        </p:txBody>
      </p:sp>
    </p:spTree>
    <p:extLst>
      <p:ext uri="{BB962C8B-B14F-4D97-AF65-F5344CB8AC3E}">
        <p14:creationId xmlns:p14="http://schemas.microsoft.com/office/powerpoint/2010/main" val="338970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39D1-FAF7-6405-42FC-14BDB5FB8F46}"/>
              </a:ext>
            </a:extLst>
          </p:cNvPr>
          <p:cNvSpPr>
            <a:spLocks noGrp="1"/>
          </p:cNvSpPr>
          <p:nvPr>
            <p:ph type="title"/>
          </p:nvPr>
        </p:nvSpPr>
        <p:spPr/>
        <p:txBody>
          <a:bodyPr/>
          <a:lstStyle/>
          <a:p>
            <a:r>
              <a:rPr lang="en-GB" dirty="0"/>
              <a:t>               Problem statement 1</a:t>
            </a:r>
          </a:p>
        </p:txBody>
      </p:sp>
      <p:sp>
        <p:nvSpPr>
          <p:cNvPr id="3" name="Content Placeholder 2">
            <a:extLst>
              <a:ext uri="{FF2B5EF4-FFF2-40B4-BE49-F238E27FC236}">
                <a16:creationId xmlns:a16="http://schemas.microsoft.com/office/drawing/2014/main" id="{B97DFC78-AF59-5C1E-FFFF-B5E99AF0FAD1}"/>
              </a:ext>
            </a:extLst>
          </p:cNvPr>
          <p:cNvSpPr>
            <a:spLocks noGrp="1"/>
          </p:cNvSpPr>
          <p:nvPr>
            <p:ph idx="1"/>
          </p:nvPr>
        </p:nvSpPr>
        <p:spPr/>
        <p:txBody>
          <a:bodyPr/>
          <a:lstStyle/>
          <a:p>
            <a:pPr marL="359410" indent="-359410"/>
            <a:r>
              <a:rPr lang="en-GB" sz="2400" dirty="0">
                <a:ea typeface="+mn-lt"/>
                <a:cs typeface="+mn-lt"/>
              </a:rPr>
              <a:t>Creating a professional resume can be a difficult task for many people as it require them to think about their skills and experience in  a way that is relevant to the jobs. They face challenge in formatting, organizing information, and tailoring their resumes to specific job requirement. Additionally the process of creating a resume from scratch can be time-consuming </a:t>
            </a:r>
            <a:endParaRPr lang="en-GB" sz="2400" dirty="0">
              <a:solidFill>
                <a:srgbClr val="FFFFFF">
                  <a:alpha val="70000"/>
                </a:srgbClr>
              </a:solidFill>
            </a:endParaRPr>
          </a:p>
          <a:p>
            <a:pPr marL="359410" indent="-359410">
              <a:buClr>
                <a:srgbClr val="A1D390"/>
              </a:buClr>
            </a:pPr>
            <a:r>
              <a:rPr lang="en-GB" sz="2400" dirty="0">
                <a:ea typeface="+mn-lt"/>
                <a:cs typeface="+mn-lt"/>
              </a:rPr>
              <a:t>and </a:t>
            </a:r>
            <a:r>
              <a:rPr lang="en-GB" sz="2400" dirty="0" err="1">
                <a:ea typeface="+mn-lt"/>
                <a:cs typeface="+mn-lt"/>
              </a:rPr>
              <a:t>overhelming</a:t>
            </a:r>
            <a:r>
              <a:rPr lang="en-GB" sz="2400" dirty="0">
                <a:ea typeface="+mn-lt"/>
                <a:cs typeface="+mn-lt"/>
              </a:rPr>
              <a:t> . Many people even do not know what information should be given in the resume to make it more effective and precise.</a:t>
            </a:r>
            <a:endParaRPr lang="en-GB" sz="2400" dirty="0">
              <a:solidFill>
                <a:srgbClr val="FFFFFF">
                  <a:alpha val="70000"/>
                </a:srgbClr>
              </a:solidFill>
            </a:endParaRPr>
          </a:p>
          <a:p>
            <a:pPr marL="359410" indent="-359410">
              <a:buClr>
                <a:srgbClr val="A1D390"/>
              </a:buClr>
            </a:pPr>
            <a:endParaRPr lang="en-GB" sz="2400" dirty="0">
              <a:solidFill>
                <a:srgbClr val="FFFFFF">
                  <a:alpha val="70000"/>
                </a:srgbClr>
              </a:solidFill>
            </a:endParaRPr>
          </a:p>
        </p:txBody>
      </p:sp>
    </p:spTree>
    <p:extLst>
      <p:ext uri="{BB962C8B-B14F-4D97-AF65-F5344CB8AC3E}">
        <p14:creationId xmlns:p14="http://schemas.microsoft.com/office/powerpoint/2010/main" val="157873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02814-6048-8E6A-7B78-20DBC13F78AD}"/>
              </a:ext>
            </a:extLst>
          </p:cNvPr>
          <p:cNvSpPr>
            <a:spLocks noGrp="1"/>
          </p:cNvSpPr>
          <p:nvPr>
            <p:ph type="title"/>
          </p:nvPr>
        </p:nvSpPr>
        <p:spPr>
          <a:xfrm>
            <a:off x="1078100" y="542671"/>
            <a:ext cx="10026650" cy="1124202"/>
          </a:xfrm>
        </p:spPr>
        <p:txBody>
          <a:bodyPr wrap="square" anchor="ctr">
            <a:normAutofit/>
          </a:bodyPr>
          <a:lstStyle/>
          <a:p>
            <a:pPr algn="ctr"/>
            <a:r>
              <a:rPr lang="en-GB" dirty="0"/>
              <a:t>     Solution based on problem statement  1</a:t>
            </a:r>
          </a:p>
        </p:txBody>
      </p:sp>
      <p:sp useBgFill="1">
        <p:nvSpPr>
          <p:cNvPr id="12"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16" name="Content Placeholder 2">
            <a:extLst>
              <a:ext uri="{FF2B5EF4-FFF2-40B4-BE49-F238E27FC236}">
                <a16:creationId xmlns:a16="http://schemas.microsoft.com/office/drawing/2014/main" id="{E0D0E63D-EF1A-AEF4-E6C7-D33C5C514427}"/>
              </a:ext>
            </a:extLst>
          </p:cNvPr>
          <p:cNvGraphicFramePr>
            <a:graphicFrameLocks noGrp="1"/>
          </p:cNvGraphicFramePr>
          <p:nvPr>
            <p:ph idx="1"/>
            <p:extLst>
              <p:ext uri="{D42A27DB-BD31-4B8C-83A1-F6EECF244321}">
                <p14:modId xmlns:p14="http://schemas.microsoft.com/office/powerpoint/2010/main" val="2297047141"/>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21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9210-4FD2-347F-F42C-D55F1094F5B3}"/>
              </a:ext>
            </a:extLst>
          </p:cNvPr>
          <p:cNvSpPr>
            <a:spLocks noGrp="1"/>
          </p:cNvSpPr>
          <p:nvPr>
            <p:ph type="title"/>
          </p:nvPr>
        </p:nvSpPr>
        <p:spPr/>
        <p:txBody>
          <a:bodyPr/>
          <a:lstStyle/>
          <a:p>
            <a:r>
              <a:rPr lang="en-GB" dirty="0"/>
              <a:t>                 Problem statement 2</a:t>
            </a:r>
          </a:p>
        </p:txBody>
      </p:sp>
      <p:sp>
        <p:nvSpPr>
          <p:cNvPr id="3" name="Content Placeholder 2">
            <a:extLst>
              <a:ext uri="{FF2B5EF4-FFF2-40B4-BE49-F238E27FC236}">
                <a16:creationId xmlns:a16="http://schemas.microsoft.com/office/drawing/2014/main" id="{1615D6EB-8A82-0EE3-6960-76D00453F3AC}"/>
              </a:ext>
            </a:extLst>
          </p:cNvPr>
          <p:cNvSpPr>
            <a:spLocks noGrp="1"/>
          </p:cNvSpPr>
          <p:nvPr>
            <p:ph idx="1"/>
          </p:nvPr>
        </p:nvSpPr>
        <p:spPr>
          <a:xfrm>
            <a:off x="1079500" y="1790700"/>
            <a:ext cx="10026650" cy="4665148"/>
          </a:xfrm>
        </p:spPr>
        <p:txBody>
          <a:bodyPr>
            <a:noAutofit/>
          </a:bodyPr>
          <a:lstStyle/>
          <a:p>
            <a:pPr marL="359410" indent="-359410"/>
            <a:r>
              <a:rPr lang="en-GB" sz="2400" dirty="0">
                <a:solidFill>
                  <a:srgbClr val="D1D5DB"/>
                </a:solidFill>
                <a:ea typeface="+mn-lt"/>
                <a:cs typeface="+mn-lt"/>
              </a:rPr>
              <a:t>Many job seekers struggle with the time-consuming and complex process of creating a compelling resume that effectively highlights their qualifications. The lack of expertise in resume writing, difficulty in organizing information, and uncertainty about which format and content to use often lead to subpar resumes that fail to capture the attention of employers. Thus, there is a pressing need for a user-friendly and intuitive resume builder that simplifies the resume creation process, provides expert guidance, and empowers individuals to create impactful resumes that increase their chances of securing desirable job opportunities.</a:t>
            </a:r>
            <a:endParaRPr lang="en-GB" sz="2400">
              <a:solidFill>
                <a:srgbClr val="FFFFFF">
                  <a:alpha val="70000"/>
                </a:srgbClr>
              </a:solidFill>
            </a:endParaRPr>
          </a:p>
        </p:txBody>
      </p:sp>
    </p:spTree>
    <p:extLst>
      <p:ext uri="{BB962C8B-B14F-4D97-AF65-F5344CB8AC3E}">
        <p14:creationId xmlns:p14="http://schemas.microsoft.com/office/powerpoint/2010/main" val="189573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CE30-5706-2D00-6058-A33835847FD7}"/>
              </a:ext>
            </a:extLst>
          </p:cNvPr>
          <p:cNvSpPr>
            <a:spLocks noGrp="1"/>
          </p:cNvSpPr>
          <p:nvPr>
            <p:ph type="title"/>
          </p:nvPr>
        </p:nvSpPr>
        <p:spPr>
          <a:xfrm>
            <a:off x="1008063" y="404019"/>
            <a:ext cx="10026650" cy="524669"/>
          </a:xfrm>
        </p:spPr>
        <p:txBody>
          <a:bodyPr>
            <a:normAutofit fontScale="90000"/>
          </a:bodyPr>
          <a:lstStyle/>
          <a:p>
            <a:r>
              <a:rPr lang="en-GB" dirty="0"/>
              <a:t>Solution based on problem statement 2</a:t>
            </a:r>
            <a:endParaRPr lang="en-US" dirty="0"/>
          </a:p>
        </p:txBody>
      </p:sp>
      <p:sp>
        <p:nvSpPr>
          <p:cNvPr id="3" name="Content Placeholder 2">
            <a:extLst>
              <a:ext uri="{FF2B5EF4-FFF2-40B4-BE49-F238E27FC236}">
                <a16:creationId xmlns:a16="http://schemas.microsoft.com/office/drawing/2014/main" id="{E776CE9E-4390-9134-2B39-4518C728011D}"/>
              </a:ext>
            </a:extLst>
          </p:cNvPr>
          <p:cNvSpPr>
            <a:spLocks noGrp="1"/>
          </p:cNvSpPr>
          <p:nvPr>
            <p:ph idx="1"/>
          </p:nvPr>
        </p:nvSpPr>
        <p:spPr>
          <a:xfrm>
            <a:off x="1079500" y="1183482"/>
            <a:ext cx="10026650" cy="5371305"/>
          </a:xfrm>
        </p:spPr>
        <p:txBody>
          <a:bodyPr vert="horz" lIns="0" tIns="0" rIns="0" bIns="0" rtlCol="0" anchor="t" anchorCtr="0">
            <a:noAutofit/>
          </a:bodyPr>
          <a:lstStyle/>
          <a:p>
            <a:pPr marL="359410" indent="-359410"/>
            <a:r>
              <a:rPr lang="en-GB" sz="1600" dirty="0">
                <a:solidFill>
                  <a:srgbClr val="D1D5DB"/>
                </a:solidFill>
                <a:latin typeface="Söhne"/>
                <a:ea typeface="Söhne"/>
                <a:cs typeface="Söhne"/>
              </a:rPr>
              <a:t>To address the challenges faced by job seekers in creating effective resumes, a comprehensive solution can be developed in the form of an advanced online resume builder. This solution aims to provide the following features:</a:t>
            </a:r>
            <a:endParaRPr lang="en-GB" sz="1600" dirty="0">
              <a:solidFill>
                <a:srgbClr val="FFFFFF">
                  <a:alpha val="70000"/>
                </a:srgbClr>
              </a:solidFill>
              <a:latin typeface="Avenir Next LT Pro Light"/>
              <a:ea typeface="Söhne"/>
              <a:cs typeface="Söhne"/>
            </a:endParaRPr>
          </a:p>
          <a:p>
            <a:pPr marL="359410" indent="-359410">
              <a:buClr>
                <a:srgbClr val="A1D390"/>
              </a:buClr>
            </a:pPr>
            <a:r>
              <a:rPr lang="en-GB" sz="1600" dirty="0">
                <a:solidFill>
                  <a:srgbClr val="D1D5DB"/>
                </a:solidFill>
                <a:latin typeface="Söhne"/>
                <a:ea typeface="Söhne"/>
                <a:cs typeface="Söhne"/>
              </a:rPr>
              <a:t>User-Friendly Interface: The resume builder will have a user-friendly interface that simplifies the resume creation process. It will guide users through each section, making it easy to input their information and navigate the tool effortlessly.</a:t>
            </a:r>
            <a:endParaRPr lang="en-GB" sz="1600">
              <a:solidFill>
                <a:srgbClr val="FFFFFF">
                  <a:alpha val="70000"/>
                </a:srgbClr>
              </a:solidFill>
              <a:latin typeface="Avenir Next LT Pro Light"/>
              <a:ea typeface="Söhne"/>
              <a:cs typeface="Söhne"/>
            </a:endParaRPr>
          </a:p>
          <a:p>
            <a:pPr marL="359410" indent="-359410">
              <a:buClr>
                <a:srgbClr val="A1D390"/>
              </a:buClr>
            </a:pPr>
            <a:r>
              <a:rPr lang="en-GB" sz="1600" dirty="0">
                <a:solidFill>
                  <a:srgbClr val="D1D5DB"/>
                </a:solidFill>
                <a:ea typeface="+mn-lt"/>
                <a:cs typeface="+mn-lt"/>
              </a:rPr>
              <a:t>Formatting Assistance: The resume builder will automatically handle the formatting and organization of information, ensuring that the resume appears professional and well-structured. Users will not have to worry about aligning sections, adjusting margins, or managing inconsistent spacing.</a:t>
            </a:r>
            <a:endParaRPr lang="en-GB" sz="1600">
              <a:solidFill>
                <a:srgbClr val="D1D5DB"/>
              </a:solidFill>
              <a:latin typeface="Söhne"/>
            </a:endParaRPr>
          </a:p>
          <a:p>
            <a:pPr marL="359410" indent="-359410">
              <a:buClr>
                <a:srgbClr val="A1D390"/>
              </a:buClr>
            </a:pPr>
            <a:r>
              <a:rPr lang="en-GB" sz="1600" dirty="0">
                <a:solidFill>
                  <a:srgbClr val="D1D5DB"/>
                </a:solidFill>
                <a:ea typeface="+mn-lt"/>
                <a:cs typeface="+mn-lt"/>
              </a:rPr>
              <a:t>Continuous Updates: The resume builder solution will stay up-to-date with the latest industry trends and resume best practices. It will be regularly updated to incorporate new templates, formats, and features, ensuring that users have access to cutting-edge tools for resume creation.</a:t>
            </a:r>
            <a:endParaRPr lang="en-GB" sz="1600">
              <a:solidFill>
                <a:srgbClr val="D1D5DB"/>
              </a:solidFill>
              <a:latin typeface="Söhne"/>
            </a:endParaRPr>
          </a:p>
          <a:p>
            <a:pPr marL="359410" indent="-359410">
              <a:buClr>
                <a:srgbClr val="A1D390"/>
              </a:buClr>
            </a:pPr>
            <a:r>
              <a:rPr lang="en-GB" sz="1600" dirty="0">
                <a:solidFill>
                  <a:srgbClr val="D1D5DB"/>
                </a:solidFill>
                <a:ea typeface="+mn-lt"/>
                <a:cs typeface="+mn-lt"/>
              </a:rPr>
              <a:t>Content Guidance: The resume builder will provide expert guidance on content creation. It will offer prompts, examples, and tips to help users effectively showcase their skills, experiences, and achievements. This guidance will assist users in presenting their qualifications in a concise and compelling manner.</a:t>
            </a:r>
            <a:endParaRPr lang="en-GB" sz="1600">
              <a:solidFill>
                <a:srgbClr val="D1D5DB"/>
              </a:solidFill>
              <a:latin typeface="Söhne"/>
            </a:endParaRPr>
          </a:p>
          <a:p>
            <a:pPr marL="359410" indent="-359410">
              <a:buClr>
                <a:srgbClr val="A1D390"/>
              </a:buClr>
              <a:buAutoNum type="arabicPeriod"/>
            </a:pPr>
            <a:endParaRPr lang="en-GB" dirty="0">
              <a:solidFill>
                <a:srgbClr val="D1D5DB"/>
              </a:solidFill>
              <a:latin typeface="Söhne"/>
            </a:endParaRPr>
          </a:p>
        </p:txBody>
      </p:sp>
    </p:spTree>
    <p:extLst>
      <p:ext uri="{BB962C8B-B14F-4D97-AF65-F5344CB8AC3E}">
        <p14:creationId xmlns:p14="http://schemas.microsoft.com/office/powerpoint/2010/main" val="41142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E8E-F55E-3CA4-2BE1-C7E68BDCABE2}"/>
              </a:ext>
            </a:extLst>
          </p:cNvPr>
          <p:cNvSpPr>
            <a:spLocks noGrp="1"/>
          </p:cNvSpPr>
          <p:nvPr>
            <p:ph type="title"/>
          </p:nvPr>
        </p:nvSpPr>
        <p:spPr/>
        <p:txBody>
          <a:bodyPr/>
          <a:lstStyle/>
          <a:p>
            <a:r>
              <a:rPr lang="en-GB" dirty="0"/>
              <a:t>            Problem statement</a:t>
            </a:r>
          </a:p>
        </p:txBody>
      </p:sp>
      <p:sp>
        <p:nvSpPr>
          <p:cNvPr id="3" name="Content Placeholder 2">
            <a:extLst>
              <a:ext uri="{FF2B5EF4-FFF2-40B4-BE49-F238E27FC236}">
                <a16:creationId xmlns:a16="http://schemas.microsoft.com/office/drawing/2014/main" id="{C9607FBA-7929-8B82-B294-9AE619FCF634}"/>
              </a:ext>
            </a:extLst>
          </p:cNvPr>
          <p:cNvSpPr>
            <a:spLocks noGrp="1"/>
          </p:cNvSpPr>
          <p:nvPr>
            <p:ph idx="1"/>
          </p:nvPr>
        </p:nvSpPr>
        <p:spPr/>
        <p:txBody>
          <a:bodyPr>
            <a:normAutofit fontScale="85000" lnSpcReduction="20000"/>
          </a:bodyPr>
          <a:lstStyle/>
          <a:p>
            <a:pPr marL="359410" indent="-359410"/>
            <a:r>
              <a:rPr lang="en-GB" dirty="0">
                <a:ea typeface="+mn-lt"/>
                <a:cs typeface="+mn-lt"/>
              </a:rPr>
              <a:t>1-&gt; Lack of time: Many people simply don't have the time to create a professional resume from scratch. A resume builder website can help them to save time by providing them with a pre-made template that they can customize with their own information.</a:t>
            </a:r>
            <a:endParaRPr lang="en-GB" dirty="0">
              <a:solidFill>
                <a:srgbClr val="FFFFFF">
                  <a:alpha val="70000"/>
                </a:srgbClr>
              </a:solidFill>
            </a:endParaRPr>
          </a:p>
          <a:p>
            <a:pPr marL="359410" indent="-359410">
              <a:buClr>
                <a:srgbClr val="A1D390"/>
              </a:buClr>
            </a:pPr>
            <a:endParaRPr lang="en-GB"/>
          </a:p>
          <a:p>
            <a:pPr marL="359410" indent="-359410">
              <a:buClr>
                <a:srgbClr val="A1D390"/>
              </a:buClr>
            </a:pPr>
            <a:r>
              <a:rPr lang="en-GB" dirty="0">
                <a:ea typeface="+mn-lt"/>
                <a:cs typeface="+mn-lt"/>
              </a:rPr>
              <a:t>2-&gt; Lack of skills: Some people may not have the skills or knowledge necessary to create a professional resume. A resume builder website can provide them with the tools and guidance they need to create a resume that is both effective and ATS-friendly.</a:t>
            </a:r>
            <a:endParaRPr lang="en-GB" dirty="0"/>
          </a:p>
          <a:p>
            <a:pPr marL="359410" indent="-359410">
              <a:buClr>
                <a:srgbClr val="A1D390"/>
              </a:buClr>
            </a:pPr>
            <a:endParaRPr lang="en-GB"/>
          </a:p>
          <a:p>
            <a:pPr marL="359410" indent="-359410">
              <a:buClr>
                <a:srgbClr val="A1D390"/>
              </a:buClr>
            </a:pPr>
            <a:r>
              <a:rPr lang="en-GB" dirty="0">
                <a:ea typeface="+mn-lt"/>
                <a:cs typeface="+mn-lt"/>
              </a:rPr>
              <a:t>3-&gt;  Lack of confidence: Some people may feel intimidated by the task of creating a resume. A resume builder website can help them to feel more confident by providing them with a step-by-step guide and templates that they can use to create a resume that is both professional and polished.</a:t>
            </a:r>
            <a:endParaRPr lang="en-GB" dirty="0"/>
          </a:p>
        </p:txBody>
      </p:sp>
    </p:spTree>
    <p:extLst>
      <p:ext uri="{BB962C8B-B14F-4D97-AF65-F5344CB8AC3E}">
        <p14:creationId xmlns:p14="http://schemas.microsoft.com/office/powerpoint/2010/main" val="375665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41" name="Freeform: Shape 40">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43" name="Freeform: Shape 42">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4" name="Straight Connector 43">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46" name="Rectangle 4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6C7FC-04E0-BB97-59DD-03F0836470AF}"/>
              </a:ext>
            </a:extLst>
          </p:cNvPr>
          <p:cNvSpPr>
            <a:spLocks noGrp="1"/>
          </p:cNvSpPr>
          <p:nvPr>
            <p:ph type="title"/>
          </p:nvPr>
        </p:nvSpPr>
        <p:spPr>
          <a:xfrm>
            <a:off x="1085851" y="1089025"/>
            <a:ext cx="4451349" cy="1532951"/>
          </a:xfrm>
        </p:spPr>
        <p:txBody>
          <a:bodyPr vert="horz" lIns="0" tIns="0" rIns="0" bIns="0" rtlCol="0" anchor="b" anchorCtr="0">
            <a:normAutofit/>
          </a:bodyPr>
          <a:lstStyle/>
          <a:p>
            <a:pPr algn="ctr"/>
            <a:r>
              <a:rPr lang="en-US" sz="3200" dirty="0"/>
              <a:t>Thank you</a:t>
            </a:r>
            <a:r>
              <a:rPr lang="en-US" dirty="0"/>
              <a:t> </a:t>
            </a:r>
            <a:br>
              <a:rPr lang="en-US" dirty="0"/>
            </a:br>
            <a:endParaRPr lang="en-US" dirty="0"/>
          </a:p>
        </p:txBody>
      </p:sp>
      <p:grpSp>
        <p:nvGrpSpPr>
          <p:cNvPr id="48" name="Group 47">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49" name="Rectangle 48">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60" name="Freeform: Shape 59">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Freeform: Shape 60">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3" name="Group 52">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54" name="Group 53">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58" name="Freeform: Shape 57">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9" name="Straight Connector 58">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56" name="Freeform: Shape 55">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7" name="Straight Connector 56">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3" name="Rectangle 62">
            <a:extLst>
              <a:ext uri="{FF2B5EF4-FFF2-40B4-BE49-F238E27FC236}">
                <a16:creationId xmlns:a16="http://schemas.microsoft.com/office/drawing/2014/main" id="{8036B80B-269D-4F02-9EF9-A6A4E917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5" name="Graphic 34" descr="Smiling Face with No Fill">
            <a:extLst>
              <a:ext uri="{FF2B5EF4-FFF2-40B4-BE49-F238E27FC236}">
                <a16:creationId xmlns:a16="http://schemas.microsoft.com/office/drawing/2014/main" id="{85CEA2AD-F189-9FBC-5F51-2C63E4CEB5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98864" y="1202958"/>
            <a:ext cx="4452148" cy="4452148"/>
          </a:xfrm>
          <a:prstGeom prst="rect">
            <a:avLst/>
          </a:prstGeom>
        </p:spPr>
      </p:pic>
    </p:spTree>
    <p:extLst>
      <p:ext uri="{BB962C8B-B14F-4D97-AF65-F5344CB8AC3E}">
        <p14:creationId xmlns:p14="http://schemas.microsoft.com/office/powerpoint/2010/main" val="2654035589"/>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3C2A22"/>
      </a:dk2>
      <a:lt2>
        <a:srgbClr val="E6E2E8"/>
      </a:lt2>
      <a:accent1>
        <a:srgbClr val="63B447"/>
      </a:accent1>
      <a:accent2>
        <a:srgbClr val="89AE3A"/>
      </a:accent2>
      <a:accent3>
        <a:srgbClr val="ACA244"/>
      </a:accent3>
      <a:accent4>
        <a:srgbClr val="B1753B"/>
      </a:accent4>
      <a:accent5>
        <a:srgbClr val="C3554D"/>
      </a:accent5>
      <a:accent6>
        <a:srgbClr val="B13B64"/>
      </a:accent6>
      <a:hlink>
        <a:srgbClr val="BF5D3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LeafVTI</vt:lpstr>
      <vt:lpstr>Resume builder </vt:lpstr>
      <vt:lpstr>                     introduction </vt:lpstr>
      <vt:lpstr>               Problem statement 1</vt:lpstr>
      <vt:lpstr>     Solution based on problem statement  1</vt:lpstr>
      <vt:lpstr>                 Problem statement 2</vt:lpstr>
      <vt:lpstr>Solution based on problem statement 2</vt:lpstr>
      <vt:lpstr>            Problem statement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184</cp:revision>
  <dcterms:created xsi:type="dcterms:W3CDTF">2023-06-04T18:34:17Z</dcterms:created>
  <dcterms:modified xsi:type="dcterms:W3CDTF">2023-06-04T19:27:48Z</dcterms:modified>
</cp:coreProperties>
</file>