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ibre Franklin" panose="020B0604020202020204" charset="0"/>
      <p:regular r:id="rId12"/>
      <p:bold r:id="rId13"/>
      <p:italic r:id="rId14"/>
      <p:boldItalic r:id="rId15"/>
    </p:embeddedFont>
    <p:embeddedFont>
      <p:font typeface="Franklin Gothic" panose="020B060402020202020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1600" dirty="0"/>
              <a:t>Startup India Section, Department for Promotion of Industry and Internal Trade (DPIT), Ministry of Commerce and Industry.</a:t>
            </a:r>
          </a:p>
          <a:p>
            <a:pPr marL="0" lvl="0" indent="0">
              <a:spcBef>
                <a:spcPts val="0"/>
              </a:spcBef>
            </a:pPr>
            <a:endParaRPr lang="en-US" sz="1600" dirty="0"/>
          </a:p>
          <a:p>
            <a:pPr marL="0" lv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sz="1600" dirty="0"/>
              <a:t>KK1182</a:t>
            </a:r>
          </a:p>
          <a:p>
            <a:pPr marL="0" lvl="0" indent="0">
              <a:spcBef>
                <a:spcPts val="0"/>
              </a:spcBef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600" dirty="0"/>
              <a:t>Shared usage of workshops and labs by all Educational Institutions at National Level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>
              <a:spcBef>
                <a:spcPts val="0"/>
              </a:spcBef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Ctrl C Ctrl 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Aryan Gupta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U-1056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Netaji Subhas University of Technology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Innovation in Educational Sector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1400" dirty="0"/>
          </a:p>
          <a:p>
            <a:pPr marL="285750" indent="-285750">
              <a:buFont typeface="Noto Sans Symbols"/>
              <a:buChar char="⮚"/>
            </a:pPr>
            <a:r>
              <a:rPr lang="en-US" sz="1400" dirty="0"/>
              <a:t> Due to </a:t>
            </a:r>
            <a:r>
              <a:rPr lang="en-US" sz="1400" dirty="0" err="1"/>
              <a:t>Covid</a:t>
            </a:r>
            <a:r>
              <a:rPr lang="en-US" sz="1400" dirty="0"/>
              <a:t> scenario students often are unable to practice lab activities which hinders their learning process.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sz="1400" dirty="0"/>
              <a:t>Sometimes institutions lack the facilities required by students and the student is often left helpless.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sz="1400" dirty="0"/>
              <a:t>To facilitate students to utilize the facilities of Institutions closer to their homes, labs in institutions could be booked by students.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sz="1400" dirty="0"/>
              <a:t>This would enable the students to use the lab facilities of institutions near them whenever it wouldn’t be convenient for them to avail the lab facilities of their own institute.</a:t>
            </a:r>
            <a:endParaRPr sz="1400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4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MERN framework: </a:t>
            </a:r>
            <a:r>
              <a:rPr lang="en-IN" b="1" dirty="0"/>
              <a:t>MongoDB, Express, React, Node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Firebase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AWS for cloud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041" y="182450"/>
            <a:ext cx="1595535" cy="35456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Vey useful in COVID scenario where students are staying far away from their institutes.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Even in a NON-COVID scenario, our platform will help students studying in institutes which do not have proper facilities or equipment.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Very useful for research students who are preparing for exams and need a lab for practice.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Useful for people involved in R&amp;D.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Useful for doctors in the research field who need access to a well equipped lab.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show stopper is our novel idea which has no competition in the market currently.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Backed with innovative and user-friendly tech, our portal is highly accessible and given that our target audience is the youth which is very responsive and active, our product has the potential to be a widely used platform.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Our multiple revenue models offer many revenue streams to the company.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Also the flexible business models offers users the choice to select a payment plan according to his/her requirements.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Aryan Gupta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IT NS		Year (I,II,III,IV): 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Harshita Varshney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IT NS		Year (I,II,III,IV): ||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Akshit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Lalit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IT NS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Priyanshi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Goel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IT NS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Madhur</a:t>
            </a:r>
            <a:r>
              <a:rPr lang="en-US" sz="1200" b="1" dirty="0">
                <a:solidFill>
                  <a:srgbClr val="5D7C3F"/>
                </a:solidFill>
              </a:rPr>
              <a:t> Ahuja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 </a:t>
            </a:r>
            <a:r>
              <a:rPr lang="en-US" sz="1200" dirty="0" err="1"/>
              <a:t>BTech</a:t>
            </a:r>
            <a:r>
              <a:rPr lang="en-US" sz="1200" dirty="0"/>
              <a:t>		Stream (ECE, CSE </a:t>
            </a:r>
            <a:r>
              <a:rPr lang="en-US" sz="1200" dirty="0" err="1"/>
              <a:t>etc</a:t>
            </a:r>
            <a:r>
              <a:rPr lang="en-US" sz="1200" dirty="0"/>
              <a:t>): ME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Nikhil </a:t>
            </a:r>
            <a:r>
              <a:rPr lang="en-US" sz="1200" b="1" dirty="0" err="1">
                <a:solidFill>
                  <a:srgbClr val="5D7C3F"/>
                </a:solidFill>
              </a:rPr>
              <a:t>Vashisht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Dr. </a:t>
            </a:r>
            <a:r>
              <a:rPr lang="en-US" sz="1200" b="1" dirty="0" err="1">
                <a:solidFill>
                  <a:srgbClr val="804160"/>
                </a:solidFill>
              </a:rPr>
              <a:t>Mohinder</a:t>
            </a:r>
            <a:r>
              <a:rPr lang="en-US" sz="1200" b="1" dirty="0">
                <a:solidFill>
                  <a:srgbClr val="804160"/>
                </a:solidFill>
              </a:rPr>
              <a:t> Pal Singh Bhatia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Expertise: 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 		Domain Experience(in years):30 years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Manu </a:t>
            </a:r>
            <a:r>
              <a:rPr lang="en-US" sz="1200" b="1" dirty="0" err="1">
                <a:solidFill>
                  <a:srgbClr val="804160"/>
                </a:solidFill>
              </a:rPr>
              <a:t>Sheel</a:t>
            </a:r>
            <a:r>
              <a:rPr lang="en-US" sz="1200" b="1" dirty="0">
                <a:solidFill>
                  <a:srgbClr val="804160"/>
                </a:solidFill>
              </a:rPr>
              <a:t> Gupta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: 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 		Domain Experience (in years):15 years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479</Words>
  <Application>Microsoft Office PowerPoint</Application>
  <PresentationFormat>Widescreen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Libre Franklin</vt:lpstr>
      <vt:lpstr>Franklin Gothic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DELL</cp:lastModifiedBy>
  <cp:revision>7</cp:revision>
  <dcterms:created xsi:type="dcterms:W3CDTF">2022-02-11T07:14:46Z</dcterms:created>
  <dcterms:modified xsi:type="dcterms:W3CDTF">2022-03-28T23:15:50Z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