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59" r:id="rId7"/>
    <p:sldId id="258" r:id="rId8"/>
    <p:sldId id="260" r:id="rId9"/>
    <p:sldId id="263" r:id="rId10"/>
    <p:sldId id="261" r:id="rId11"/>
    <p:sldId id="264" r:id="rId12"/>
    <p:sldId id="262"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3AB15C-AE73-4569-BBAA-C0ECFF074169}" v="2" dt="2023-12-04T00:02:28.324"/>
    <p1510:client id="{89625AD5-F536-4118-9E34-9E4D75B78E91}" v="153" dt="2023-12-04T00:44:52.640"/>
    <p1510:client id="{98D6BF69-69F6-481F-B864-63D8DE7852F7}" v="767" dt="2023-12-04T01:14:33.766"/>
    <p1510:client id="{C4A1FB8D-492F-324C-8374-68669114AC01}" v="119" dt="2023-12-04T01:06:31.2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tami,Alireza" userId="S::ah3733@drexel.edu::b0b31f14-f390-46a0-80b1-2f9cca62cec4" providerId="AD" clId="Web-{89625AD5-F536-4118-9E34-9E4D75B78E91}"/>
    <pc:docChg chg="modSld">
      <pc:chgData name="Hatami,Alireza" userId="S::ah3733@drexel.edu::b0b31f14-f390-46a0-80b1-2f9cca62cec4" providerId="AD" clId="Web-{89625AD5-F536-4118-9E34-9E4D75B78E91}" dt="2023-12-04T00:55:34.347" v="161"/>
      <pc:docMkLst>
        <pc:docMk/>
      </pc:docMkLst>
      <pc:sldChg chg="addSp delSp modSp">
        <pc:chgData name="Hatami,Alireza" userId="S::ah3733@drexel.edu::b0b31f14-f390-46a0-80b1-2f9cca62cec4" providerId="AD" clId="Web-{89625AD5-F536-4118-9E34-9E4D75B78E91}" dt="2023-12-04T00:55:34.347" v="161"/>
        <pc:sldMkLst>
          <pc:docMk/>
          <pc:sldMk cId="3298431866" sldId="258"/>
        </pc:sldMkLst>
        <pc:spChg chg="mod">
          <ac:chgData name="Hatami,Alireza" userId="S::ah3733@drexel.edu::b0b31f14-f390-46a0-80b1-2f9cca62cec4" providerId="AD" clId="Web-{89625AD5-F536-4118-9E34-9E4D75B78E91}" dt="2023-12-04T00:55:34.347" v="161"/>
          <ac:spMkLst>
            <pc:docMk/>
            <pc:sldMk cId="3298431866" sldId="258"/>
            <ac:spMk id="2" creationId="{1518A51C-AC5C-224B-83E1-BE4285E72E3E}"/>
          </ac:spMkLst>
        </pc:spChg>
        <pc:spChg chg="mod">
          <ac:chgData name="Hatami,Alireza" userId="S::ah3733@drexel.edu::b0b31f14-f390-46a0-80b1-2f9cca62cec4" providerId="AD" clId="Web-{89625AD5-F536-4118-9E34-9E4D75B78E91}" dt="2023-12-04T00:55:34.347" v="161"/>
          <ac:spMkLst>
            <pc:docMk/>
            <pc:sldMk cId="3298431866" sldId="258"/>
            <ac:spMk id="3" creationId="{69AB92F3-2775-4B46-A098-FE988824A88C}"/>
          </ac:spMkLst>
        </pc:spChg>
        <pc:spChg chg="del">
          <ac:chgData name="Hatami,Alireza" userId="S::ah3733@drexel.edu::b0b31f14-f390-46a0-80b1-2f9cca62cec4" providerId="AD" clId="Web-{89625AD5-F536-4118-9E34-9E4D75B78E91}" dt="2023-12-04T00:55:34.347" v="161"/>
          <ac:spMkLst>
            <pc:docMk/>
            <pc:sldMk cId="3298431866" sldId="258"/>
            <ac:spMk id="14" creationId="{4300840D-0A0B-4512-BACA-B439D5B9C57C}"/>
          </ac:spMkLst>
        </pc:spChg>
        <pc:spChg chg="del">
          <ac:chgData name="Hatami,Alireza" userId="S::ah3733@drexel.edu::b0b31f14-f390-46a0-80b1-2f9cca62cec4" providerId="AD" clId="Web-{89625AD5-F536-4118-9E34-9E4D75B78E91}" dt="2023-12-04T00:55:34.347" v="161"/>
          <ac:spMkLst>
            <pc:docMk/>
            <pc:sldMk cId="3298431866" sldId="258"/>
            <ac:spMk id="15" creationId="{09588DA8-065E-4F6F-8EFD-43104AB2E0CF}"/>
          </ac:spMkLst>
        </pc:spChg>
        <pc:spChg chg="del">
          <ac:chgData name="Hatami,Alireza" userId="S::ah3733@drexel.edu::b0b31f14-f390-46a0-80b1-2f9cca62cec4" providerId="AD" clId="Web-{89625AD5-F536-4118-9E34-9E4D75B78E91}" dt="2023-12-04T00:55:34.347" v="161"/>
          <ac:spMkLst>
            <pc:docMk/>
            <pc:sldMk cId="3298431866" sldId="258"/>
            <ac:spMk id="16" creationId="{D2B78728-A580-49A7-84F9-6EF6F583ADE0}"/>
          </ac:spMkLst>
        </pc:spChg>
        <pc:spChg chg="del">
          <ac:chgData name="Hatami,Alireza" userId="S::ah3733@drexel.edu::b0b31f14-f390-46a0-80b1-2f9cca62cec4" providerId="AD" clId="Web-{89625AD5-F536-4118-9E34-9E4D75B78E91}" dt="2023-12-04T00:55:34.347" v="161"/>
          <ac:spMkLst>
            <pc:docMk/>
            <pc:sldMk cId="3298431866" sldId="258"/>
            <ac:spMk id="17" creationId="{C4285719-470E-454C-AF62-8323075F1F5B}"/>
          </ac:spMkLst>
        </pc:spChg>
        <pc:spChg chg="del">
          <ac:chgData name="Hatami,Alireza" userId="S::ah3733@drexel.edu::b0b31f14-f390-46a0-80b1-2f9cca62cec4" providerId="AD" clId="Web-{89625AD5-F536-4118-9E34-9E4D75B78E91}" dt="2023-12-04T00:55:34.347" v="161"/>
          <ac:spMkLst>
            <pc:docMk/>
            <pc:sldMk cId="3298431866" sldId="258"/>
            <ac:spMk id="18" creationId="{38FAA1A1-D861-433F-88FA-1E9D6FD31D11}"/>
          </ac:spMkLst>
        </pc:spChg>
        <pc:spChg chg="del">
          <ac:chgData name="Hatami,Alireza" userId="S::ah3733@drexel.edu::b0b31f14-f390-46a0-80b1-2f9cca62cec4" providerId="AD" clId="Web-{89625AD5-F536-4118-9E34-9E4D75B78E91}" dt="2023-12-04T00:55:34.347" v="161"/>
          <ac:spMkLst>
            <pc:docMk/>
            <pc:sldMk cId="3298431866" sldId="258"/>
            <ac:spMk id="19" creationId="{CD9FE4EF-C4D8-49A0-B2FF-81D8DB7D8A24}"/>
          </ac:spMkLst>
        </pc:spChg>
        <pc:spChg chg="del">
          <ac:chgData name="Hatami,Alireza" userId="S::ah3733@drexel.edu::b0b31f14-f390-46a0-80b1-2f9cca62cec4" providerId="AD" clId="Web-{89625AD5-F536-4118-9E34-9E4D75B78E91}" dt="2023-12-04T00:55:34.347" v="161"/>
          <ac:spMkLst>
            <pc:docMk/>
            <pc:sldMk cId="3298431866" sldId="258"/>
            <ac:spMk id="20" creationId="{8D71EDA1-87BF-4D5D-AB79-F346FD19278A}"/>
          </ac:spMkLst>
        </pc:spChg>
        <pc:spChg chg="add">
          <ac:chgData name="Hatami,Alireza" userId="S::ah3733@drexel.edu::b0b31f14-f390-46a0-80b1-2f9cca62cec4" providerId="AD" clId="Web-{89625AD5-F536-4118-9E34-9E4D75B78E91}" dt="2023-12-04T00:55:34.347" v="161"/>
          <ac:spMkLst>
            <pc:docMk/>
            <pc:sldMk cId="3298431866" sldId="258"/>
            <ac:spMk id="25" creationId="{61293230-B0F6-45B1-96D1-13D18E242995}"/>
          </ac:spMkLst>
        </pc:spChg>
        <pc:spChg chg="add">
          <ac:chgData name="Hatami,Alireza" userId="S::ah3733@drexel.edu::b0b31f14-f390-46a0-80b1-2f9cca62cec4" providerId="AD" clId="Web-{89625AD5-F536-4118-9E34-9E4D75B78E91}" dt="2023-12-04T00:55:34.347" v="161"/>
          <ac:spMkLst>
            <pc:docMk/>
            <pc:sldMk cId="3298431866" sldId="258"/>
            <ac:spMk id="27" creationId="{DB74BAD7-F0FC-4719-A31F-1ABDB62116DA}"/>
          </ac:spMkLst>
        </pc:spChg>
        <pc:picChg chg="mod ord">
          <ac:chgData name="Hatami,Alireza" userId="S::ah3733@drexel.edu::b0b31f14-f390-46a0-80b1-2f9cca62cec4" providerId="AD" clId="Web-{89625AD5-F536-4118-9E34-9E4D75B78E91}" dt="2023-12-04T00:55:34.347" v="161"/>
          <ac:picMkLst>
            <pc:docMk/>
            <pc:sldMk cId="3298431866" sldId="258"/>
            <ac:picMk id="4" creationId="{6ACCFF13-1D78-0541-3E66-3A73A813D7BC}"/>
          </ac:picMkLst>
        </pc:picChg>
        <pc:picChg chg="mod">
          <ac:chgData name="Hatami,Alireza" userId="S::ah3733@drexel.edu::b0b31f14-f390-46a0-80b1-2f9cca62cec4" providerId="AD" clId="Web-{89625AD5-F536-4118-9E34-9E4D75B78E91}" dt="2023-12-04T00:55:34.347" v="161"/>
          <ac:picMkLst>
            <pc:docMk/>
            <pc:sldMk cId="3298431866" sldId="258"/>
            <ac:picMk id="6" creationId="{F40B1A5F-1420-089C-D288-2F7E2EA0FE6C}"/>
          </ac:picMkLst>
        </pc:picChg>
        <pc:picChg chg="mod">
          <ac:chgData name="Hatami,Alireza" userId="S::ah3733@drexel.edu::b0b31f14-f390-46a0-80b1-2f9cca62cec4" providerId="AD" clId="Web-{89625AD5-F536-4118-9E34-9E4D75B78E91}" dt="2023-12-04T00:55:34.347" v="161"/>
          <ac:picMkLst>
            <pc:docMk/>
            <pc:sldMk cId="3298431866" sldId="258"/>
            <ac:picMk id="7" creationId="{FE519203-C284-4A44-659F-163A80F8A04B}"/>
          </ac:picMkLst>
        </pc:picChg>
        <pc:picChg chg="mod ord">
          <ac:chgData name="Hatami,Alireza" userId="S::ah3733@drexel.edu::b0b31f14-f390-46a0-80b1-2f9cca62cec4" providerId="AD" clId="Web-{89625AD5-F536-4118-9E34-9E4D75B78E91}" dt="2023-12-04T00:55:34.347" v="161"/>
          <ac:picMkLst>
            <pc:docMk/>
            <pc:sldMk cId="3298431866" sldId="258"/>
            <ac:picMk id="13" creationId="{874AFC84-0150-FE48-0AB3-E06C343718C9}"/>
          </ac:picMkLst>
        </pc:picChg>
      </pc:sldChg>
      <pc:sldChg chg="addSp delSp modSp">
        <pc:chgData name="Hatami,Alireza" userId="S::ah3733@drexel.edu::b0b31f14-f390-46a0-80b1-2f9cca62cec4" providerId="AD" clId="Web-{89625AD5-F536-4118-9E34-9E4D75B78E91}" dt="2023-12-04T00:55:06.377" v="160"/>
        <pc:sldMkLst>
          <pc:docMk/>
          <pc:sldMk cId="2249389748" sldId="260"/>
        </pc:sldMkLst>
        <pc:spChg chg="mod">
          <ac:chgData name="Hatami,Alireza" userId="S::ah3733@drexel.edu::b0b31f14-f390-46a0-80b1-2f9cca62cec4" providerId="AD" clId="Web-{89625AD5-F536-4118-9E34-9E4D75B78E91}" dt="2023-12-04T00:55:06.377" v="160"/>
          <ac:spMkLst>
            <pc:docMk/>
            <pc:sldMk cId="2249389748" sldId="260"/>
            <ac:spMk id="2" creationId="{FCCC1219-0C6D-034C-B5AE-66B28FE2AF5A}"/>
          </ac:spMkLst>
        </pc:spChg>
        <pc:spChg chg="mod">
          <ac:chgData name="Hatami,Alireza" userId="S::ah3733@drexel.edu::b0b31f14-f390-46a0-80b1-2f9cca62cec4" providerId="AD" clId="Web-{89625AD5-F536-4118-9E34-9E4D75B78E91}" dt="2023-12-04T00:55:06.377" v="160"/>
          <ac:spMkLst>
            <pc:docMk/>
            <pc:sldMk cId="2249389748" sldId="260"/>
            <ac:spMk id="3" creationId="{39B174FE-6367-5942-A419-22ADA79CE723}"/>
          </ac:spMkLst>
        </pc:spChg>
        <pc:spChg chg="del">
          <ac:chgData name="Hatami,Alireza" userId="S::ah3733@drexel.edu::b0b31f14-f390-46a0-80b1-2f9cca62cec4" providerId="AD" clId="Web-{89625AD5-F536-4118-9E34-9E4D75B78E91}" dt="2023-12-04T00:55:06.377" v="160"/>
          <ac:spMkLst>
            <pc:docMk/>
            <pc:sldMk cId="2249389748" sldId="260"/>
            <ac:spMk id="8" creationId="{09588DA8-065E-4F6F-8EFD-43104AB2E0CF}"/>
          </ac:spMkLst>
        </pc:spChg>
        <pc:spChg chg="del">
          <ac:chgData name="Hatami,Alireza" userId="S::ah3733@drexel.edu::b0b31f14-f390-46a0-80b1-2f9cca62cec4" providerId="AD" clId="Web-{89625AD5-F536-4118-9E34-9E4D75B78E91}" dt="2023-12-04T00:55:06.377" v="160"/>
          <ac:spMkLst>
            <pc:docMk/>
            <pc:sldMk cId="2249389748" sldId="260"/>
            <ac:spMk id="10" creationId="{C4285719-470E-454C-AF62-8323075F1F5B}"/>
          </ac:spMkLst>
        </pc:spChg>
        <pc:spChg chg="del">
          <ac:chgData name="Hatami,Alireza" userId="S::ah3733@drexel.edu::b0b31f14-f390-46a0-80b1-2f9cca62cec4" providerId="AD" clId="Web-{89625AD5-F536-4118-9E34-9E4D75B78E91}" dt="2023-12-04T00:55:06.377" v="160"/>
          <ac:spMkLst>
            <pc:docMk/>
            <pc:sldMk cId="2249389748" sldId="260"/>
            <ac:spMk id="12" creationId="{CD9FE4EF-C4D8-49A0-B2FF-81D8DB7D8A24}"/>
          </ac:spMkLst>
        </pc:spChg>
        <pc:spChg chg="del">
          <ac:chgData name="Hatami,Alireza" userId="S::ah3733@drexel.edu::b0b31f14-f390-46a0-80b1-2f9cca62cec4" providerId="AD" clId="Web-{89625AD5-F536-4118-9E34-9E4D75B78E91}" dt="2023-12-04T00:55:06.377" v="160"/>
          <ac:spMkLst>
            <pc:docMk/>
            <pc:sldMk cId="2249389748" sldId="260"/>
            <ac:spMk id="14" creationId="{4300840D-0A0B-4512-BACA-B439D5B9C57C}"/>
          </ac:spMkLst>
        </pc:spChg>
        <pc:spChg chg="del">
          <ac:chgData name="Hatami,Alireza" userId="S::ah3733@drexel.edu::b0b31f14-f390-46a0-80b1-2f9cca62cec4" providerId="AD" clId="Web-{89625AD5-F536-4118-9E34-9E4D75B78E91}" dt="2023-12-04T00:55:06.377" v="160"/>
          <ac:spMkLst>
            <pc:docMk/>
            <pc:sldMk cId="2249389748" sldId="260"/>
            <ac:spMk id="16" creationId="{D2B78728-A580-49A7-84F9-6EF6F583ADE0}"/>
          </ac:spMkLst>
        </pc:spChg>
        <pc:spChg chg="del">
          <ac:chgData name="Hatami,Alireza" userId="S::ah3733@drexel.edu::b0b31f14-f390-46a0-80b1-2f9cca62cec4" providerId="AD" clId="Web-{89625AD5-F536-4118-9E34-9E4D75B78E91}" dt="2023-12-04T00:55:06.377" v="160"/>
          <ac:spMkLst>
            <pc:docMk/>
            <pc:sldMk cId="2249389748" sldId="260"/>
            <ac:spMk id="18" creationId="{38FAA1A1-D861-433F-88FA-1E9D6FD31D11}"/>
          </ac:spMkLst>
        </pc:spChg>
        <pc:spChg chg="del">
          <ac:chgData name="Hatami,Alireza" userId="S::ah3733@drexel.edu::b0b31f14-f390-46a0-80b1-2f9cca62cec4" providerId="AD" clId="Web-{89625AD5-F536-4118-9E34-9E4D75B78E91}" dt="2023-12-04T00:55:06.377" v="160"/>
          <ac:spMkLst>
            <pc:docMk/>
            <pc:sldMk cId="2249389748" sldId="260"/>
            <ac:spMk id="20" creationId="{8D71EDA1-87BF-4D5D-AB79-F346FD19278A}"/>
          </ac:spMkLst>
        </pc:spChg>
        <pc:spChg chg="add">
          <ac:chgData name="Hatami,Alireza" userId="S::ah3733@drexel.edu::b0b31f14-f390-46a0-80b1-2f9cca62cec4" providerId="AD" clId="Web-{89625AD5-F536-4118-9E34-9E4D75B78E91}" dt="2023-12-04T00:55:06.377" v="160"/>
          <ac:spMkLst>
            <pc:docMk/>
            <pc:sldMk cId="2249389748" sldId="260"/>
            <ac:spMk id="26" creationId="{F944E337-3E5D-4A1F-A5A1-2057F25B8A7B}"/>
          </ac:spMkLst>
        </pc:spChg>
        <pc:spChg chg="add">
          <ac:chgData name="Hatami,Alireza" userId="S::ah3733@drexel.edu::b0b31f14-f390-46a0-80b1-2f9cca62cec4" providerId="AD" clId="Web-{89625AD5-F536-4118-9E34-9E4D75B78E91}" dt="2023-12-04T00:55:06.377" v="160"/>
          <ac:spMkLst>
            <pc:docMk/>
            <pc:sldMk cId="2249389748" sldId="260"/>
            <ac:spMk id="28" creationId="{4DA50D69-7CF7-4844-B844-A2B821C77F24}"/>
          </ac:spMkLst>
        </pc:spChg>
        <pc:picChg chg="add">
          <ac:chgData name="Hatami,Alireza" userId="S::ah3733@drexel.edu::b0b31f14-f390-46a0-80b1-2f9cca62cec4" providerId="AD" clId="Web-{89625AD5-F536-4118-9E34-9E4D75B78E91}" dt="2023-12-04T00:55:06.377" v="160"/>
          <ac:picMkLst>
            <pc:docMk/>
            <pc:sldMk cId="2249389748" sldId="260"/>
            <ac:picMk id="22" creationId="{302F7C7E-C444-5C8C-3916-24B65FBF996D}"/>
          </ac:picMkLst>
        </pc:picChg>
      </pc:sldChg>
      <pc:sldChg chg="addSp modSp mod setBg">
        <pc:chgData name="Hatami,Alireza" userId="S::ah3733@drexel.edu::b0b31f14-f390-46a0-80b1-2f9cca62cec4" providerId="AD" clId="Web-{89625AD5-F536-4118-9E34-9E4D75B78E91}" dt="2023-12-04T00:54:49.205" v="159"/>
        <pc:sldMkLst>
          <pc:docMk/>
          <pc:sldMk cId="2781622621" sldId="261"/>
        </pc:sldMkLst>
        <pc:spChg chg="mod">
          <ac:chgData name="Hatami,Alireza" userId="S::ah3733@drexel.edu::b0b31f14-f390-46a0-80b1-2f9cca62cec4" providerId="AD" clId="Web-{89625AD5-F536-4118-9E34-9E4D75B78E91}" dt="2023-12-04T00:54:49.205" v="159"/>
          <ac:spMkLst>
            <pc:docMk/>
            <pc:sldMk cId="2781622621" sldId="261"/>
            <ac:spMk id="2" creationId="{F54CD119-5868-0A44-B523-6F9234BC943E}"/>
          </ac:spMkLst>
        </pc:spChg>
        <pc:spChg chg="mod">
          <ac:chgData name="Hatami,Alireza" userId="S::ah3733@drexel.edu::b0b31f14-f390-46a0-80b1-2f9cca62cec4" providerId="AD" clId="Web-{89625AD5-F536-4118-9E34-9E4D75B78E91}" dt="2023-12-04T00:54:49.205" v="159"/>
          <ac:spMkLst>
            <pc:docMk/>
            <pc:sldMk cId="2781622621" sldId="261"/>
            <ac:spMk id="3" creationId="{05E2C9C3-D3B6-134D-A713-56229C7F4D3B}"/>
          </ac:spMkLst>
        </pc:spChg>
        <pc:spChg chg="add">
          <ac:chgData name="Hatami,Alireza" userId="S::ah3733@drexel.edu::b0b31f14-f390-46a0-80b1-2f9cca62cec4" providerId="AD" clId="Web-{89625AD5-F536-4118-9E34-9E4D75B78E91}" dt="2023-12-04T00:54:49.205" v="159"/>
          <ac:spMkLst>
            <pc:docMk/>
            <pc:sldMk cId="2781622621" sldId="261"/>
            <ac:spMk id="9" creationId="{F944E337-3E5D-4A1F-A5A1-2057F25B8A7B}"/>
          </ac:spMkLst>
        </pc:spChg>
        <pc:spChg chg="add">
          <ac:chgData name="Hatami,Alireza" userId="S::ah3733@drexel.edu::b0b31f14-f390-46a0-80b1-2f9cca62cec4" providerId="AD" clId="Web-{89625AD5-F536-4118-9E34-9E4D75B78E91}" dt="2023-12-04T00:54:49.205" v="159"/>
          <ac:spMkLst>
            <pc:docMk/>
            <pc:sldMk cId="2781622621" sldId="261"/>
            <ac:spMk id="11" creationId="{4DA50D69-7CF7-4844-B844-A2B821C77F24}"/>
          </ac:spMkLst>
        </pc:spChg>
        <pc:picChg chg="add">
          <ac:chgData name="Hatami,Alireza" userId="S::ah3733@drexel.edu::b0b31f14-f390-46a0-80b1-2f9cca62cec4" providerId="AD" clId="Web-{89625AD5-F536-4118-9E34-9E4D75B78E91}" dt="2023-12-04T00:54:49.205" v="159"/>
          <ac:picMkLst>
            <pc:docMk/>
            <pc:sldMk cId="2781622621" sldId="261"/>
            <ac:picMk id="5" creationId="{2892149B-B942-DC1F-A0E8-EAF222ABB6C0}"/>
          </ac:picMkLst>
        </pc:picChg>
      </pc:sldChg>
      <pc:sldChg chg="addSp delSp modSp mod setBg">
        <pc:chgData name="Hatami,Alireza" userId="S::ah3733@drexel.edu::b0b31f14-f390-46a0-80b1-2f9cca62cec4" providerId="AD" clId="Web-{89625AD5-F536-4118-9E34-9E4D75B78E91}" dt="2023-12-04T00:53:54.813" v="157"/>
        <pc:sldMkLst>
          <pc:docMk/>
          <pc:sldMk cId="2645747481" sldId="262"/>
        </pc:sldMkLst>
        <pc:spChg chg="mod">
          <ac:chgData name="Hatami,Alireza" userId="S::ah3733@drexel.edu::b0b31f14-f390-46a0-80b1-2f9cca62cec4" providerId="AD" clId="Web-{89625AD5-F536-4118-9E34-9E4D75B78E91}" dt="2023-12-04T00:53:54.813" v="157"/>
          <ac:spMkLst>
            <pc:docMk/>
            <pc:sldMk cId="2645747481" sldId="262"/>
            <ac:spMk id="2" creationId="{8B337B21-1E26-A847-AC61-FDA5EEFBFA48}"/>
          </ac:spMkLst>
        </pc:spChg>
        <pc:spChg chg="mod">
          <ac:chgData name="Hatami,Alireza" userId="S::ah3733@drexel.edu::b0b31f14-f390-46a0-80b1-2f9cca62cec4" providerId="AD" clId="Web-{89625AD5-F536-4118-9E34-9E4D75B78E91}" dt="2023-12-04T00:53:54.813" v="157"/>
          <ac:spMkLst>
            <pc:docMk/>
            <pc:sldMk cId="2645747481" sldId="262"/>
            <ac:spMk id="3" creationId="{7A6681F8-49AF-094B-8AE8-6157C5F0B6F6}"/>
          </ac:spMkLst>
        </pc:spChg>
        <pc:spChg chg="add del">
          <ac:chgData name="Hatami,Alireza" userId="S::ah3733@drexel.edu::b0b31f14-f390-46a0-80b1-2f9cca62cec4" providerId="AD" clId="Web-{89625AD5-F536-4118-9E34-9E4D75B78E91}" dt="2023-12-04T00:53:54.781" v="156"/>
          <ac:spMkLst>
            <pc:docMk/>
            <pc:sldMk cId="2645747481" sldId="262"/>
            <ac:spMk id="9" creationId="{C0763A76-9F1C-4FC5-82B7-DD475DA461B2}"/>
          </ac:spMkLst>
        </pc:spChg>
        <pc:spChg chg="add del">
          <ac:chgData name="Hatami,Alireza" userId="S::ah3733@drexel.edu::b0b31f14-f390-46a0-80b1-2f9cca62cec4" providerId="AD" clId="Web-{89625AD5-F536-4118-9E34-9E4D75B78E91}" dt="2023-12-04T00:53:54.781" v="156"/>
          <ac:spMkLst>
            <pc:docMk/>
            <pc:sldMk cId="2645747481" sldId="262"/>
            <ac:spMk id="11" creationId="{E81BF4F6-F2CF-4984-9D14-D6966D92F99F}"/>
          </ac:spMkLst>
        </pc:spChg>
        <pc:spChg chg="add">
          <ac:chgData name="Hatami,Alireza" userId="S::ah3733@drexel.edu::b0b31f14-f390-46a0-80b1-2f9cca62cec4" providerId="AD" clId="Web-{89625AD5-F536-4118-9E34-9E4D75B78E91}" dt="2023-12-04T00:53:54.813" v="157"/>
          <ac:spMkLst>
            <pc:docMk/>
            <pc:sldMk cId="2645747481" sldId="262"/>
            <ac:spMk id="13" creationId="{F944E337-3E5D-4A1F-A5A1-2057F25B8A7B}"/>
          </ac:spMkLst>
        </pc:spChg>
        <pc:spChg chg="add">
          <ac:chgData name="Hatami,Alireza" userId="S::ah3733@drexel.edu::b0b31f14-f390-46a0-80b1-2f9cca62cec4" providerId="AD" clId="Web-{89625AD5-F536-4118-9E34-9E4D75B78E91}" dt="2023-12-04T00:53:54.813" v="157"/>
          <ac:spMkLst>
            <pc:docMk/>
            <pc:sldMk cId="2645747481" sldId="262"/>
            <ac:spMk id="14" creationId="{4DA50D69-7CF7-4844-B844-A2B821C77F24}"/>
          </ac:spMkLst>
        </pc:spChg>
        <pc:picChg chg="add del">
          <ac:chgData name="Hatami,Alireza" userId="S::ah3733@drexel.edu::b0b31f14-f390-46a0-80b1-2f9cca62cec4" providerId="AD" clId="Web-{89625AD5-F536-4118-9E34-9E4D75B78E91}" dt="2023-12-04T00:53:54.781" v="156"/>
          <ac:picMkLst>
            <pc:docMk/>
            <pc:sldMk cId="2645747481" sldId="262"/>
            <ac:picMk id="5" creationId="{41D1EA1D-A54E-9590-DCD1-207EB9BB80F9}"/>
          </ac:picMkLst>
        </pc:picChg>
        <pc:picChg chg="add">
          <ac:chgData name="Hatami,Alireza" userId="S::ah3733@drexel.edu::b0b31f14-f390-46a0-80b1-2f9cca62cec4" providerId="AD" clId="Web-{89625AD5-F536-4118-9E34-9E4D75B78E91}" dt="2023-12-04T00:53:54.813" v="157"/>
          <ac:picMkLst>
            <pc:docMk/>
            <pc:sldMk cId="2645747481" sldId="262"/>
            <ac:picMk id="15" creationId="{7ACD5653-0AE5-BACB-3779-1F187A71AEE9}"/>
          </ac:picMkLst>
        </pc:picChg>
      </pc:sldChg>
      <pc:sldChg chg="addSp delSp modSp mod setBg">
        <pc:chgData name="Hatami,Alireza" userId="S::ah3733@drexel.edu::b0b31f14-f390-46a0-80b1-2f9cca62cec4" providerId="AD" clId="Web-{89625AD5-F536-4118-9E34-9E4D75B78E91}" dt="2023-12-04T00:54:35.189" v="158"/>
        <pc:sldMkLst>
          <pc:docMk/>
          <pc:sldMk cId="3288101558" sldId="264"/>
        </pc:sldMkLst>
        <pc:spChg chg="mod">
          <ac:chgData name="Hatami,Alireza" userId="S::ah3733@drexel.edu::b0b31f14-f390-46a0-80b1-2f9cca62cec4" providerId="AD" clId="Web-{89625AD5-F536-4118-9E34-9E4D75B78E91}" dt="2023-12-04T00:54:35.189" v="158"/>
          <ac:spMkLst>
            <pc:docMk/>
            <pc:sldMk cId="3288101558" sldId="264"/>
            <ac:spMk id="2" creationId="{D56A079E-9CD9-D84F-AC45-14A954F929FD}"/>
          </ac:spMkLst>
        </pc:spChg>
        <pc:spChg chg="mod">
          <ac:chgData name="Hatami,Alireza" userId="S::ah3733@drexel.edu::b0b31f14-f390-46a0-80b1-2f9cca62cec4" providerId="AD" clId="Web-{89625AD5-F536-4118-9E34-9E4D75B78E91}" dt="2023-12-04T00:54:35.189" v="158"/>
          <ac:spMkLst>
            <pc:docMk/>
            <pc:sldMk cId="3288101558" sldId="264"/>
            <ac:spMk id="3" creationId="{D83F7FD3-C115-7C41-AA01-0FEA687163C6}"/>
          </ac:spMkLst>
        </pc:spChg>
        <pc:spChg chg="add del">
          <ac:chgData name="Hatami,Alireza" userId="S::ah3733@drexel.edu::b0b31f14-f390-46a0-80b1-2f9cca62cec4" providerId="AD" clId="Web-{89625AD5-F536-4118-9E34-9E4D75B78E91}" dt="2023-12-04T00:54:35.189" v="158"/>
          <ac:spMkLst>
            <pc:docMk/>
            <pc:sldMk cId="3288101558" sldId="264"/>
            <ac:spMk id="8" creationId="{09588DA8-065E-4F6F-8EFD-43104AB2E0CF}"/>
          </ac:spMkLst>
        </pc:spChg>
        <pc:spChg chg="add del">
          <ac:chgData name="Hatami,Alireza" userId="S::ah3733@drexel.edu::b0b31f14-f390-46a0-80b1-2f9cca62cec4" providerId="AD" clId="Web-{89625AD5-F536-4118-9E34-9E4D75B78E91}" dt="2023-12-04T00:54:35.189" v="158"/>
          <ac:spMkLst>
            <pc:docMk/>
            <pc:sldMk cId="3288101558" sldId="264"/>
            <ac:spMk id="10" creationId="{C4285719-470E-454C-AF62-8323075F1F5B}"/>
          </ac:spMkLst>
        </pc:spChg>
        <pc:spChg chg="add del">
          <ac:chgData name="Hatami,Alireza" userId="S::ah3733@drexel.edu::b0b31f14-f390-46a0-80b1-2f9cca62cec4" providerId="AD" clId="Web-{89625AD5-F536-4118-9E34-9E4D75B78E91}" dt="2023-12-04T00:54:35.189" v="158"/>
          <ac:spMkLst>
            <pc:docMk/>
            <pc:sldMk cId="3288101558" sldId="264"/>
            <ac:spMk id="12" creationId="{CD9FE4EF-C4D8-49A0-B2FF-81D8DB7D8A24}"/>
          </ac:spMkLst>
        </pc:spChg>
        <pc:spChg chg="add del">
          <ac:chgData name="Hatami,Alireza" userId="S::ah3733@drexel.edu::b0b31f14-f390-46a0-80b1-2f9cca62cec4" providerId="AD" clId="Web-{89625AD5-F536-4118-9E34-9E4D75B78E91}" dt="2023-12-04T00:54:35.189" v="158"/>
          <ac:spMkLst>
            <pc:docMk/>
            <pc:sldMk cId="3288101558" sldId="264"/>
            <ac:spMk id="14" creationId="{4300840D-0A0B-4512-BACA-B439D5B9C57C}"/>
          </ac:spMkLst>
        </pc:spChg>
        <pc:spChg chg="add del">
          <ac:chgData name="Hatami,Alireza" userId="S::ah3733@drexel.edu::b0b31f14-f390-46a0-80b1-2f9cca62cec4" providerId="AD" clId="Web-{89625AD5-F536-4118-9E34-9E4D75B78E91}" dt="2023-12-04T00:54:35.189" v="158"/>
          <ac:spMkLst>
            <pc:docMk/>
            <pc:sldMk cId="3288101558" sldId="264"/>
            <ac:spMk id="16" creationId="{D2B78728-A580-49A7-84F9-6EF6F583ADE0}"/>
          </ac:spMkLst>
        </pc:spChg>
        <pc:spChg chg="add del">
          <ac:chgData name="Hatami,Alireza" userId="S::ah3733@drexel.edu::b0b31f14-f390-46a0-80b1-2f9cca62cec4" providerId="AD" clId="Web-{89625AD5-F536-4118-9E34-9E4D75B78E91}" dt="2023-12-04T00:54:35.189" v="158"/>
          <ac:spMkLst>
            <pc:docMk/>
            <pc:sldMk cId="3288101558" sldId="264"/>
            <ac:spMk id="18" creationId="{38FAA1A1-D861-433F-88FA-1E9D6FD31D11}"/>
          </ac:spMkLst>
        </pc:spChg>
        <pc:spChg chg="add del">
          <ac:chgData name="Hatami,Alireza" userId="S::ah3733@drexel.edu::b0b31f14-f390-46a0-80b1-2f9cca62cec4" providerId="AD" clId="Web-{89625AD5-F536-4118-9E34-9E4D75B78E91}" dt="2023-12-04T00:54:35.189" v="158"/>
          <ac:spMkLst>
            <pc:docMk/>
            <pc:sldMk cId="3288101558" sldId="264"/>
            <ac:spMk id="20" creationId="{8D71EDA1-87BF-4D5D-AB79-F346FD19278A}"/>
          </ac:spMkLst>
        </pc:spChg>
        <pc:spChg chg="add">
          <ac:chgData name="Hatami,Alireza" userId="S::ah3733@drexel.edu::b0b31f14-f390-46a0-80b1-2f9cca62cec4" providerId="AD" clId="Web-{89625AD5-F536-4118-9E34-9E4D75B78E91}" dt="2023-12-04T00:54:35.189" v="158"/>
          <ac:spMkLst>
            <pc:docMk/>
            <pc:sldMk cId="3288101558" sldId="264"/>
            <ac:spMk id="26" creationId="{F944E337-3E5D-4A1F-A5A1-2057F25B8A7B}"/>
          </ac:spMkLst>
        </pc:spChg>
        <pc:spChg chg="add">
          <ac:chgData name="Hatami,Alireza" userId="S::ah3733@drexel.edu::b0b31f14-f390-46a0-80b1-2f9cca62cec4" providerId="AD" clId="Web-{89625AD5-F536-4118-9E34-9E4D75B78E91}" dt="2023-12-04T00:54:35.189" v="158"/>
          <ac:spMkLst>
            <pc:docMk/>
            <pc:sldMk cId="3288101558" sldId="264"/>
            <ac:spMk id="28" creationId="{4DA50D69-7CF7-4844-B844-A2B821C77F24}"/>
          </ac:spMkLst>
        </pc:spChg>
        <pc:picChg chg="add">
          <ac:chgData name="Hatami,Alireza" userId="S::ah3733@drexel.edu::b0b31f14-f390-46a0-80b1-2f9cca62cec4" providerId="AD" clId="Web-{89625AD5-F536-4118-9E34-9E4D75B78E91}" dt="2023-12-04T00:54:35.189" v="158"/>
          <ac:picMkLst>
            <pc:docMk/>
            <pc:sldMk cId="3288101558" sldId="264"/>
            <ac:picMk id="22" creationId="{33583342-F211-768D-DE41-CB15F871350C}"/>
          </ac:picMkLst>
        </pc:picChg>
      </pc:sldChg>
      <pc:sldChg chg="addSp modSp mod setBg">
        <pc:chgData name="Hatami,Alireza" userId="S::ah3733@drexel.edu::b0b31f14-f390-46a0-80b1-2f9cca62cec4" providerId="AD" clId="Web-{89625AD5-F536-4118-9E34-9E4D75B78E91}" dt="2023-12-04T00:44:52.640" v="153" actId="20577"/>
        <pc:sldMkLst>
          <pc:docMk/>
          <pc:sldMk cId="4008387317" sldId="265"/>
        </pc:sldMkLst>
        <pc:spChg chg="mod">
          <ac:chgData name="Hatami,Alireza" userId="S::ah3733@drexel.edu::b0b31f14-f390-46a0-80b1-2f9cca62cec4" providerId="AD" clId="Web-{89625AD5-F536-4118-9E34-9E4D75B78E91}" dt="2023-12-04T00:37:07.610" v="140"/>
          <ac:spMkLst>
            <pc:docMk/>
            <pc:sldMk cId="4008387317" sldId="265"/>
            <ac:spMk id="2" creationId="{5B479FCD-BFB8-A542-BFAA-4C03B0C72546}"/>
          </ac:spMkLst>
        </pc:spChg>
        <pc:spChg chg="mod">
          <ac:chgData name="Hatami,Alireza" userId="S::ah3733@drexel.edu::b0b31f14-f390-46a0-80b1-2f9cca62cec4" providerId="AD" clId="Web-{89625AD5-F536-4118-9E34-9E4D75B78E91}" dt="2023-12-04T00:44:52.640" v="153" actId="20577"/>
          <ac:spMkLst>
            <pc:docMk/>
            <pc:sldMk cId="4008387317" sldId="265"/>
            <ac:spMk id="3" creationId="{AB00E6BA-BE1C-D849-A4C6-0AE2A6B4F65C}"/>
          </ac:spMkLst>
        </pc:spChg>
        <pc:spChg chg="add">
          <ac:chgData name="Hatami,Alireza" userId="S::ah3733@drexel.edu::b0b31f14-f390-46a0-80b1-2f9cca62cec4" providerId="AD" clId="Web-{89625AD5-F536-4118-9E34-9E4D75B78E91}" dt="2023-12-04T00:37:07.610" v="140"/>
          <ac:spMkLst>
            <pc:docMk/>
            <pc:sldMk cId="4008387317" sldId="265"/>
            <ac:spMk id="8" creationId="{09588DA8-065E-4F6F-8EFD-43104AB2E0CF}"/>
          </ac:spMkLst>
        </pc:spChg>
        <pc:spChg chg="add">
          <ac:chgData name="Hatami,Alireza" userId="S::ah3733@drexel.edu::b0b31f14-f390-46a0-80b1-2f9cca62cec4" providerId="AD" clId="Web-{89625AD5-F536-4118-9E34-9E4D75B78E91}" dt="2023-12-04T00:37:07.610" v="140"/>
          <ac:spMkLst>
            <pc:docMk/>
            <pc:sldMk cId="4008387317" sldId="265"/>
            <ac:spMk id="10" creationId="{C4285719-470E-454C-AF62-8323075F1F5B}"/>
          </ac:spMkLst>
        </pc:spChg>
        <pc:spChg chg="add">
          <ac:chgData name="Hatami,Alireza" userId="S::ah3733@drexel.edu::b0b31f14-f390-46a0-80b1-2f9cca62cec4" providerId="AD" clId="Web-{89625AD5-F536-4118-9E34-9E4D75B78E91}" dt="2023-12-04T00:37:07.610" v="140"/>
          <ac:spMkLst>
            <pc:docMk/>
            <pc:sldMk cId="4008387317" sldId="265"/>
            <ac:spMk id="12" creationId="{CD9FE4EF-C4D8-49A0-B2FF-81D8DB7D8A24}"/>
          </ac:spMkLst>
        </pc:spChg>
        <pc:spChg chg="add">
          <ac:chgData name="Hatami,Alireza" userId="S::ah3733@drexel.edu::b0b31f14-f390-46a0-80b1-2f9cca62cec4" providerId="AD" clId="Web-{89625AD5-F536-4118-9E34-9E4D75B78E91}" dt="2023-12-04T00:37:07.610" v="140"/>
          <ac:spMkLst>
            <pc:docMk/>
            <pc:sldMk cId="4008387317" sldId="265"/>
            <ac:spMk id="14" creationId="{4300840D-0A0B-4512-BACA-B439D5B9C57C}"/>
          </ac:spMkLst>
        </pc:spChg>
        <pc:spChg chg="add">
          <ac:chgData name="Hatami,Alireza" userId="S::ah3733@drexel.edu::b0b31f14-f390-46a0-80b1-2f9cca62cec4" providerId="AD" clId="Web-{89625AD5-F536-4118-9E34-9E4D75B78E91}" dt="2023-12-04T00:37:07.610" v="140"/>
          <ac:spMkLst>
            <pc:docMk/>
            <pc:sldMk cId="4008387317" sldId="265"/>
            <ac:spMk id="16" creationId="{D2B78728-A580-49A7-84F9-6EF6F583ADE0}"/>
          </ac:spMkLst>
        </pc:spChg>
        <pc:spChg chg="add">
          <ac:chgData name="Hatami,Alireza" userId="S::ah3733@drexel.edu::b0b31f14-f390-46a0-80b1-2f9cca62cec4" providerId="AD" clId="Web-{89625AD5-F536-4118-9E34-9E4D75B78E91}" dt="2023-12-04T00:37:07.610" v="140"/>
          <ac:spMkLst>
            <pc:docMk/>
            <pc:sldMk cId="4008387317" sldId="265"/>
            <ac:spMk id="18" creationId="{38FAA1A1-D861-433F-88FA-1E9D6FD31D11}"/>
          </ac:spMkLst>
        </pc:spChg>
        <pc:spChg chg="add">
          <ac:chgData name="Hatami,Alireza" userId="S::ah3733@drexel.edu::b0b31f14-f390-46a0-80b1-2f9cca62cec4" providerId="AD" clId="Web-{89625AD5-F536-4118-9E34-9E4D75B78E91}" dt="2023-12-04T00:37:07.610" v="140"/>
          <ac:spMkLst>
            <pc:docMk/>
            <pc:sldMk cId="4008387317" sldId="265"/>
            <ac:spMk id="20" creationId="{8D71EDA1-87BF-4D5D-AB79-F346FD19278A}"/>
          </ac:spMkLst>
        </pc:spChg>
      </pc:sldChg>
    </pc:docChg>
  </pc:docChgLst>
  <pc:docChgLst>
    <pc:chgData name="Hatami,Alireza" userId="S::ah3733@drexel.edu::b0b31f14-f390-46a0-80b1-2f9cca62cec4" providerId="AD" clId="Web-{D33EA2D4-8715-44A1-A08C-D76B183BC8F7}"/>
    <pc:docChg chg="modSld">
      <pc:chgData name="Hatami,Alireza" userId="S::ah3733@drexel.edu::b0b31f14-f390-46a0-80b1-2f9cca62cec4" providerId="AD" clId="Web-{D33EA2D4-8715-44A1-A08C-D76B183BC8F7}" dt="2023-12-02T20:51:25.206" v="385" actId="20577"/>
      <pc:docMkLst>
        <pc:docMk/>
      </pc:docMkLst>
      <pc:sldChg chg="modSp">
        <pc:chgData name="Hatami,Alireza" userId="S::ah3733@drexel.edu::b0b31f14-f390-46a0-80b1-2f9cca62cec4" providerId="AD" clId="Web-{D33EA2D4-8715-44A1-A08C-D76B183BC8F7}" dt="2023-12-02T20:51:25.206" v="385" actId="20577"/>
        <pc:sldMkLst>
          <pc:docMk/>
          <pc:sldMk cId="2397346906" sldId="257"/>
        </pc:sldMkLst>
        <pc:spChg chg="mod">
          <ac:chgData name="Hatami,Alireza" userId="S::ah3733@drexel.edu::b0b31f14-f390-46a0-80b1-2f9cca62cec4" providerId="AD" clId="Web-{D33EA2D4-8715-44A1-A08C-D76B183BC8F7}" dt="2023-12-02T20:51:25.206" v="385" actId="20577"/>
          <ac:spMkLst>
            <pc:docMk/>
            <pc:sldMk cId="2397346906" sldId="257"/>
            <ac:spMk id="3" creationId="{3A721E59-1DC4-3845-9DB3-10F69E64143F}"/>
          </ac:spMkLst>
        </pc:spChg>
      </pc:sldChg>
      <pc:sldChg chg="modSp">
        <pc:chgData name="Hatami,Alireza" userId="S::ah3733@drexel.edu::b0b31f14-f390-46a0-80b1-2f9cca62cec4" providerId="AD" clId="Web-{D33EA2D4-8715-44A1-A08C-D76B183BC8F7}" dt="2023-12-02T20:46:34.135" v="370" actId="20577"/>
        <pc:sldMkLst>
          <pc:docMk/>
          <pc:sldMk cId="1054884919" sldId="259"/>
        </pc:sldMkLst>
        <pc:spChg chg="mod">
          <ac:chgData name="Hatami,Alireza" userId="S::ah3733@drexel.edu::b0b31f14-f390-46a0-80b1-2f9cca62cec4" providerId="AD" clId="Web-{D33EA2D4-8715-44A1-A08C-D76B183BC8F7}" dt="2023-12-02T20:46:34.135" v="370" actId="20577"/>
          <ac:spMkLst>
            <pc:docMk/>
            <pc:sldMk cId="1054884919" sldId="259"/>
            <ac:spMk id="3" creationId="{ABE874BC-25A7-444E-AAB7-2E4A426FEBDC}"/>
          </ac:spMkLst>
        </pc:spChg>
      </pc:sldChg>
    </pc:docChg>
  </pc:docChgLst>
  <pc:docChgLst>
    <pc:chgData name="Ziheng Chen" userId="6f880bdb-8903-45c8-8acc-dcb6b1249249" providerId="ADAL" clId="{C4A1FB8D-492F-324C-8374-68669114AC01}"/>
    <pc:docChg chg="custSel modSld">
      <pc:chgData name="Ziheng Chen" userId="6f880bdb-8903-45c8-8acc-dcb6b1249249" providerId="ADAL" clId="{C4A1FB8D-492F-324C-8374-68669114AC01}" dt="2023-12-04T01:06:31.281" v="23" actId="20577"/>
      <pc:docMkLst>
        <pc:docMk/>
      </pc:docMkLst>
      <pc:sldChg chg="modSp mod">
        <pc:chgData name="Ziheng Chen" userId="6f880bdb-8903-45c8-8acc-dcb6b1249249" providerId="ADAL" clId="{C4A1FB8D-492F-324C-8374-68669114AC01}" dt="2023-12-04T00:07:04.733" v="19" actId="20577"/>
        <pc:sldMkLst>
          <pc:docMk/>
          <pc:sldMk cId="831070309" sldId="256"/>
        </pc:sldMkLst>
        <pc:spChg chg="mod">
          <ac:chgData name="Ziheng Chen" userId="6f880bdb-8903-45c8-8acc-dcb6b1249249" providerId="ADAL" clId="{C4A1FB8D-492F-324C-8374-68669114AC01}" dt="2023-12-04T00:07:04.733" v="19" actId="20577"/>
          <ac:spMkLst>
            <pc:docMk/>
            <pc:sldMk cId="831070309" sldId="256"/>
            <ac:spMk id="3" creationId="{86318183-B2C7-364B-BD06-B3B9F040F805}"/>
          </ac:spMkLst>
        </pc:spChg>
      </pc:sldChg>
      <pc:sldChg chg="modSp mod">
        <pc:chgData name="Ziheng Chen" userId="6f880bdb-8903-45c8-8acc-dcb6b1249249" providerId="ADAL" clId="{C4A1FB8D-492F-324C-8374-68669114AC01}" dt="2023-12-03T23:26:05.069" v="0"/>
        <pc:sldMkLst>
          <pc:docMk/>
          <pc:sldMk cId="2781622621" sldId="261"/>
        </pc:sldMkLst>
        <pc:spChg chg="mod">
          <ac:chgData name="Ziheng Chen" userId="6f880bdb-8903-45c8-8acc-dcb6b1249249" providerId="ADAL" clId="{C4A1FB8D-492F-324C-8374-68669114AC01}" dt="2023-12-03T23:26:05.069" v="0"/>
          <ac:spMkLst>
            <pc:docMk/>
            <pc:sldMk cId="2781622621" sldId="261"/>
            <ac:spMk id="3" creationId="{05E2C9C3-D3B6-134D-A713-56229C7F4D3B}"/>
          </ac:spMkLst>
        </pc:spChg>
      </pc:sldChg>
      <pc:sldChg chg="modSp mod">
        <pc:chgData name="Ziheng Chen" userId="6f880bdb-8903-45c8-8acc-dcb6b1249249" providerId="ADAL" clId="{C4A1FB8D-492F-324C-8374-68669114AC01}" dt="2023-12-03T23:53:36.661" v="10" actId="20577"/>
        <pc:sldMkLst>
          <pc:docMk/>
          <pc:sldMk cId="1612097646" sldId="263"/>
        </pc:sldMkLst>
        <pc:spChg chg="mod">
          <ac:chgData name="Ziheng Chen" userId="6f880bdb-8903-45c8-8acc-dcb6b1249249" providerId="ADAL" clId="{C4A1FB8D-492F-324C-8374-68669114AC01}" dt="2023-12-03T23:53:36.661" v="10" actId="20577"/>
          <ac:spMkLst>
            <pc:docMk/>
            <pc:sldMk cId="1612097646" sldId="263"/>
            <ac:spMk id="3" creationId="{F55CFF0D-D572-3142-A36C-5EE8C0B06137}"/>
          </ac:spMkLst>
        </pc:spChg>
      </pc:sldChg>
      <pc:sldChg chg="modSp mod">
        <pc:chgData name="Ziheng Chen" userId="6f880bdb-8903-45c8-8acc-dcb6b1249249" providerId="ADAL" clId="{C4A1FB8D-492F-324C-8374-68669114AC01}" dt="2023-12-04T01:06:31.281" v="23" actId="20577"/>
        <pc:sldMkLst>
          <pc:docMk/>
          <pc:sldMk cId="724809082" sldId="266"/>
        </pc:sldMkLst>
        <pc:graphicFrameChg chg="modGraphic">
          <ac:chgData name="Ziheng Chen" userId="6f880bdb-8903-45c8-8acc-dcb6b1249249" providerId="ADAL" clId="{C4A1FB8D-492F-324C-8374-68669114AC01}" dt="2023-12-04T01:06:31.281" v="23" actId="20577"/>
          <ac:graphicFrameMkLst>
            <pc:docMk/>
            <pc:sldMk cId="724809082" sldId="266"/>
            <ac:graphicFrameMk id="4" creationId="{3F7AC795-4ECB-BB34-4821-2123AA00BE35}"/>
          </ac:graphicFrameMkLst>
        </pc:graphicFrameChg>
      </pc:sldChg>
    </pc:docChg>
  </pc:docChgLst>
  <pc:docChgLst>
    <pc:chgData name="Chen,Ziheng" userId="6f880bdb-8903-45c8-8acc-dcb6b1249249" providerId="ADAL" clId="{C4A1FB8D-492F-324C-8374-68669114AC01}"/>
    <pc:docChg chg="undo custSel modSld">
      <pc:chgData name="Chen,Ziheng" userId="6f880bdb-8903-45c8-8acc-dcb6b1249249" providerId="ADAL" clId="{C4A1FB8D-492F-324C-8374-68669114AC01}" dt="2023-12-02T21:37:37.556" v="89" actId="20577"/>
      <pc:docMkLst>
        <pc:docMk/>
      </pc:docMkLst>
      <pc:sldChg chg="modSp mod">
        <pc:chgData name="Chen,Ziheng" userId="6f880bdb-8903-45c8-8acc-dcb6b1249249" providerId="ADAL" clId="{C4A1FB8D-492F-324C-8374-68669114AC01}" dt="2023-12-02T21:37:37.556" v="89" actId="20577"/>
        <pc:sldMkLst>
          <pc:docMk/>
          <pc:sldMk cId="831070309" sldId="256"/>
        </pc:sldMkLst>
        <pc:spChg chg="mod">
          <ac:chgData name="Chen,Ziheng" userId="6f880bdb-8903-45c8-8acc-dcb6b1249249" providerId="ADAL" clId="{C4A1FB8D-492F-324C-8374-68669114AC01}" dt="2023-12-02T21:37:37.556" v="89" actId="20577"/>
          <ac:spMkLst>
            <pc:docMk/>
            <pc:sldMk cId="831070309" sldId="256"/>
            <ac:spMk id="3" creationId="{86318183-B2C7-364B-BD06-B3B9F040F805}"/>
          </ac:spMkLst>
        </pc:spChg>
      </pc:sldChg>
      <pc:sldChg chg="modSp mod">
        <pc:chgData name="Chen,Ziheng" userId="6f880bdb-8903-45c8-8acc-dcb6b1249249" providerId="ADAL" clId="{C4A1FB8D-492F-324C-8374-68669114AC01}" dt="2023-12-02T21:22:22.500" v="19" actId="14100"/>
        <pc:sldMkLst>
          <pc:docMk/>
          <pc:sldMk cId="3298431866" sldId="258"/>
        </pc:sldMkLst>
        <pc:spChg chg="mod">
          <ac:chgData name="Chen,Ziheng" userId="6f880bdb-8903-45c8-8acc-dcb6b1249249" providerId="ADAL" clId="{C4A1FB8D-492F-324C-8374-68669114AC01}" dt="2023-12-02T21:22:22.500" v="19" actId="14100"/>
          <ac:spMkLst>
            <pc:docMk/>
            <pc:sldMk cId="3298431866" sldId="258"/>
            <ac:spMk id="3" creationId="{69AB92F3-2775-4B46-A098-FE988824A88C}"/>
          </ac:spMkLst>
        </pc:spChg>
      </pc:sldChg>
      <pc:sldChg chg="modSp mod">
        <pc:chgData name="Chen,Ziheng" userId="6f880bdb-8903-45c8-8acc-dcb6b1249249" providerId="ADAL" clId="{C4A1FB8D-492F-324C-8374-68669114AC01}" dt="2023-12-02T20:45:44" v="0" actId="255"/>
        <pc:sldMkLst>
          <pc:docMk/>
          <pc:sldMk cId="1054884919" sldId="259"/>
        </pc:sldMkLst>
        <pc:spChg chg="mod">
          <ac:chgData name="Chen,Ziheng" userId="6f880bdb-8903-45c8-8acc-dcb6b1249249" providerId="ADAL" clId="{C4A1FB8D-492F-324C-8374-68669114AC01}" dt="2023-12-02T20:45:44" v="0" actId="255"/>
          <ac:spMkLst>
            <pc:docMk/>
            <pc:sldMk cId="1054884919" sldId="259"/>
            <ac:spMk id="3" creationId="{ABE874BC-25A7-444E-AAB7-2E4A426FEBDC}"/>
          </ac:spMkLst>
        </pc:spChg>
      </pc:sldChg>
    </pc:docChg>
  </pc:docChgLst>
  <pc:docChgLst>
    <pc:chgData name="Pokuri,Sai" userId="S::sp3867@drexel.edu::c0d9ed5e-168a-4cd5-a82f-bd11b176d268" providerId="AD" clId="Web-{4BDB239E-38D1-4266-BDF0-A0EF1E7DED08}"/>
    <pc:docChg chg="modSld">
      <pc:chgData name="Pokuri,Sai" userId="S::sp3867@drexel.edu::c0d9ed5e-168a-4cd5-a82f-bd11b176d268" providerId="AD" clId="Web-{4BDB239E-38D1-4266-BDF0-A0EF1E7DED08}" dt="2023-12-02T20:44:06.631" v="35" actId="20577"/>
      <pc:docMkLst>
        <pc:docMk/>
      </pc:docMkLst>
      <pc:sldChg chg="modSp">
        <pc:chgData name="Pokuri,Sai" userId="S::sp3867@drexel.edu::c0d9ed5e-168a-4cd5-a82f-bd11b176d268" providerId="AD" clId="Web-{4BDB239E-38D1-4266-BDF0-A0EF1E7DED08}" dt="2023-12-02T20:44:06.631" v="35" actId="20577"/>
        <pc:sldMkLst>
          <pc:docMk/>
          <pc:sldMk cId="831070309" sldId="256"/>
        </pc:sldMkLst>
        <pc:spChg chg="mod">
          <ac:chgData name="Pokuri,Sai" userId="S::sp3867@drexel.edu::c0d9ed5e-168a-4cd5-a82f-bd11b176d268" providerId="AD" clId="Web-{4BDB239E-38D1-4266-BDF0-A0EF1E7DED08}" dt="2023-12-02T20:44:06.631" v="35" actId="20577"/>
          <ac:spMkLst>
            <pc:docMk/>
            <pc:sldMk cId="831070309" sldId="256"/>
            <ac:spMk id="2" creationId="{D709020E-F455-E944-BBDA-1052D6751E5E}"/>
          </ac:spMkLst>
        </pc:spChg>
      </pc:sldChg>
    </pc:docChg>
  </pc:docChgLst>
  <pc:docChgLst>
    <pc:chgData name="Hatami,Alireza" userId="S::ah3733@drexel.edu::b0b31f14-f390-46a0-80b1-2f9cca62cec4" providerId="AD" clId="Web-{3258EAC4-009E-40E1-BD64-6E19E0B6718E}"/>
    <pc:docChg chg="modSld">
      <pc:chgData name="Hatami,Alireza" userId="S::ah3733@drexel.edu::b0b31f14-f390-46a0-80b1-2f9cca62cec4" providerId="AD" clId="Web-{3258EAC4-009E-40E1-BD64-6E19E0B6718E}" dt="2023-12-02T20:22:22.197" v="6" actId="20577"/>
      <pc:docMkLst>
        <pc:docMk/>
      </pc:docMkLst>
      <pc:sldChg chg="modSp">
        <pc:chgData name="Hatami,Alireza" userId="S::ah3733@drexel.edu::b0b31f14-f390-46a0-80b1-2f9cca62cec4" providerId="AD" clId="Web-{3258EAC4-009E-40E1-BD64-6E19E0B6718E}" dt="2023-12-02T20:22:22.197" v="6" actId="20577"/>
        <pc:sldMkLst>
          <pc:docMk/>
          <pc:sldMk cId="2397346906" sldId="257"/>
        </pc:sldMkLst>
        <pc:spChg chg="mod">
          <ac:chgData name="Hatami,Alireza" userId="S::ah3733@drexel.edu::b0b31f14-f390-46a0-80b1-2f9cca62cec4" providerId="AD" clId="Web-{3258EAC4-009E-40E1-BD64-6E19E0B6718E}" dt="2023-12-02T20:22:22.197" v="6" actId="20577"/>
          <ac:spMkLst>
            <pc:docMk/>
            <pc:sldMk cId="2397346906" sldId="257"/>
            <ac:spMk id="3" creationId="{3A721E59-1DC4-3845-9DB3-10F69E64143F}"/>
          </ac:spMkLst>
        </pc:spChg>
      </pc:sldChg>
    </pc:docChg>
  </pc:docChgLst>
  <pc:docChgLst>
    <pc:chgData name="Jain,Aryan" userId="S::aj3246@drexel.edu::6a47e474-0541-4d57-9e1c-15b20456b01e" providerId="AD" clId="Web-{4B604EFF-F62F-427C-B16A-090222BF4869}"/>
    <pc:docChg chg="modSld">
      <pc:chgData name="Jain,Aryan" userId="S::aj3246@drexel.edu::6a47e474-0541-4d57-9e1c-15b20456b01e" providerId="AD" clId="Web-{4B604EFF-F62F-427C-B16A-090222BF4869}" dt="2023-12-02T20:46:15.798" v="56" actId="20577"/>
      <pc:docMkLst>
        <pc:docMk/>
      </pc:docMkLst>
      <pc:sldChg chg="modSp">
        <pc:chgData name="Jain,Aryan" userId="S::aj3246@drexel.edu::6a47e474-0541-4d57-9e1c-15b20456b01e" providerId="AD" clId="Web-{4B604EFF-F62F-427C-B16A-090222BF4869}" dt="2023-12-02T20:45:45.969" v="47" actId="20577"/>
        <pc:sldMkLst>
          <pc:docMk/>
          <pc:sldMk cId="3298431866" sldId="258"/>
        </pc:sldMkLst>
        <pc:spChg chg="mod">
          <ac:chgData name="Jain,Aryan" userId="S::aj3246@drexel.edu::6a47e474-0541-4d57-9e1c-15b20456b01e" providerId="AD" clId="Web-{4B604EFF-F62F-427C-B16A-090222BF4869}" dt="2023-12-02T20:45:45.969" v="47" actId="20577"/>
          <ac:spMkLst>
            <pc:docMk/>
            <pc:sldMk cId="3298431866" sldId="258"/>
            <ac:spMk id="3" creationId="{69AB92F3-2775-4B46-A098-FE988824A88C}"/>
          </ac:spMkLst>
        </pc:spChg>
      </pc:sldChg>
      <pc:sldChg chg="modSp">
        <pc:chgData name="Jain,Aryan" userId="S::aj3246@drexel.edu::6a47e474-0541-4d57-9e1c-15b20456b01e" providerId="AD" clId="Web-{4B604EFF-F62F-427C-B16A-090222BF4869}" dt="2023-12-02T20:46:15.798" v="56" actId="20577"/>
        <pc:sldMkLst>
          <pc:docMk/>
          <pc:sldMk cId="2249389748" sldId="260"/>
        </pc:sldMkLst>
        <pc:spChg chg="mod">
          <ac:chgData name="Jain,Aryan" userId="S::aj3246@drexel.edu::6a47e474-0541-4d57-9e1c-15b20456b01e" providerId="AD" clId="Web-{4B604EFF-F62F-427C-B16A-090222BF4869}" dt="2023-12-02T20:46:15.798" v="56" actId="20577"/>
          <ac:spMkLst>
            <pc:docMk/>
            <pc:sldMk cId="2249389748" sldId="260"/>
            <ac:spMk id="3" creationId="{39B174FE-6367-5942-A419-22ADA79CE723}"/>
          </ac:spMkLst>
        </pc:spChg>
      </pc:sldChg>
    </pc:docChg>
  </pc:docChgLst>
  <pc:docChgLst>
    <pc:chgData name="Jain,Aryan" userId="S::aj3246@drexel.edu::6a47e474-0541-4d57-9e1c-15b20456b01e" providerId="AD" clId="Web-{98D6BF69-69F6-481F-B864-63D8DE7852F7}"/>
    <pc:docChg chg="addSld delSld modSld">
      <pc:chgData name="Jain,Aryan" userId="S::aj3246@drexel.edu::6a47e474-0541-4d57-9e1c-15b20456b01e" providerId="AD" clId="Web-{98D6BF69-69F6-481F-B864-63D8DE7852F7}" dt="2023-12-04T01:14:33.766" v="743" actId="20577"/>
      <pc:docMkLst>
        <pc:docMk/>
      </pc:docMkLst>
      <pc:sldChg chg="addSp delSp modSp mod setBg">
        <pc:chgData name="Jain,Aryan" userId="S::aj3246@drexel.edu::6a47e474-0541-4d57-9e1c-15b20456b01e" providerId="AD" clId="Web-{98D6BF69-69F6-481F-B864-63D8DE7852F7}" dt="2023-12-04T01:02:52.934" v="560"/>
        <pc:sldMkLst>
          <pc:docMk/>
          <pc:sldMk cId="831070309" sldId="256"/>
        </pc:sldMkLst>
        <pc:spChg chg="mod">
          <ac:chgData name="Jain,Aryan" userId="S::aj3246@drexel.edu::6a47e474-0541-4d57-9e1c-15b20456b01e" providerId="AD" clId="Web-{98D6BF69-69F6-481F-B864-63D8DE7852F7}" dt="2023-12-04T01:02:52.934" v="560"/>
          <ac:spMkLst>
            <pc:docMk/>
            <pc:sldMk cId="831070309" sldId="256"/>
            <ac:spMk id="2" creationId="{D709020E-F455-E944-BBDA-1052D6751E5E}"/>
          </ac:spMkLst>
        </pc:spChg>
        <pc:spChg chg="mod">
          <ac:chgData name="Jain,Aryan" userId="S::aj3246@drexel.edu::6a47e474-0541-4d57-9e1c-15b20456b01e" providerId="AD" clId="Web-{98D6BF69-69F6-481F-B864-63D8DE7852F7}" dt="2023-12-04T01:02:52.934" v="560"/>
          <ac:spMkLst>
            <pc:docMk/>
            <pc:sldMk cId="831070309" sldId="256"/>
            <ac:spMk id="3" creationId="{86318183-B2C7-364B-BD06-B3B9F040F805}"/>
          </ac:spMkLst>
        </pc:spChg>
        <pc:spChg chg="add del">
          <ac:chgData name="Jain,Aryan" userId="S::aj3246@drexel.edu::6a47e474-0541-4d57-9e1c-15b20456b01e" providerId="AD" clId="Web-{98D6BF69-69F6-481F-B864-63D8DE7852F7}" dt="2023-12-04T01:00:28.601" v="541"/>
          <ac:spMkLst>
            <pc:docMk/>
            <pc:sldMk cId="831070309" sldId="256"/>
            <ac:spMk id="9" creationId="{ECC07320-C2CA-4E29-8481-9D9E143C7788}"/>
          </ac:spMkLst>
        </pc:spChg>
        <pc:spChg chg="add del">
          <ac:chgData name="Jain,Aryan" userId="S::aj3246@drexel.edu::6a47e474-0541-4d57-9e1c-15b20456b01e" providerId="AD" clId="Web-{98D6BF69-69F6-481F-B864-63D8DE7852F7}" dt="2023-12-04T01:00:38.086" v="547"/>
          <ac:spMkLst>
            <pc:docMk/>
            <pc:sldMk cId="831070309" sldId="256"/>
            <ac:spMk id="10" creationId="{A3363022-C969-41E9-8EB2-E4C94908C1FA}"/>
          </ac:spMkLst>
        </pc:spChg>
        <pc:spChg chg="add del">
          <ac:chgData name="Jain,Aryan" userId="S::aj3246@drexel.edu::6a47e474-0541-4d57-9e1c-15b20456b01e" providerId="AD" clId="Web-{98D6BF69-69F6-481F-B864-63D8DE7852F7}" dt="2023-12-04T01:00:34.492" v="543"/>
          <ac:spMkLst>
            <pc:docMk/>
            <pc:sldMk cId="831070309" sldId="256"/>
            <ac:spMk id="11" creationId="{D5B012D8-7F27-4758-9AC6-C889B154BD73}"/>
          </ac:spMkLst>
        </pc:spChg>
        <pc:spChg chg="add del">
          <ac:chgData name="Jain,Aryan" userId="S::aj3246@drexel.edu::6a47e474-0541-4d57-9e1c-15b20456b01e" providerId="AD" clId="Web-{98D6BF69-69F6-481F-B864-63D8DE7852F7}" dt="2023-12-04T01:00:34.492" v="543"/>
          <ac:spMkLst>
            <pc:docMk/>
            <pc:sldMk cId="831070309" sldId="256"/>
            <ac:spMk id="12" creationId="{6F828D28-8E09-41CC-8229-3070B5467A96}"/>
          </ac:spMkLst>
        </pc:spChg>
        <pc:spChg chg="add del">
          <ac:chgData name="Jain,Aryan" userId="S::aj3246@drexel.edu::6a47e474-0541-4d57-9e1c-15b20456b01e" providerId="AD" clId="Web-{98D6BF69-69F6-481F-B864-63D8DE7852F7}" dt="2023-12-04T01:00:34.492" v="543"/>
          <ac:spMkLst>
            <pc:docMk/>
            <pc:sldMk cId="831070309" sldId="256"/>
            <ac:spMk id="13" creationId="{4063B759-00FC-46D1-9898-8E8625268FAF}"/>
          </ac:spMkLst>
        </pc:spChg>
        <pc:spChg chg="add del">
          <ac:chgData name="Jain,Aryan" userId="S::aj3246@drexel.edu::6a47e474-0541-4d57-9e1c-15b20456b01e" providerId="AD" clId="Web-{98D6BF69-69F6-481F-B864-63D8DE7852F7}" dt="2023-12-04T01:00:35.617" v="545"/>
          <ac:spMkLst>
            <pc:docMk/>
            <pc:sldMk cId="831070309" sldId="256"/>
            <ac:spMk id="16" creationId="{ECC07320-C2CA-4E29-8481-9D9E143C7788}"/>
          </ac:spMkLst>
        </pc:spChg>
        <pc:spChg chg="add del">
          <ac:chgData name="Jain,Aryan" userId="S::aj3246@drexel.edu::6a47e474-0541-4d57-9e1c-15b20456b01e" providerId="AD" clId="Web-{98D6BF69-69F6-481F-B864-63D8DE7852F7}" dt="2023-12-04T01:00:38.086" v="547"/>
          <ac:spMkLst>
            <pc:docMk/>
            <pc:sldMk cId="831070309" sldId="256"/>
            <ac:spMk id="19" creationId="{8D1AD6B3-BE88-4CEB-BA17-790657CC4729}"/>
          </ac:spMkLst>
        </pc:spChg>
        <pc:spChg chg="add del">
          <ac:chgData name="Jain,Aryan" userId="S::aj3246@drexel.edu::6a47e474-0541-4d57-9e1c-15b20456b01e" providerId="AD" clId="Web-{98D6BF69-69F6-481F-B864-63D8DE7852F7}" dt="2023-12-04T01:02:52.934" v="560"/>
          <ac:spMkLst>
            <pc:docMk/>
            <pc:sldMk cId="831070309" sldId="256"/>
            <ac:spMk id="24" creationId="{ECC07320-C2CA-4E29-8481-9D9E143C7788}"/>
          </ac:spMkLst>
        </pc:spChg>
        <pc:grpChg chg="add del">
          <ac:chgData name="Jain,Aryan" userId="S::aj3246@drexel.edu::6a47e474-0541-4d57-9e1c-15b20456b01e" providerId="AD" clId="Web-{98D6BF69-69F6-481F-B864-63D8DE7852F7}" dt="2023-12-04T01:00:38.086" v="547"/>
          <ac:grpSpMkLst>
            <pc:docMk/>
            <pc:sldMk cId="831070309" sldId="256"/>
            <ac:grpSpMk id="20" creationId="{89D1390B-7E13-4B4F-9CB2-391063412E54}"/>
          </ac:grpSpMkLst>
        </pc:grpChg>
        <pc:picChg chg="add del">
          <ac:chgData name="Jain,Aryan" userId="S::aj3246@drexel.edu::6a47e474-0541-4d57-9e1c-15b20456b01e" providerId="AD" clId="Web-{98D6BF69-69F6-481F-B864-63D8DE7852F7}" dt="2023-12-04T01:00:28.601" v="541"/>
          <ac:picMkLst>
            <pc:docMk/>
            <pc:sldMk cId="831070309" sldId="256"/>
            <ac:picMk id="5" creationId="{4CF53650-9353-26FA-8DBD-45ED63C2A1BA}"/>
          </ac:picMkLst>
        </pc:picChg>
        <pc:picChg chg="add del">
          <ac:chgData name="Jain,Aryan" userId="S::aj3246@drexel.edu::6a47e474-0541-4d57-9e1c-15b20456b01e" providerId="AD" clId="Web-{98D6BF69-69F6-481F-B864-63D8DE7852F7}" dt="2023-12-04T01:00:38.086" v="547"/>
          <ac:picMkLst>
            <pc:docMk/>
            <pc:sldMk cId="831070309" sldId="256"/>
            <ac:picMk id="7" creationId="{46496797-70AB-0AE1-A4F1-07C30A7719D3}"/>
          </ac:picMkLst>
        </pc:picChg>
        <pc:picChg chg="add del">
          <ac:chgData name="Jain,Aryan" userId="S::aj3246@drexel.edu::6a47e474-0541-4d57-9e1c-15b20456b01e" providerId="AD" clId="Web-{98D6BF69-69F6-481F-B864-63D8DE7852F7}" dt="2023-12-04T01:00:34.492" v="543"/>
          <ac:picMkLst>
            <pc:docMk/>
            <pc:sldMk cId="831070309" sldId="256"/>
            <ac:picMk id="14" creationId="{AD076C10-75A2-A6E3-DF15-7B034AE79140}"/>
          </ac:picMkLst>
        </pc:picChg>
        <pc:picChg chg="add del">
          <ac:chgData name="Jain,Aryan" userId="S::aj3246@drexel.edu::6a47e474-0541-4d57-9e1c-15b20456b01e" providerId="AD" clId="Web-{98D6BF69-69F6-481F-B864-63D8DE7852F7}" dt="2023-12-04T01:00:35.617" v="545"/>
          <ac:picMkLst>
            <pc:docMk/>
            <pc:sldMk cId="831070309" sldId="256"/>
            <ac:picMk id="17" creationId="{4CF53650-9353-26FA-8DBD-45ED63C2A1BA}"/>
          </ac:picMkLst>
        </pc:picChg>
        <pc:picChg chg="add del">
          <ac:chgData name="Jain,Aryan" userId="S::aj3246@drexel.edu::6a47e474-0541-4d57-9e1c-15b20456b01e" providerId="AD" clId="Web-{98D6BF69-69F6-481F-B864-63D8DE7852F7}" dt="2023-12-04T01:02:52.934" v="560"/>
          <ac:picMkLst>
            <pc:docMk/>
            <pc:sldMk cId="831070309" sldId="256"/>
            <ac:picMk id="25" creationId="{4CF53650-9353-26FA-8DBD-45ED63C2A1BA}"/>
          </ac:picMkLst>
        </pc:picChg>
      </pc:sldChg>
      <pc:sldChg chg="addSp delSp modSp">
        <pc:chgData name="Jain,Aryan" userId="S::aj3246@drexel.edu::6a47e474-0541-4d57-9e1c-15b20456b01e" providerId="AD" clId="Web-{98D6BF69-69F6-481F-B864-63D8DE7852F7}" dt="2023-12-04T01:04:10.405" v="573" actId="20577"/>
        <pc:sldMkLst>
          <pc:docMk/>
          <pc:sldMk cId="2397346906" sldId="257"/>
        </pc:sldMkLst>
        <pc:spChg chg="mod">
          <ac:chgData name="Jain,Aryan" userId="S::aj3246@drexel.edu::6a47e474-0541-4d57-9e1c-15b20456b01e" providerId="AD" clId="Web-{98D6BF69-69F6-481F-B864-63D8DE7852F7}" dt="2023-12-04T01:03:14.215" v="566"/>
          <ac:spMkLst>
            <pc:docMk/>
            <pc:sldMk cId="2397346906" sldId="257"/>
            <ac:spMk id="2" creationId="{5C4F02F6-349D-954F-B02F-78EBD3017252}"/>
          </ac:spMkLst>
        </pc:spChg>
        <pc:spChg chg="add del mod ord">
          <ac:chgData name="Jain,Aryan" userId="S::aj3246@drexel.edu::6a47e474-0541-4d57-9e1c-15b20456b01e" providerId="AD" clId="Web-{98D6BF69-69F6-481F-B864-63D8DE7852F7}" dt="2023-12-04T01:03:14.215" v="566"/>
          <ac:spMkLst>
            <pc:docMk/>
            <pc:sldMk cId="2397346906" sldId="257"/>
            <ac:spMk id="3" creationId="{3A721E59-1DC4-3845-9DB3-10F69E64143F}"/>
          </ac:spMkLst>
        </pc:spChg>
        <pc:spChg chg="add del">
          <ac:chgData name="Jain,Aryan" userId="S::aj3246@drexel.edu::6a47e474-0541-4d57-9e1c-15b20456b01e" providerId="AD" clId="Web-{98D6BF69-69F6-481F-B864-63D8DE7852F7}" dt="2023-12-04T01:03:14.215" v="566"/>
          <ac:spMkLst>
            <pc:docMk/>
            <pc:sldMk cId="2397346906" sldId="257"/>
            <ac:spMk id="39" creationId="{AF6CB648-9554-488A-B457-99CAAD1DA528}"/>
          </ac:spMkLst>
        </pc:spChg>
        <pc:spChg chg="add del">
          <ac:chgData name="Jain,Aryan" userId="S::aj3246@drexel.edu::6a47e474-0541-4d57-9e1c-15b20456b01e" providerId="AD" clId="Web-{98D6BF69-69F6-481F-B864-63D8DE7852F7}" dt="2023-12-04T01:03:14.215" v="566"/>
          <ac:spMkLst>
            <pc:docMk/>
            <pc:sldMk cId="2397346906" sldId="257"/>
            <ac:spMk id="41" creationId="{E3ADCBE7-9330-1CDA-00EB-CDD12DB722FF}"/>
          </ac:spMkLst>
        </pc:spChg>
        <pc:spChg chg="add del">
          <ac:chgData name="Jain,Aryan" userId="S::aj3246@drexel.edu::6a47e474-0541-4d57-9e1c-15b20456b01e" providerId="AD" clId="Web-{98D6BF69-69F6-481F-B864-63D8DE7852F7}" dt="2023-12-04T01:02:45.215" v="553"/>
          <ac:spMkLst>
            <pc:docMk/>
            <pc:sldMk cId="2397346906" sldId="257"/>
            <ac:spMk id="46" creationId="{04812C46-200A-4DEB-A05E-3ED6C68C2387}"/>
          </ac:spMkLst>
        </pc:spChg>
        <pc:spChg chg="add del">
          <ac:chgData name="Jain,Aryan" userId="S::aj3246@drexel.edu::6a47e474-0541-4d57-9e1c-15b20456b01e" providerId="AD" clId="Web-{98D6BF69-69F6-481F-B864-63D8DE7852F7}" dt="2023-12-04T01:03:11.700" v="563"/>
          <ac:spMkLst>
            <pc:docMk/>
            <pc:sldMk cId="2397346906" sldId="257"/>
            <ac:spMk id="47" creationId="{98DED6BC-9A3E-48D4-AD7C-A56D63F547E8}"/>
          </ac:spMkLst>
        </pc:spChg>
        <pc:spChg chg="add">
          <ac:chgData name="Jain,Aryan" userId="S::aj3246@drexel.edu::6a47e474-0541-4d57-9e1c-15b20456b01e" providerId="AD" clId="Web-{98D6BF69-69F6-481F-B864-63D8DE7852F7}" dt="2023-12-04T01:03:14.215" v="566"/>
          <ac:spMkLst>
            <pc:docMk/>
            <pc:sldMk cId="2397346906" sldId="257"/>
            <ac:spMk id="48" creationId="{C4285719-470E-454C-AF62-8323075F1F5B}"/>
          </ac:spMkLst>
        </pc:spChg>
        <pc:spChg chg="add del">
          <ac:chgData name="Jain,Aryan" userId="S::aj3246@drexel.edu::6a47e474-0541-4d57-9e1c-15b20456b01e" providerId="AD" clId="Web-{98D6BF69-69F6-481F-B864-63D8DE7852F7}" dt="2023-12-04T01:03:11.700" v="563"/>
          <ac:spMkLst>
            <pc:docMk/>
            <pc:sldMk cId="2397346906" sldId="257"/>
            <ac:spMk id="49" creationId="{6B6E033A-DB2E-49B8-B600-B38E0C280263}"/>
          </ac:spMkLst>
        </pc:spChg>
        <pc:spChg chg="add">
          <ac:chgData name="Jain,Aryan" userId="S::aj3246@drexel.edu::6a47e474-0541-4d57-9e1c-15b20456b01e" providerId="AD" clId="Web-{98D6BF69-69F6-481F-B864-63D8DE7852F7}" dt="2023-12-04T01:03:14.215" v="566"/>
          <ac:spMkLst>
            <pc:docMk/>
            <pc:sldMk cId="2397346906" sldId="257"/>
            <ac:spMk id="50" creationId="{CD9FE4EF-C4D8-49A0-B2FF-81D8DB7D8A24}"/>
          </ac:spMkLst>
        </pc:spChg>
        <pc:spChg chg="add del">
          <ac:chgData name="Jain,Aryan" userId="S::aj3246@drexel.edu::6a47e474-0541-4d57-9e1c-15b20456b01e" providerId="AD" clId="Web-{98D6BF69-69F6-481F-B864-63D8DE7852F7}" dt="2023-12-04T01:03:14.200" v="565"/>
          <ac:spMkLst>
            <pc:docMk/>
            <pc:sldMk cId="2397346906" sldId="257"/>
            <ac:spMk id="51" creationId="{3ECBE1F1-D69B-4AFA-ABD5-8E41720EF6DE}"/>
          </ac:spMkLst>
        </pc:spChg>
        <pc:spChg chg="add del">
          <ac:chgData name="Jain,Aryan" userId="S::aj3246@drexel.edu::6a47e474-0541-4d57-9e1c-15b20456b01e" providerId="AD" clId="Web-{98D6BF69-69F6-481F-B864-63D8DE7852F7}" dt="2023-12-04T01:03:14.200" v="565"/>
          <ac:spMkLst>
            <pc:docMk/>
            <pc:sldMk cId="2397346906" sldId="257"/>
            <ac:spMk id="53" creationId="{603A6265-E10C-4B85-9C20-E75FCAF9CC63}"/>
          </ac:spMkLst>
        </pc:spChg>
        <pc:spChg chg="add del">
          <ac:chgData name="Jain,Aryan" userId="S::aj3246@drexel.edu::6a47e474-0541-4d57-9e1c-15b20456b01e" providerId="AD" clId="Web-{98D6BF69-69F6-481F-B864-63D8DE7852F7}" dt="2023-12-04T01:03:14.200" v="565"/>
          <ac:spMkLst>
            <pc:docMk/>
            <pc:sldMk cId="2397346906" sldId="257"/>
            <ac:spMk id="54" creationId="{3A721E59-1DC4-3845-9DB3-10F69E64143F}"/>
          </ac:spMkLst>
        </pc:spChg>
        <pc:spChg chg="add">
          <ac:chgData name="Jain,Aryan" userId="S::aj3246@drexel.edu::6a47e474-0541-4d57-9e1c-15b20456b01e" providerId="AD" clId="Web-{98D6BF69-69F6-481F-B864-63D8DE7852F7}" dt="2023-12-04T01:03:14.215" v="566"/>
          <ac:spMkLst>
            <pc:docMk/>
            <pc:sldMk cId="2397346906" sldId="257"/>
            <ac:spMk id="56" creationId="{38FAA1A1-D861-433F-88FA-1E9D6FD31D11}"/>
          </ac:spMkLst>
        </pc:spChg>
        <pc:spChg chg="add">
          <ac:chgData name="Jain,Aryan" userId="S::aj3246@drexel.edu::6a47e474-0541-4d57-9e1c-15b20456b01e" providerId="AD" clId="Web-{98D6BF69-69F6-481F-B864-63D8DE7852F7}" dt="2023-12-04T01:03:14.215" v="566"/>
          <ac:spMkLst>
            <pc:docMk/>
            <pc:sldMk cId="2397346906" sldId="257"/>
            <ac:spMk id="57" creationId="{4300840D-0A0B-4512-BACA-B439D5B9C57C}"/>
          </ac:spMkLst>
        </pc:spChg>
        <pc:spChg chg="add">
          <ac:chgData name="Jain,Aryan" userId="S::aj3246@drexel.edu::6a47e474-0541-4d57-9e1c-15b20456b01e" providerId="AD" clId="Web-{98D6BF69-69F6-481F-B864-63D8DE7852F7}" dt="2023-12-04T01:03:14.215" v="566"/>
          <ac:spMkLst>
            <pc:docMk/>
            <pc:sldMk cId="2397346906" sldId="257"/>
            <ac:spMk id="58" creationId="{8D71EDA1-87BF-4D5D-AB79-F346FD19278A}"/>
          </ac:spMkLst>
        </pc:spChg>
        <pc:spChg chg="add">
          <ac:chgData name="Jain,Aryan" userId="S::aj3246@drexel.edu::6a47e474-0541-4d57-9e1c-15b20456b01e" providerId="AD" clId="Web-{98D6BF69-69F6-481F-B864-63D8DE7852F7}" dt="2023-12-04T01:03:14.215" v="566"/>
          <ac:spMkLst>
            <pc:docMk/>
            <pc:sldMk cId="2397346906" sldId="257"/>
            <ac:spMk id="59" creationId="{D2B78728-A580-49A7-84F9-6EF6F583ADE0}"/>
          </ac:spMkLst>
        </pc:spChg>
        <pc:spChg chg="add mod">
          <ac:chgData name="Jain,Aryan" userId="S::aj3246@drexel.edu::6a47e474-0541-4d57-9e1c-15b20456b01e" providerId="AD" clId="Web-{98D6BF69-69F6-481F-B864-63D8DE7852F7}" dt="2023-12-04T01:04:10.405" v="573" actId="20577"/>
          <ac:spMkLst>
            <pc:docMk/>
            <pc:sldMk cId="2397346906" sldId="257"/>
            <ac:spMk id="60" creationId="{3A721E59-1DC4-3845-9DB3-10F69E64143F}"/>
          </ac:spMkLst>
        </pc:spChg>
        <pc:graphicFrameChg chg="add del">
          <ac:chgData name="Jain,Aryan" userId="S::aj3246@drexel.edu::6a47e474-0541-4d57-9e1c-15b20456b01e" providerId="AD" clId="Web-{98D6BF69-69F6-481F-B864-63D8DE7852F7}" dt="2023-12-04T01:03:11.700" v="563"/>
          <ac:graphicFrameMkLst>
            <pc:docMk/>
            <pc:sldMk cId="2397346906" sldId="257"/>
            <ac:graphicFrameMk id="43" creationId="{A7E52698-CF3E-17E6-FDE9-A886AC3F32EB}"/>
          </ac:graphicFrameMkLst>
        </pc:graphicFrameChg>
        <pc:picChg chg="add del mod">
          <ac:chgData name="Jain,Aryan" userId="S::aj3246@drexel.edu::6a47e474-0541-4d57-9e1c-15b20456b01e" providerId="AD" clId="Web-{98D6BF69-69F6-481F-B864-63D8DE7852F7}" dt="2023-12-04T01:02:57.215" v="561"/>
          <ac:picMkLst>
            <pc:docMk/>
            <pc:sldMk cId="2397346906" sldId="257"/>
            <ac:picMk id="5" creationId="{DB1B15BF-3EA0-EEF4-E532-50A43AA3697D}"/>
          </ac:picMkLst>
        </pc:picChg>
        <pc:picChg chg="add del">
          <ac:chgData name="Jain,Aryan" userId="S::aj3246@drexel.edu::6a47e474-0541-4d57-9e1c-15b20456b01e" providerId="AD" clId="Web-{98D6BF69-69F6-481F-B864-63D8DE7852F7}" dt="2023-12-04T01:03:22.669" v="567"/>
          <ac:picMkLst>
            <pc:docMk/>
            <pc:sldMk cId="2397346906" sldId="257"/>
            <ac:picMk id="45" creationId="{9D21F617-F429-EC45-2313-5D4F18F578C3}"/>
          </ac:picMkLst>
        </pc:picChg>
        <pc:picChg chg="add del">
          <ac:chgData name="Jain,Aryan" userId="S::aj3246@drexel.edu::6a47e474-0541-4d57-9e1c-15b20456b01e" providerId="AD" clId="Web-{98D6BF69-69F6-481F-B864-63D8DE7852F7}" dt="2023-12-04T01:03:14.200" v="565"/>
          <ac:picMkLst>
            <pc:docMk/>
            <pc:sldMk cId="2397346906" sldId="257"/>
            <ac:picMk id="52" creationId="{9C637CF4-B3FA-DC82-0C33-39A4512B48B3}"/>
          </ac:picMkLst>
        </pc:picChg>
      </pc:sldChg>
      <pc:sldChg chg="addSp delSp modSp">
        <pc:chgData name="Jain,Aryan" userId="S::aj3246@drexel.edu::6a47e474-0541-4d57-9e1c-15b20456b01e" providerId="AD" clId="Web-{98D6BF69-69F6-481F-B864-63D8DE7852F7}" dt="2023-12-04T01:07:25.098" v="690" actId="14100"/>
        <pc:sldMkLst>
          <pc:docMk/>
          <pc:sldMk cId="3298431866" sldId="258"/>
        </pc:sldMkLst>
        <pc:spChg chg="mod">
          <ac:chgData name="Jain,Aryan" userId="S::aj3246@drexel.edu::6a47e474-0541-4d57-9e1c-15b20456b01e" providerId="AD" clId="Web-{98D6BF69-69F6-481F-B864-63D8DE7852F7}" dt="2023-12-04T01:04:29.858" v="574"/>
          <ac:spMkLst>
            <pc:docMk/>
            <pc:sldMk cId="3298431866" sldId="258"/>
            <ac:spMk id="2" creationId="{1518A51C-AC5C-224B-83E1-BE4285E72E3E}"/>
          </ac:spMkLst>
        </pc:spChg>
        <pc:spChg chg="mod">
          <ac:chgData name="Jain,Aryan" userId="S::aj3246@drexel.edu::6a47e474-0541-4d57-9e1c-15b20456b01e" providerId="AD" clId="Web-{98D6BF69-69F6-481F-B864-63D8DE7852F7}" dt="2023-12-04T01:07:25.098" v="690" actId="14100"/>
          <ac:spMkLst>
            <pc:docMk/>
            <pc:sldMk cId="3298431866" sldId="258"/>
            <ac:spMk id="3" creationId="{69AB92F3-2775-4B46-A098-FE988824A88C}"/>
          </ac:spMkLst>
        </pc:spChg>
        <pc:spChg chg="del">
          <ac:chgData name="Jain,Aryan" userId="S::aj3246@drexel.edu::6a47e474-0541-4d57-9e1c-15b20456b01e" providerId="AD" clId="Web-{98D6BF69-69F6-481F-B864-63D8DE7852F7}" dt="2023-12-04T01:04:29.858" v="574"/>
          <ac:spMkLst>
            <pc:docMk/>
            <pc:sldMk cId="3298431866" sldId="258"/>
            <ac:spMk id="25" creationId="{61293230-B0F6-45B1-96D1-13D18E242995}"/>
          </ac:spMkLst>
        </pc:spChg>
        <pc:spChg chg="del">
          <ac:chgData name="Jain,Aryan" userId="S::aj3246@drexel.edu::6a47e474-0541-4d57-9e1c-15b20456b01e" providerId="AD" clId="Web-{98D6BF69-69F6-481F-B864-63D8DE7852F7}" dt="2023-12-04T01:04:29.858" v="574"/>
          <ac:spMkLst>
            <pc:docMk/>
            <pc:sldMk cId="3298431866" sldId="258"/>
            <ac:spMk id="27" creationId="{DB74BAD7-F0FC-4719-A31F-1ABDB62116DA}"/>
          </ac:spMkLst>
        </pc:spChg>
        <pc:spChg chg="add">
          <ac:chgData name="Jain,Aryan" userId="S::aj3246@drexel.edu::6a47e474-0541-4d57-9e1c-15b20456b01e" providerId="AD" clId="Web-{98D6BF69-69F6-481F-B864-63D8DE7852F7}" dt="2023-12-04T01:04:29.858" v="574"/>
          <ac:spMkLst>
            <pc:docMk/>
            <pc:sldMk cId="3298431866" sldId="258"/>
            <ac:spMk id="32" creationId="{50D1C5B3-B60D-4696-AE60-100D5EC8AB5D}"/>
          </ac:spMkLst>
        </pc:spChg>
        <pc:spChg chg="add">
          <ac:chgData name="Jain,Aryan" userId="S::aj3246@drexel.edu::6a47e474-0541-4d57-9e1c-15b20456b01e" providerId="AD" clId="Web-{98D6BF69-69F6-481F-B864-63D8DE7852F7}" dt="2023-12-04T01:04:29.858" v="574"/>
          <ac:spMkLst>
            <pc:docMk/>
            <pc:sldMk cId="3298431866" sldId="258"/>
            <ac:spMk id="34" creationId="{5184EE59-3061-456B-9FB5-98A8E0E74B02}"/>
          </ac:spMkLst>
        </pc:spChg>
        <pc:spChg chg="add">
          <ac:chgData name="Jain,Aryan" userId="S::aj3246@drexel.edu::6a47e474-0541-4d57-9e1c-15b20456b01e" providerId="AD" clId="Web-{98D6BF69-69F6-481F-B864-63D8DE7852F7}" dt="2023-12-04T01:04:29.858" v="574"/>
          <ac:spMkLst>
            <pc:docMk/>
            <pc:sldMk cId="3298431866" sldId="258"/>
            <ac:spMk id="36" creationId="{F7E07B5E-9FB5-4C91-8BE4-6167EB58D0A7}"/>
          </ac:spMkLst>
        </pc:spChg>
        <pc:spChg chg="add">
          <ac:chgData name="Jain,Aryan" userId="S::aj3246@drexel.edu::6a47e474-0541-4d57-9e1c-15b20456b01e" providerId="AD" clId="Web-{98D6BF69-69F6-481F-B864-63D8DE7852F7}" dt="2023-12-04T01:04:29.858" v="574"/>
          <ac:spMkLst>
            <pc:docMk/>
            <pc:sldMk cId="3298431866" sldId="258"/>
            <ac:spMk id="38" creationId="{37524947-EB09-4DD9-973B-9F75BBCD7269}"/>
          </ac:spMkLst>
        </pc:spChg>
        <pc:spChg chg="add">
          <ac:chgData name="Jain,Aryan" userId="S::aj3246@drexel.edu::6a47e474-0541-4d57-9e1c-15b20456b01e" providerId="AD" clId="Web-{98D6BF69-69F6-481F-B864-63D8DE7852F7}" dt="2023-12-04T01:04:29.858" v="574"/>
          <ac:spMkLst>
            <pc:docMk/>
            <pc:sldMk cId="3298431866" sldId="258"/>
            <ac:spMk id="40" creationId="{D30C8E25-2DD1-45C6-9F04-0F0CBF666021}"/>
          </ac:spMkLst>
        </pc:spChg>
        <pc:spChg chg="add">
          <ac:chgData name="Jain,Aryan" userId="S::aj3246@drexel.edu::6a47e474-0541-4d57-9e1c-15b20456b01e" providerId="AD" clId="Web-{98D6BF69-69F6-481F-B864-63D8DE7852F7}" dt="2023-12-04T01:04:29.858" v="574"/>
          <ac:spMkLst>
            <pc:docMk/>
            <pc:sldMk cId="3298431866" sldId="258"/>
            <ac:spMk id="42" creationId="{BC57EA3C-C239-4132-A618-5CBE9F896B2F}"/>
          </ac:spMkLst>
        </pc:spChg>
        <pc:picChg chg="mod ord">
          <ac:chgData name="Jain,Aryan" userId="S::aj3246@drexel.edu::6a47e474-0541-4d57-9e1c-15b20456b01e" providerId="AD" clId="Web-{98D6BF69-69F6-481F-B864-63D8DE7852F7}" dt="2023-12-04T01:04:29.858" v="574"/>
          <ac:picMkLst>
            <pc:docMk/>
            <pc:sldMk cId="3298431866" sldId="258"/>
            <ac:picMk id="4" creationId="{6ACCFF13-1D78-0541-3E66-3A73A813D7BC}"/>
          </ac:picMkLst>
        </pc:picChg>
        <pc:picChg chg="mod ord">
          <ac:chgData name="Jain,Aryan" userId="S::aj3246@drexel.edu::6a47e474-0541-4d57-9e1c-15b20456b01e" providerId="AD" clId="Web-{98D6BF69-69F6-481F-B864-63D8DE7852F7}" dt="2023-12-04T01:04:29.858" v="574"/>
          <ac:picMkLst>
            <pc:docMk/>
            <pc:sldMk cId="3298431866" sldId="258"/>
            <ac:picMk id="6" creationId="{F40B1A5F-1420-089C-D288-2F7E2EA0FE6C}"/>
          </ac:picMkLst>
        </pc:picChg>
        <pc:picChg chg="mod">
          <ac:chgData name="Jain,Aryan" userId="S::aj3246@drexel.edu::6a47e474-0541-4d57-9e1c-15b20456b01e" providerId="AD" clId="Web-{98D6BF69-69F6-481F-B864-63D8DE7852F7}" dt="2023-12-04T01:04:29.858" v="574"/>
          <ac:picMkLst>
            <pc:docMk/>
            <pc:sldMk cId="3298431866" sldId="258"/>
            <ac:picMk id="7" creationId="{FE519203-C284-4A44-659F-163A80F8A04B}"/>
          </ac:picMkLst>
        </pc:picChg>
        <pc:picChg chg="mod ord">
          <ac:chgData name="Jain,Aryan" userId="S::aj3246@drexel.edu::6a47e474-0541-4d57-9e1c-15b20456b01e" providerId="AD" clId="Web-{98D6BF69-69F6-481F-B864-63D8DE7852F7}" dt="2023-12-04T01:04:46.609" v="576" actId="1076"/>
          <ac:picMkLst>
            <pc:docMk/>
            <pc:sldMk cId="3298431866" sldId="258"/>
            <ac:picMk id="13" creationId="{874AFC84-0150-FE48-0AB3-E06C343718C9}"/>
          </ac:picMkLst>
        </pc:picChg>
      </pc:sldChg>
      <pc:sldChg chg="modSp">
        <pc:chgData name="Jain,Aryan" userId="S::aj3246@drexel.edu::6a47e474-0541-4d57-9e1c-15b20456b01e" providerId="AD" clId="Web-{98D6BF69-69F6-481F-B864-63D8DE7852F7}" dt="2023-12-04T01:05:41.126" v="585" actId="20577"/>
        <pc:sldMkLst>
          <pc:docMk/>
          <pc:sldMk cId="1054884919" sldId="259"/>
        </pc:sldMkLst>
        <pc:spChg chg="mod">
          <ac:chgData name="Jain,Aryan" userId="S::aj3246@drexel.edu::6a47e474-0541-4d57-9e1c-15b20456b01e" providerId="AD" clId="Web-{98D6BF69-69F6-481F-B864-63D8DE7852F7}" dt="2023-12-04T01:05:41.126" v="585" actId="20577"/>
          <ac:spMkLst>
            <pc:docMk/>
            <pc:sldMk cId="1054884919" sldId="259"/>
            <ac:spMk id="33" creationId="{ABE874BC-25A7-444E-AAB7-2E4A426FEBDC}"/>
          </ac:spMkLst>
        </pc:spChg>
      </pc:sldChg>
      <pc:sldChg chg="addSp delSp modSp">
        <pc:chgData name="Jain,Aryan" userId="S::aj3246@drexel.edu::6a47e474-0541-4d57-9e1c-15b20456b01e" providerId="AD" clId="Web-{98D6BF69-69F6-481F-B864-63D8DE7852F7}" dt="2023-12-04T01:08:23.256" v="699"/>
        <pc:sldMkLst>
          <pc:docMk/>
          <pc:sldMk cId="2249389748" sldId="260"/>
        </pc:sldMkLst>
        <pc:spChg chg="mod">
          <ac:chgData name="Jain,Aryan" userId="S::aj3246@drexel.edu::6a47e474-0541-4d57-9e1c-15b20456b01e" providerId="AD" clId="Web-{98D6BF69-69F6-481F-B864-63D8DE7852F7}" dt="2023-12-04T01:07:56.489" v="694"/>
          <ac:spMkLst>
            <pc:docMk/>
            <pc:sldMk cId="2249389748" sldId="260"/>
            <ac:spMk id="2" creationId="{FCCC1219-0C6D-034C-B5AE-66B28FE2AF5A}"/>
          </ac:spMkLst>
        </pc:spChg>
        <pc:spChg chg="mod">
          <ac:chgData name="Jain,Aryan" userId="S::aj3246@drexel.edu::6a47e474-0541-4d57-9e1c-15b20456b01e" providerId="AD" clId="Web-{98D6BF69-69F6-481F-B864-63D8DE7852F7}" dt="2023-12-04T01:08:23.256" v="699"/>
          <ac:spMkLst>
            <pc:docMk/>
            <pc:sldMk cId="2249389748" sldId="260"/>
            <ac:spMk id="3" creationId="{39B174FE-6367-5942-A419-22ADA79CE723}"/>
          </ac:spMkLst>
        </pc:spChg>
        <pc:spChg chg="del">
          <ac:chgData name="Jain,Aryan" userId="S::aj3246@drexel.edu::6a47e474-0541-4d57-9e1c-15b20456b01e" providerId="AD" clId="Web-{98D6BF69-69F6-481F-B864-63D8DE7852F7}" dt="2023-12-04T01:07:56.489" v="694"/>
          <ac:spMkLst>
            <pc:docMk/>
            <pc:sldMk cId="2249389748" sldId="260"/>
            <ac:spMk id="26" creationId="{F944E337-3E5D-4A1F-A5A1-2057F25B8A7B}"/>
          </ac:spMkLst>
        </pc:spChg>
        <pc:spChg chg="del">
          <ac:chgData name="Jain,Aryan" userId="S::aj3246@drexel.edu::6a47e474-0541-4d57-9e1c-15b20456b01e" providerId="AD" clId="Web-{98D6BF69-69F6-481F-B864-63D8DE7852F7}" dt="2023-12-04T01:07:56.489" v="694"/>
          <ac:spMkLst>
            <pc:docMk/>
            <pc:sldMk cId="2249389748" sldId="260"/>
            <ac:spMk id="28" creationId="{4DA50D69-7CF7-4844-B844-A2B821C77F24}"/>
          </ac:spMkLst>
        </pc:spChg>
        <pc:spChg chg="add del">
          <ac:chgData name="Jain,Aryan" userId="S::aj3246@drexel.edu::6a47e474-0541-4d57-9e1c-15b20456b01e" providerId="AD" clId="Web-{98D6BF69-69F6-481F-B864-63D8DE7852F7}" dt="2023-12-04T01:08:23.256" v="699"/>
          <ac:spMkLst>
            <pc:docMk/>
            <pc:sldMk cId="2249389748" sldId="260"/>
            <ac:spMk id="33" creationId="{2E17E911-875F-4DE5-8699-99D9F1805A5D}"/>
          </ac:spMkLst>
        </pc:spChg>
        <pc:spChg chg="add del">
          <ac:chgData name="Jain,Aryan" userId="S::aj3246@drexel.edu::6a47e474-0541-4d57-9e1c-15b20456b01e" providerId="AD" clId="Web-{98D6BF69-69F6-481F-B864-63D8DE7852F7}" dt="2023-12-04T01:08:23.256" v="699"/>
          <ac:spMkLst>
            <pc:docMk/>
            <pc:sldMk cId="2249389748" sldId="260"/>
            <ac:spMk id="35" creationId="{CD9FE4EF-C4D8-49A0-B2FF-81D8DB7D8A24}"/>
          </ac:spMkLst>
        </pc:spChg>
        <pc:spChg chg="add del">
          <ac:chgData name="Jain,Aryan" userId="S::aj3246@drexel.edu::6a47e474-0541-4d57-9e1c-15b20456b01e" providerId="AD" clId="Web-{98D6BF69-69F6-481F-B864-63D8DE7852F7}" dt="2023-12-04T01:08:23.256" v="699"/>
          <ac:spMkLst>
            <pc:docMk/>
            <pc:sldMk cId="2249389748" sldId="260"/>
            <ac:spMk id="37" creationId="{4300840D-0A0B-4512-BACA-B439D5B9C57C}"/>
          </ac:spMkLst>
        </pc:spChg>
        <pc:spChg chg="add del">
          <ac:chgData name="Jain,Aryan" userId="S::aj3246@drexel.edu::6a47e474-0541-4d57-9e1c-15b20456b01e" providerId="AD" clId="Web-{98D6BF69-69F6-481F-B864-63D8DE7852F7}" dt="2023-12-04T01:08:23.256" v="699"/>
          <ac:spMkLst>
            <pc:docMk/>
            <pc:sldMk cId="2249389748" sldId="260"/>
            <ac:spMk id="39" creationId="{D2B78728-A580-49A7-84F9-6EF6F583ADE0}"/>
          </ac:spMkLst>
        </pc:spChg>
        <pc:spChg chg="add del">
          <ac:chgData name="Jain,Aryan" userId="S::aj3246@drexel.edu::6a47e474-0541-4d57-9e1c-15b20456b01e" providerId="AD" clId="Web-{98D6BF69-69F6-481F-B864-63D8DE7852F7}" dt="2023-12-04T01:08:23.256" v="699"/>
          <ac:spMkLst>
            <pc:docMk/>
            <pc:sldMk cId="2249389748" sldId="260"/>
            <ac:spMk id="41" creationId="{38FAA1A1-D861-433F-88FA-1E9D6FD31D11}"/>
          </ac:spMkLst>
        </pc:spChg>
        <pc:spChg chg="add del">
          <ac:chgData name="Jain,Aryan" userId="S::aj3246@drexel.edu::6a47e474-0541-4d57-9e1c-15b20456b01e" providerId="AD" clId="Web-{98D6BF69-69F6-481F-B864-63D8DE7852F7}" dt="2023-12-04T01:08:23.256" v="699"/>
          <ac:spMkLst>
            <pc:docMk/>
            <pc:sldMk cId="2249389748" sldId="260"/>
            <ac:spMk id="43" creationId="{8D71EDA1-87BF-4D5D-AB79-F346FD19278A}"/>
          </ac:spMkLst>
        </pc:spChg>
        <pc:spChg chg="add">
          <ac:chgData name="Jain,Aryan" userId="S::aj3246@drexel.edu::6a47e474-0541-4d57-9e1c-15b20456b01e" providerId="AD" clId="Web-{98D6BF69-69F6-481F-B864-63D8DE7852F7}" dt="2023-12-04T01:08:23.256" v="699"/>
          <ac:spMkLst>
            <pc:docMk/>
            <pc:sldMk cId="2249389748" sldId="260"/>
            <ac:spMk id="48" creationId="{09588DA8-065E-4F6F-8EFD-43104AB2E0CF}"/>
          </ac:spMkLst>
        </pc:spChg>
        <pc:spChg chg="add">
          <ac:chgData name="Jain,Aryan" userId="S::aj3246@drexel.edu::6a47e474-0541-4d57-9e1c-15b20456b01e" providerId="AD" clId="Web-{98D6BF69-69F6-481F-B864-63D8DE7852F7}" dt="2023-12-04T01:08:23.256" v="699"/>
          <ac:spMkLst>
            <pc:docMk/>
            <pc:sldMk cId="2249389748" sldId="260"/>
            <ac:spMk id="50" creationId="{C4285719-470E-454C-AF62-8323075F1F5B}"/>
          </ac:spMkLst>
        </pc:spChg>
        <pc:spChg chg="add">
          <ac:chgData name="Jain,Aryan" userId="S::aj3246@drexel.edu::6a47e474-0541-4d57-9e1c-15b20456b01e" providerId="AD" clId="Web-{98D6BF69-69F6-481F-B864-63D8DE7852F7}" dt="2023-12-04T01:08:23.256" v="699"/>
          <ac:spMkLst>
            <pc:docMk/>
            <pc:sldMk cId="2249389748" sldId="260"/>
            <ac:spMk id="52" creationId="{CD9FE4EF-C4D8-49A0-B2FF-81D8DB7D8A24}"/>
          </ac:spMkLst>
        </pc:spChg>
        <pc:spChg chg="add">
          <ac:chgData name="Jain,Aryan" userId="S::aj3246@drexel.edu::6a47e474-0541-4d57-9e1c-15b20456b01e" providerId="AD" clId="Web-{98D6BF69-69F6-481F-B864-63D8DE7852F7}" dt="2023-12-04T01:08:23.256" v="699"/>
          <ac:spMkLst>
            <pc:docMk/>
            <pc:sldMk cId="2249389748" sldId="260"/>
            <ac:spMk id="54" creationId="{4300840D-0A0B-4512-BACA-B439D5B9C57C}"/>
          </ac:spMkLst>
        </pc:spChg>
        <pc:spChg chg="add">
          <ac:chgData name="Jain,Aryan" userId="S::aj3246@drexel.edu::6a47e474-0541-4d57-9e1c-15b20456b01e" providerId="AD" clId="Web-{98D6BF69-69F6-481F-B864-63D8DE7852F7}" dt="2023-12-04T01:08:23.256" v="699"/>
          <ac:spMkLst>
            <pc:docMk/>
            <pc:sldMk cId="2249389748" sldId="260"/>
            <ac:spMk id="56" creationId="{D2B78728-A580-49A7-84F9-6EF6F583ADE0}"/>
          </ac:spMkLst>
        </pc:spChg>
        <pc:spChg chg="add">
          <ac:chgData name="Jain,Aryan" userId="S::aj3246@drexel.edu::6a47e474-0541-4d57-9e1c-15b20456b01e" providerId="AD" clId="Web-{98D6BF69-69F6-481F-B864-63D8DE7852F7}" dt="2023-12-04T01:08:23.256" v="699"/>
          <ac:spMkLst>
            <pc:docMk/>
            <pc:sldMk cId="2249389748" sldId="260"/>
            <ac:spMk id="58" creationId="{38FAA1A1-D861-433F-88FA-1E9D6FD31D11}"/>
          </ac:spMkLst>
        </pc:spChg>
        <pc:spChg chg="add">
          <ac:chgData name="Jain,Aryan" userId="S::aj3246@drexel.edu::6a47e474-0541-4d57-9e1c-15b20456b01e" providerId="AD" clId="Web-{98D6BF69-69F6-481F-B864-63D8DE7852F7}" dt="2023-12-04T01:08:23.256" v="699"/>
          <ac:spMkLst>
            <pc:docMk/>
            <pc:sldMk cId="2249389748" sldId="260"/>
            <ac:spMk id="60" creationId="{8D71EDA1-87BF-4D5D-AB79-F346FD19278A}"/>
          </ac:spMkLst>
        </pc:spChg>
        <pc:picChg chg="del mod ord">
          <ac:chgData name="Jain,Aryan" userId="S::aj3246@drexel.edu::6a47e474-0541-4d57-9e1c-15b20456b01e" providerId="AD" clId="Web-{98D6BF69-69F6-481F-B864-63D8DE7852F7}" dt="2023-12-04T01:07:58.239" v="695"/>
          <ac:picMkLst>
            <pc:docMk/>
            <pc:sldMk cId="2249389748" sldId="260"/>
            <ac:picMk id="22" creationId="{302F7C7E-C444-5C8C-3916-24B65FBF996D}"/>
          </ac:picMkLst>
        </pc:picChg>
      </pc:sldChg>
      <pc:sldChg chg="addSp delSp modSp">
        <pc:chgData name="Jain,Aryan" userId="S::aj3246@drexel.edu::6a47e474-0541-4d57-9e1c-15b20456b01e" providerId="AD" clId="Web-{98D6BF69-69F6-481F-B864-63D8DE7852F7}" dt="2023-12-04T01:10:55.479" v="716" actId="20577"/>
        <pc:sldMkLst>
          <pc:docMk/>
          <pc:sldMk cId="2781622621" sldId="261"/>
        </pc:sldMkLst>
        <pc:spChg chg="mod">
          <ac:chgData name="Jain,Aryan" userId="S::aj3246@drexel.edu::6a47e474-0541-4d57-9e1c-15b20456b01e" providerId="AD" clId="Web-{98D6BF69-69F6-481F-B864-63D8DE7852F7}" dt="2023-12-04T01:09:48.367" v="708"/>
          <ac:spMkLst>
            <pc:docMk/>
            <pc:sldMk cId="2781622621" sldId="261"/>
            <ac:spMk id="2" creationId="{F54CD119-5868-0A44-B523-6F9234BC943E}"/>
          </ac:spMkLst>
        </pc:spChg>
        <pc:spChg chg="mod">
          <ac:chgData name="Jain,Aryan" userId="S::aj3246@drexel.edu::6a47e474-0541-4d57-9e1c-15b20456b01e" providerId="AD" clId="Web-{98D6BF69-69F6-481F-B864-63D8DE7852F7}" dt="2023-12-04T01:10:55.479" v="716" actId="20577"/>
          <ac:spMkLst>
            <pc:docMk/>
            <pc:sldMk cId="2781622621" sldId="261"/>
            <ac:spMk id="3" creationId="{05E2C9C3-D3B6-134D-A713-56229C7F4D3B}"/>
          </ac:spMkLst>
        </pc:spChg>
        <pc:spChg chg="del">
          <ac:chgData name="Jain,Aryan" userId="S::aj3246@drexel.edu::6a47e474-0541-4d57-9e1c-15b20456b01e" providerId="AD" clId="Web-{98D6BF69-69F6-481F-B864-63D8DE7852F7}" dt="2023-12-04T01:09:48.367" v="708"/>
          <ac:spMkLst>
            <pc:docMk/>
            <pc:sldMk cId="2781622621" sldId="261"/>
            <ac:spMk id="9" creationId="{F944E337-3E5D-4A1F-A5A1-2057F25B8A7B}"/>
          </ac:spMkLst>
        </pc:spChg>
        <pc:spChg chg="del">
          <ac:chgData name="Jain,Aryan" userId="S::aj3246@drexel.edu::6a47e474-0541-4d57-9e1c-15b20456b01e" providerId="AD" clId="Web-{98D6BF69-69F6-481F-B864-63D8DE7852F7}" dt="2023-12-04T01:09:48.367" v="708"/>
          <ac:spMkLst>
            <pc:docMk/>
            <pc:sldMk cId="2781622621" sldId="261"/>
            <ac:spMk id="11" creationId="{4DA50D69-7CF7-4844-B844-A2B821C77F24}"/>
          </ac:spMkLst>
        </pc:spChg>
        <pc:spChg chg="add del">
          <ac:chgData name="Jain,Aryan" userId="S::aj3246@drexel.edu::6a47e474-0541-4d57-9e1c-15b20456b01e" providerId="AD" clId="Web-{98D6BF69-69F6-481F-B864-63D8DE7852F7}" dt="2023-12-04T01:10:43.244" v="714"/>
          <ac:spMkLst>
            <pc:docMk/>
            <pc:sldMk cId="2781622621" sldId="261"/>
            <ac:spMk id="16" creationId="{DEE2AD96-B495-4E06-9291-B71706F728CB}"/>
          </ac:spMkLst>
        </pc:spChg>
        <pc:spChg chg="add del">
          <ac:chgData name="Jain,Aryan" userId="S::aj3246@drexel.edu::6a47e474-0541-4d57-9e1c-15b20456b01e" providerId="AD" clId="Web-{98D6BF69-69F6-481F-B864-63D8DE7852F7}" dt="2023-12-04T01:10:43.244" v="714"/>
          <ac:spMkLst>
            <pc:docMk/>
            <pc:sldMk cId="2781622621" sldId="261"/>
            <ac:spMk id="18" creationId="{53CF6D67-C5A8-4ADD-9E8E-1E38CA1D3166}"/>
          </ac:spMkLst>
        </pc:spChg>
        <pc:spChg chg="add del">
          <ac:chgData name="Jain,Aryan" userId="S::aj3246@drexel.edu::6a47e474-0541-4d57-9e1c-15b20456b01e" providerId="AD" clId="Web-{98D6BF69-69F6-481F-B864-63D8DE7852F7}" dt="2023-12-04T01:10:43.244" v="714"/>
          <ac:spMkLst>
            <pc:docMk/>
            <pc:sldMk cId="2781622621" sldId="261"/>
            <ac:spMk id="20" creationId="{86909FA0-B515-4681-B7A8-FA281D133B94}"/>
          </ac:spMkLst>
        </pc:spChg>
        <pc:spChg chg="add del">
          <ac:chgData name="Jain,Aryan" userId="S::aj3246@drexel.edu::6a47e474-0541-4d57-9e1c-15b20456b01e" providerId="AD" clId="Web-{98D6BF69-69F6-481F-B864-63D8DE7852F7}" dt="2023-12-04T01:10:43.244" v="714"/>
          <ac:spMkLst>
            <pc:docMk/>
            <pc:sldMk cId="2781622621" sldId="261"/>
            <ac:spMk id="22" creationId="{21C9FE86-FCC3-4A31-AA1C-C882262B7FE7}"/>
          </ac:spMkLst>
        </pc:spChg>
        <pc:spChg chg="add del">
          <ac:chgData name="Jain,Aryan" userId="S::aj3246@drexel.edu::6a47e474-0541-4d57-9e1c-15b20456b01e" providerId="AD" clId="Web-{98D6BF69-69F6-481F-B864-63D8DE7852F7}" dt="2023-12-04T01:10:43.244" v="714"/>
          <ac:spMkLst>
            <pc:docMk/>
            <pc:sldMk cId="2781622621" sldId="261"/>
            <ac:spMk id="24" creationId="{7D96243B-ECED-4B71-8E06-AE9A285EAD20}"/>
          </ac:spMkLst>
        </pc:spChg>
        <pc:spChg chg="add del">
          <ac:chgData name="Jain,Aryan" userId="S::aj3246@drexel.edu::6a47e474-0541-4d57-9e1c-15b20456b01e" providerId="AD" clId="Web-{98D6BF69-69F6-481F-B864-63D8DE7852F7}" dt="2023-12-04T01:10:43.244" v="714"/>
          <ac:spMkLst>
            <pc:docMk/>
            <pc:sldMk cId="2781622621" sldId="261"/>
            <ac:spMk id="26" creationId="{A09989E4-EFDC-4A90-A633-E0525FB4139E}"/>
          </ac:spMkLst>
        </pc:spChg>
        <pc:spChg chg="add">
          <ac:chgData name="Jain,Aryan" userId="S::aj3246@drexel.edu::6a47e474-0541-4d57-9e1c-15b20456b01e" providerId="AD" clId="Web-{98D6BF69-69F6-481F-B864-63D8DE7852F7}" dt="2023-12-04T01:10:43.244" v="714"/>
          <ac:spMkLst>
            <pc:docMk/>
            <pc:sldMk cId="2781622621" sldId="261"/>
            <ac:spMk id="31" creationId="{DEE2AD96-B495-4E06-9291-B71706F728CB}"/>
          </ac:spMkLst>
        </pc:spChg>
        <pc:spChg chg="add">
          <ac:chgData name="Jain,Aryan" userId="S::aj3246@drexel.edu::6a47e474-0541-4d57-9e1c-15b20456b01e" providerId="AD" clId="Web-{98D6BF69-69F6-481F-B864-63D8DE7852F7}" dt="2023-12-04T01:10:43.244" v="714"/>
          <ac:spMkLst>
            <pc:docMk/>
            <pc:sldMk cId="2781622621" sldId="261"/>
            <ac:spMk id="33" creationId="{53CF6D67-C5A8-4ADD-9E8E-1E38CA1D3166}"/>
          </ac:spMkLst>
        </pc:spChg>
        <pc:spChg chg="add">
          <ac:chgData name="Jain,Aryan" userId="S::aj3246@drexel.edu::6a47e474-0541-4d57-9e1c-15b20456b01e" providerId="AD" clId="Web-{98D6BF69-69F6-481F-B864-63D8DE7852F7}" dt="2023-12-04T01:10:43.244" v="714"/>
          <ac:spMkLst>
            <pc:docMk/>
            <pc:sldMk cId="2781622621" sldId="261"/>
            <ac:spMk id="35" creationId="{86909FA0-B515-4681-B7A8-FA281D133B94}"/>
          </ac:spMkLst>
        </pc:spChg>
        <pc:spChg chg="add">
          <ac:chgData name="Jain,Aryan" userId="S::aj3246@drexel.edu::6a47e474-0541-4d57-9e1c-15b20456b01e" providerId="AD" clId="Web-{98D6BF69-69F6-481F-B864-63D8DE7852F7}" dt="2023-12-04T01:10:43.244" v="714"/>
          <ac:spMkLst>
            <pc:docMk/>
            <pc:sldMk cId="2781622621" sldId="261"/>
            <ac:spMk id="37" creationId="{21C9FE86-FCC3-4A31-AA1C-C882262B7FE7}"/>
          </ac:spMkLst>
        </pc:spChg>
        <pc:spChg chg="add">
          <ac:chgData name="Jain,Aryan" userId="S::aj3246@drexel.edu::6a47e474-0541-4d57-9e1c-15b20456b01e" providerId="AD" clId="Web-{98D6BF69-69F6-481F-B864-63D8DE7852F7}" dt="2023-12-04T01:10:43.244" v="714"/>
          <ac:spMkLst>
            <pc:docMk/>
            <pc:sldMk cId="2781622621" sldId="261"/>
            <ac:spMk id="39" creationId="{7D96243B-ECED-4B71-8E06-AE9A285EAD20}"/>
          </ac:spMkLst>
        </pc:spChg>
        <pc:spChg chg="add">
          <ac:chgData name="Jain,Aryan" userId="S::aj3246@drexel.edu::6a47e474-0541-4d57-9e1c-15b20456b01e" providerId="AD" clId="Web-{98D6BF69-69F6-481F-B864-63D8DE7852F7}" dt="2023-12-04T01:10:43.244" v="714"/>
          <ac:spMkLst>
            <pc:docMk/>
            <pc:sldMk cId="2781622621" sldId="261"/>
            <ac:spMk id="41" creationId="{A09989E4-EFDC-4A90-A633-E0525FB4139E}"/>
          </ac:spMkLst>
        </pc:spChg>
        <pc:picChg chg="del">
          <ac:chgData name="Jain,Aryan" userId="S::aj3246@drexel.edu::6a47e474-0541-4d57-9e1c-15b20456b01e" providerId="AD" clId="Web-{98D6BF69-69F6-481F-B864-63D8DE7852F7}" dt="2023-12-04T01:09:44.524" v="707"/>
          <ac:picMkLst>
            <pc:docMk/>
            <pc:sldMk cId="2781622621" sldId="261"/>
            <ac:picMk id="5" creationId="{2892149B-B942-DC1F-A0E8-EAF222ABB6C0}"/>
          </ac:picMkLst>
        </pc:picChg>
      </pc:sldChg>
      <pc:sldChg chg="addSp delSp modSp">
        <pc:chgData name="Jain,Aryan" userId="S::aj3246@drexel.edu::6a47e474-0541-4d57-9e1c-15b20456b01e" providerId="AD" clId="Web-{98D6BF69-69F6-481F-B864-63D8DE7852F7}" dt="2023-12-04T01:14:33.766" v="743" actId="20577"/>
        <pc:sldMkLst>
          <pc:docMk/>
          <pc:sldMk cId="2645747481" sldId="262"/>
        </pc:sldMkLst>
        <pc:spChg chg="mod">
          <ac:chgData name="Jain,Aryan" userId="S::aj3246@drexel.edu::6a47e474-0541-4d57-9e1c-15b20456b01e" providerId="AD" clId="Web-{98D6BF69-69F6-481F-B864-63D8DE7852F7}" dt="2023-12-04T01:12:00.809" v="728"/>
          <ac:spMkLst>
            <pc:docMk/>
            <pc:sldMk cId="2645747481" sldId="262"/>
            <ac:spMk id="2" creationId="{8B337B21-1E26-A847-AC61-FDA5EEFBFA48}"/>
          </ac:spMkLst>
        </pc:spChg>
        <pc:spChg chg="mod">
          <ac:chgData name="Jain,Aryan" userId="S::aj3246@drexel.edu::6a47e474-0541-4d57-9e1c-15b20456b01e" providerId="AD" clId="Web-{98D6BF69-69F6-481F-B864-63D8DE7852F7}" dt="2023-12-04T01:14:33.766" v="743" actId="20577"/>
          <ac:spMkLst>
            <pc:docMk/>
            <pc:sldMk cId="2645747481" sldId="262"/>
            <ac:spMk id="3" creationId="{7A6681F8-49AF-094B-8AE8-6157C5F0B6F6}"/>
          </ac:spMkLst>
        </pc:spChg>
        <pc:spChg chg="del">
          <ac:chgData name="Jain,Aryan" userId="S::aj3246@drexel.edu::6a47e474-0541-4d57-9e1c-15b20456b01e" providerId="AD" clId="Web-{98D6BF69-69F6-481F-B864-63D8DE7852F7}" dt="2023-12-04T01:12:00.809" v="728"/>
          <ac:spMkLst>
            <pc:docMk/>
            <pc:sldMk cId="2645747481" sldId="262"/>
            <ac:spMk id="13" creationId="{F944E337-3E5D-4A1F-A5A1-2057F25B8A7B}"/>
          </ac:spMkLst>
        </pc:spChg>
        <pc:spChg chg="del">
          <ac:chgData name="Jain,Aryan" userId="S::aj3246@drexel.edu::6a47e474-0541-4d57-9e1c-15b20456b01e" providerId="AD" clId="Web-{98D6BF69-69F6-481F-B864-63D8DE7852F7}" dt="2023-12-04T01:12:00.809" v="728"/>
          <ac:spMkLst>
            <pc:docMk/>
            <pc:sldMk cId="2645747481" sldId="262"/>
            <ac:spMk id="14" creationId="{4DA50D69-7CF7-4844-B844-A2B821C77F24}"/>
          </ac:spMkLst>
        </pc:spChg>
        <pc:spChg chg="add">
          <ac:chgData name="Jain,Aryan" userId="S::aj3246@drexel.edu::6a47e474-0541-4d57-9e1c-15b20456b01e" providerId="AD" clId="Web-{98D6BF69-69F6-481F-B864-63D8DE7852F7}" dt="2023-12-04T01:12:00.809" v="728"/>
          <ac:spMkLst>
            <pc:docMk/>
            <pc:sldMk cId="2645747481" sldId="262"/>
            <ac:spMk id="19" creationId="{09588DA8-065E-4F6F-8EFD-43104AB2E0CF}"/>
          </ac:spMkLst>
        </pc:spChg>
        <pc:spChg chg="add">
          <ac:chgData name="Jain,Aryan" userId="S::aj3246@drexel.edu::6a47e474-0541-4d57-9e1c-15b20456b01e" providerId="AD" clId="Web-{98D6BF69-69F6-481F-B864-63D8DE7852F7}" dt="2023-12-04T01:12:00.809" v="728"/>
          <ac:spMkLst>
            <pc:docMk/>
            <pc:sldMk cId="2645747481" sldId="262"/>
            <ac:spMk id="21" creationId="{C4285719-470E-454C-AF62-8323075F1F5B}"/>
          </ac:spMkLst>
        </pc:spChg>
        <pc:spChg chg="add">
          <ac:chgData name="Jain,Aryan" userId="S::aj3246@drexel.edu::6a47e474-0541-4d57-9e1c-15b20456b01e" providerId="AD" clId="Web-{98D6BF69-69F6-481F-B864-63D8DE7852F7}" dt="2023-12-04T01:12:00.809" v="728"/>
          <ac:spMkLst>
            <pc:docMk/>
            <pc:sldMk cId="2645747481" sldId="262"/>
            <ac:spMk id="23" creationId="{CD9FE4EF-C4D8-49A0-B2FF-81D8DB7D8A24}"/>
          </ac:spMkLst>
        </pc:spChg>
        <pc:spChg chg="add">
          <ac:chgData name="Jain,Aryan" userId="S::aj3246@drexel.edu::6a47e474-0541-4d57-9e1c-15b20456b01e" providerId="AD" clId="Web-{98D6BF69-69F6-481F-B864-63D8DE7852F7}" dt="2023-12-04T01:12:00.809" v="728"/>
          <ac:spMkLst>
            <pc:docMk/>
            <pc:sldMk cId="2645747481" sldId="262"/>
            <ac:spMk id="25" creationId="{4300840D-0A0B-4512-BACA-B439D5B9C57C}"/>
          </ac:spMkLst>
        </pc:spChg>
        <pc:spChg chg="add">
          <ac:chgData name="Jain,Aryan" userId="S::aj3246@drexel.edu::6a47e474-0541-4d57-9e1c-15b20456b01e" providerId="AD" clId="Web-{98D6BF69-69F6-481F-B864-63D8DE7852F7}" dt="2023-12-04T01:12:00.809" v="728"/>
          <ac:spMkLst>
            <pc:docMk/>
            <pc:sldMk cId="2645747481" sldId="262"/>
            <ac:spMk id="27" creationId="{D2B78728-A580-49A7-84F9-6EF6F583ADE0}"/>
          </ac:spMkLst>
        </pc:spChg>
        <pc:spChg chg="add">
          <ac:chgData name="Jain,Aryan" userId="S::aj3246@drexel.edu::6a47e474-0541-4d57-9e1c-15b20456b01e" providerId="AD" clId="Web-{98D6BF69-69F6-481F-B864-63D8DE7852F7}" dt="2023-12-04T01:12:00.809" v="728"/>
          <ac:spMkLst>
            <pc:docMk/>
            <pc:sldMk cId="2645747481" sldId="262"/>
            <ac:spMk id="29" creationId="{38FAA1A1-D861-433F-88FA-1E9D6FD31D11}"/>
          </ac:spMkLst>
        </pc:spChg>
        <pc:spChg chg="add">
          <ac:chgData name="Jain,Aryan" userId="S::aj3246@drexel.edu::6a47e474-0541-4d57-9e1c-15b20456b01e" providerId="AD" clId="Web-{98D6BF69-69F6-481F-B864-63D8DE7852F7}" dt="2023-12-04T01:12:00.809" v="728"/>
          <ac:spMkLst>
            <pc:docMk/>
            <pc:sldMk cId="2645747481" sldId="262"/>
            <ac:spMk id="31" creationId="{8D71EDA1-87BF-4D5D-AB79-F346FD19278A}"/>
          </ac:spMkLst>
        </pc:spChg>
        <pc:picChg chg="del">
          <ac:chgData name="Jain,Aryan" userId="S::aj3246@drexel.edu::6a47e474-0541-4d57-9e1c-15b20456b01e" providerId="AD" clId="Web-{98D6BF69-69F6-481F-B864-63D8DE7852F7}" dt="2023-12-04T01:11:54.621" v="727"/>
          <ac:picMkLst>
            <pc:docMk/>
            <pc:sldMk cId="2645747481" sldId="262"/>
            <ac:picMk id="15" creationId="{7ACD5653-0AE5-BACB-3779-1F187A71AEE9}"/>
          </ac:picMkLst>
        </pc:picChg>
      </pc:sldChg>
      <pc:sldChg chg="addSp delSp modSp mod setBg">
        <pc:chgData name="Jain,Aryan" userId="S::aj3246@drexel.edu::6a47e474-0541-4d57-9e1c-15b20456b01e" providerId="AD" clId="Web-{98D6BF69-69F6-481F-B864-63D8DE7852F7}" dt="2023-12-04T01:09:28.351" v="706" actId="1076"/>
        <pc:sldMkLst>
          <pc:docMk/>
          <pc:sldMk cId="1612097646" sldId="263"/>
        </pc:sldMkLst>
        <pc:spChg chg="mod">
          <ac:chgData name="Jain,Aryan" userId="S::aj3246@drexel.edu::6a47e474-0541-4d57-9e1c-15b20456b01e" providerId="AD" clId="Web-{98D6BF69-69F6-481F-B864-63D8DE7852F7}" dt="2023-12-04T01:09:09.679" v="702"/>
          <ac:spMkLst>
            <pc:docMk/>
            <pc:sldMk cId="1612097646" sldId="263"/>
            <ac:spMk id="2" creationId="{E312C33B-C395-284A-8535-98395D1F6E71}"/>
          </ac:spMkLst>
        </pc:spChg>
        <pc:spChg chg="del mod">
          <ac:chgData name="Jain,Aryan" userId="S::aj3246@drexel.edu::6a47e474-0541-4d57-9e1c-15b20456b01e" providerId="AD" clId="Web-{98D6BF69-69F6-481F-B864-63D8DE7852F7}" dt="2023-12-04T00:44:08.635" v="31"/>
          <ac:spMkLst>
            <pc:docMk/>
            <pc:sldMk cId="1612097646" sldId="263"/>
            <ac:spMk id="3" creationId="{F55CFF0D-D572-3142-A36C-5EE8C0B06137}"/>
          </ac:spMkLst>
        </pc:spChg>
        <pc:spChg chg="add del">
          <ac:chgData name="Jain,Aryan" userId="S::aj3246@drexel.edu::6a47e474-0541-4d57-9e1c-15b20456b01e" providerId="AD" clId="Web-{98D6BF69-69F6-481F-B864-63D8DE7852F7}" dt="2023-12-04T01:09:00.116" v="701"/>
          <ac:spMkLst>
            <pc:docMk/>
            <pc:sldMk cId="1612097646" sldId="263"/>
            <ac:spMk id="6" creationId="{DC03936A-E5BC-118A-6DB7-F6B5B67A2C46}"/>
          </ac:spMkLst>
        </pc:spChg>
        <pc:spChg chg="add">
          <ac:chgData name="Jain,Aryan" userId="S::aj3246@drexel.edu::6a47e474-0541-4d57-9e1c-15b20456b01e" providerId="AD" clId="Web-{98D6BF69-69F6-481F-B864-63D8DE7852F7}" dt="2023-12-04T01:09:09.679" v="702"/>
          <ac:spMkLst>
            <pc:docMk/>
            <pc:sldMk cId="1612097646" sldId="263"/>
            <ac:spMk id="7" creationId="{1199E1B1-A8C0-4FE8-A5A8-1CB41D69F857}"/>
          </ac:spMkLst>
        </pc:spChg>
        <pc:spChg chg="add">
          <ac:chgData name="Jain,Aryan" userId="S::aj3246@drexel.edu::6a47e474-0541-4d57-9e1c-15b20456b01e" providerId="AD" clId="Web-{98D6BF69-69F6-481F-B864-63D8DE7852F7}" dt="2023-12-04T01:09:09.679" v="702"/>
          <ac:spMkLst>
            <pc:docMk/>
            <pc:sldMk cId="1612097646" sldId="263"/>
            <ac:spMk id="9" creationId="{A8384FB5-9ADC-4DDC-881B-597D56F5B15D}"/>
          </ac:spMkLst>
        </pc:spChg>
        <pc:spChg chg="add del">
          <ac:chgData name="Jain,Aryan" userId="S::aj3246@drexel.edu::6a47e474-0541-4d57-9e1c-15b20456b01e" providerId="AD" clId="Web-{98D6BF69-69F6-481F-B864-63D8DE7852F7}" dt="2023-12-04T01:09:00.116" v="701"/>
          <ac:spMkLst>
            <pc:docMk/>
            <pc:sldMk cId="1612097646" sldId="263"/>
            <ac:spMk id="11" creationId="{2E17E911-875F-4DE5-8699-99D9F1805A5D}"/>
          </ac:spMkLst>
        </pc:spChg>
        <pc:spChg chg="add del">
          <ac:chgData name="Jain,Aryan" userId="S::aj3246@drexel.edu::6a47e474-0541-4d57-9e1c-15b20456b01e" providerId="AD" clId="Web-{98D6BF69-69F6-481F-B864-63D8DE7852F7}" dt="2023-12-04T01:09:00.116" v="701"/>
          <ac:spMkLst>
            <pc:docMk/>
            <pc:sldMk cId="1612097646" sldId="263"/>
            <ac:spMk id="13" creationId="{CD9FE4EF-C4D8-49A0-B2FF-81D8DB7D8A24}"/>
          </ac:spMkLst>
        </pc:spChg>
        <pc:spChg chg="add del">
          <ac:chgData name="Jain,Aryan" userId="S::aj3246@drexel.edu::6a47e474-0541-4d57-9e1c-15b20456b01e" providerId="AD" clId="Web-{98D6BF69-69F6-481F-B864-63D8DE7852F7}" dt="2023-12-04T01:09:00.116" v="701"/>
          <ac:spMkLst>
            <pc:docMk/>
            <pc:sldMk cId="1612097646" sldId="263"/>
            <ac:spMk id="15" creationId="{4300840D-0A0B-4512-BACA-B439D5B9C57C}"/>
          </ac:spMkLst>
        </pc:spChg>
        <pc:spChg chg="add del">
          <ac:chgData name="Jain,Aryan" userId="S::aj3246@drexel.edu::6a47e474-0541-4d57-9e1c-15b20456b01e" providerId="AD" clId="Web-{98D6BF69-69F6-481F-B864-63D8DE7852F7}" dt="2023-12-04T01:09:00.116" v="701"/>
          <ac:spMkLst>
            <pc:docMk/>
            <pc:sldMk cId="1612097646" sldId="263"/>
            <ac:spMk id="17" creationId="{D2B78728-A580-49A7-84F9-6EF6F583ADE0}"/>
          </ac:spMkLst>
        </pc:spChg>
        <pc:spChg chg="add">
          <ac:chgData name="Jain,Aryan" userId="S::aj3246@drexel.edu::6a47e474-0541-4d57-9e1c-15b20456b01e" providerId="AD" clId="Web-{98D6BF69-69F6-481F-B864-63D8DE7852F7}" dt="2023-12-04T01:09:09.679" v="702"/>
          <ac:spMkLst>
            <pc:docMk/>
            <pc:sldMk cId="1612097646" sldId="263"/>
            <ac:spMk id="18" creationId="{84A8DE83-DE75-4B41-9DB4-A7EC0B0DEC0B}"/>
          </ac:spMkLst>
        </pc:spChg>
        <pc:spChg chg="add del">
          <ac:chgData name="Jain,Aryan" userId="S::aj3246@drexel.edu::6a47e474-0541-4d57-9e1c-15b20456b01e" providerId="AD" clId="Web-{98D6BF69-69F6-481F-B864-63D8DE7852F7}" dt="2023-12-04T01:09:00.116" v="701"/>
          <ac:spMkLst>
            <pc:docMk/>
            <pc:sldMk cId="1612097646" sldId="263"/>
            <ac:spMk id="19" creationId="{38FAA1A1-D861-433F-88FA-1E9D6FD31D11}"/>
          </ac:spMkLst>
        </pc:spChg>
        <pc:spChg chg="add">
          <ac:chgData name="Jain,Aryan" userId="S::aj3246@drexel.edu::6a47e474-0541-4d57-9e1c-15b20456b01e" providerId="AD" clId="Web-{98D6BF69-69F6-481F-B864-63D8DE7852F7}" dt="2023-12-04T01:09:09.679" v="702"/>
          <ac:spMkLst>
            <pc:docMk/>
            <pc:sldMk cId="1612097646" sldId="263"/>
            <ac:spMk id="20" creationId="{A7009A0A-BEF5-4EAC-AF15-E4F9F002E239}"/>
          </ac:spMkLst>
        </pc:spChg>
        <pc:spChg chg="add del">
          <ac:chgData name="Jain,Aryan" userId="S::aj3246@drexel.edu::6a47e474-0541-4d57-9e1c-15b20456b01e" providerId="AD" clId="Web-{98D6BF69-69F6-481F-B864-63D8DE7852F7}" dt="2023-12-04T01:09:00.116" v="701"/>
          <ac:spMkLst>
            <pc:docMk/>
            <pc:sldMk cId="1612097646" sldId="263"/>
            <ac:spMk id="21" creationId="{8D71EDA1-87BF-4D5D-AB79-F346FD19278A}"/>
          </ac:spMkLst>
        </pc:spChg>
        <pc:picChg chg="add mod ord">
          <ac:chgData name="Jain,Aryan" userId="S::aj3246@drexel.edu::6a47e474-0541-4d57-9e1c-15b20456b01e" providerId="AD" clId="Web-{98D6BF69-69F6-481F-B864-63D8DE7852F7}" dt="2023-12-04T01:09:28.351" v="706" actId="1076"/>
          <ac:picMkLst>
            <pc:docMk/>
            <pc:sldMk cId="1612097646" sldId="263"/>
            <ac:picMk id="4" creationId="{969D59A5-57EC-2993-8793-F934FA8A7248}"/>
          </ac:picMkLst>
        </pc:picChg>
      </pc:sldChg>
      <pc:sldChg chg="addSp delSp modSp">
        <pc:chgData name="Jain,Aryan" userId="S::aj3246@drexel.edu::6a47e474-0541-4d57-9e1c-15b20456b01e" providerId="AD" clId="Web-{98D6BF69-69F6-481F-B864-63D8DE7852F7}" dt="2023-12-04T01:11:49.355" v="726" actId="20577"/>
        <pc:sldMkLst>
          <pc:docMk/>
          <pc:sldMk cId="3288101558" sldId="264"/>
        </pc:sldMkLst>
        <pc:spChg chg="mod">
          <ac:chgData name="Jain,Aryan" userId="S::aj3246@drexel.edu::6a47e474-0541-4d57-9e1c-15b20456b01e" providerId="AD" clId="Web-{98D6BF69-69F6-481F-B864-63D8DE7852F7}" dt="2023-12-04T01:11:09.604" v="718"/>
          <ac:spMkLst>
            <pc:docMk/>
            <pc:sldMk cId="3288101558" sldId="264"/>
            <ac:spMk id="2" creationId="{D56A079E-9CD9-D84F-AC45-14A954F929FD}"/>
          </ac:spMkLst>
        </pc:spChg>
        <pc:spChg chg="mod">
          <ac:chgData name="Jain,Aryan" userId="S::aj3246@drexel.edu::6a47e474-0541-4d57-9e1c-15b20456b01e" providerId="AD" clId="Web-{98D6BF69-69F6-481F-B864-63D8DE7852F7}" dt="2023-12-04T01:11:49.355" v="726" actId="20577"/>
          <ac:spMkLst>
            <pc:docMk/>
            <pc:sldMk cId="3288101558" sldId="264"/>
            <ac:spMk id="3" creationId="{D83F7FD3-C115-7C41-AA01-0FEA687163C6}"/>
          </ac:spMkLst>
        </pc:spChg>
        <pc:spChg chg="del">
          <ac:chgData name="Jain,Aryan" userId="S::aj3246@drexel.edu::6a47e474-0541-4d57-9e1c-15b20456b01e" providerId="AD" clId="Web-{98D6BF69-69F6-481F-B864-63D8DE7852F7}" dt="2023-12-04T01:11:09.604" v="718"/>
          <ac:spMkLst>
            <pc:docMk/>
            <pc:sldMk cId="3288101558" sldId="264"/>
            <ac:spMk id="26" creationId="{F944E337-3E5D-4A1F-A5A1-2057F25B8A7B}"/>
          </ac:spMkLst>
        </pc:spChg>
        <pc:spChg chg="del">
          <ac:chgData name="Jain,Aryan" userId="S::aj3246@drexel.edu::6a47e474-0541-4d57-9e1c-15b20456b01e" providerId="AD" clId="Web-{98D6BF69-69F6-481F-B864-63D8DE7852F7}" dt="2023-12-04T01:11:09.604" v="718"/>
          <ac:spMkLst>
            <pc:docMk/>
            <pc:sldMk cId="3288101558" sldId="264"/>
            <ac:spMk id="28" creationId="{4DA50D69-7CF7-4844-B844-A2B821C77F24}"/>
          </ac:spMkLst>
        </pc:spChg>
        <pc:spChg chg="add">
          <ac:chgData name="Jain,Aryan" userId="S::aj3246@drexel.edu::6a47e474-0541-4d57-9e1c-15b20456b01e" providerId="AD" clId="Web-{98D6BF69-69F6-481F-B864-63D8DE7852F7}" dt="2023-12-04T01:11:09.604" v="718"/>
          <ac:spMkLst>
            <pc:docMk/>
            <pc:sldMk cId="3288101558" sldId="264"/>
            <ac:spMk id="33" creationId="{09588DA8-065E-4F6F-8EFD-43104AB2E0CF}"/>
          </ac:spMkLst>
        </pc:spChg>
        <pc:spChg chg="add">
          <ac:chgData name="Jain,Aryan" userId="S::aj3246@drexel.edu::6a47e474-0541-4d57-9e1c-15b20456b01e" providerId="AD" clId="Web-{98D6BF69-69F6-481F-B864-63D8DE7852F7}" dt="2023-12-04T01:11:09.604" v="718"/>
          <ac:spMkLst>
            <pc:docMk/>
            <pc:sldMk cId="3288101558" sldId="264"/>
            <ac:spMk id="35" creationId="{C4285719-470E-454C-AF62-8323075F1F5B}"/>
          </ac:spMkLst>
        </pc:spChg>
        <pc:spChg chg="add">
          <ac:chgData name="Jain,Aryan" userId="S::aj3246@drexel.edu::6a47e474-0541-4d57-9e1c-15b20456b01e" providerId="AD" clId="Web-{98D6BF69-69F6-481F-B864-63D8DE7852F7}" dt="2023-12-04T01:11:09.604" v="718"/>
          <ac:spMkLst>
            <pc:docMk/>
            <pc:sldMk cId="3288101558" sldId="264"/>
            <ac:spMk id="37" creationId="{CD9FE4EF-C4D8-49A0-B2FF-81D8DB7D8A24}"/>
          </ac:spMkLst>
        </pc:spChg>
        <pc:spChg chg="add">
          <ac:chgData name="Jain,Aryan" userId="S::aj3246@drexel.edu::6a47e474-0541-4d57-9e1c-15b20456b01e" providerId="AD" clId="Web-{98D6BF69-69F6-481F-B864-63D8DE7852F7}" dt="2023-12-04T01:11:09.604" v="718"/>
          <ac:spMkLst>
            <pc:docMk/>
            <pc:sldMk cId="3288101558" sldId="264"/>
            <ac:spMk id="39" creationId="{4300840D-0A0B-4512-BACA-B439D5B9C57C}"/>
          </ac:spMkLst>
        </pc:spChg>
        <pc:spChg chg="add">
          <ac:chgData name="Jain,Aryan" userId="S::aj3246@drexel.edu::6a47e474-0541-4d57-9e1c-15b20456b01e" providerId="AD" clId="Web-{98D6BF69-69F6-481F-B864-63D8DE7852F7}" dt="2023-12-04T01:11:09.604" v="718"/>
          <ac:spMkLst>
            <pc:docMk/>
            <pc:sldMk cId="3288101558" sldId="264"/>
            <ac:spMk id="41" creationId="{D2B78728-A580-49A7-84F9-6EF6F583ADE0}"/>
          </ac:spMkLst>
        </pc:spChg>
        <pc:spChg chg="add">
          <ac:chgData name="Jain,Aryan" userId="S::aj3246@drexel.edu::6a47e474-0541-4d57-9e1c-15b20456b01e" providerId="AD" clId="Web-{98D6BF69-69F6-481F-B864-63D8DE7852F7}" dt="2023-12-04T01:11:09.604" v="718"/>
          <ac:spMkLst>
            <pc:docMk/>
            <pc:sldMk cId="3288101558" sldId="264"/>
            <ac:spMk id="43" creationId="{38FAA1A1-D861-433F-88FA-1E9D6FD31D11}"/>
          </ac:spMkLst>
        </pc:spChg>
        <pc:spChg chg="add">
          <ac:chgData name="Jain,Aryan" userId="S::aj3246@drexel.edu::6a47e474-0541-4d57-9e1c-15b20456b01e" providerId="AD" clId="Web-{98D6BF69-69F6-481F-B864-63D8DE7852F7}" dt="2023-12-04T01:11:09.604" v="718"/>
          <ac:spMkLst>
            <pc:docMk/>
            <pc:sldMk cId="3288101558" sldId="264"/>
            <ac:spMk id="45" creationId="{8D71EDA1-87BF-4D5D-AB79-F346FD19278A}"/>
          </ac:spMkLst>
        </pc:spChg>
        <pc:picChg chg="del">
          <ac:chgData name="Jain,Aryan" userId="S::aj3246@drexel.edu::6a47e474-0541-4d57-9e1c-15b20456b01e" providerId="AD" clId="Web-{98D6BF69-69F6-481F-B864-63D8DE7852F7}" dt="2023-12-04T01:11:02.229" v="717"/>
          <ac:picMkLst>
            <pc:docMk/>
            <pc:sldMk cId="3288101558" sldId="264"/>
            <ac:picMk id="22" creationId="{33583342-F211-768D-DE41-CB15F871350C}"/>
          </ac:picMkLst>
        </pc:picChg>
      </pc:sldChg>
      <pc:sldChg chg="del">
        <pc:chgData name="Jain,Aryan" userId="S::aj3246@drexel.edu::6a47e474-0541-4d57-9e1c-15b20456b01e" providerId="AD" clId="Web-{98D6BF69-69F6-481F-B864-63D8DE7852F7}" dt="2023-12-04T01:00:07.194" v="539"/>
        <pc:sldMkLst>
          <pc:docMk/>
          <pc:sldMk cId="4008387317" sldId="265"/>
        </pc:sldMkLst>
      </pc:sldChg>
      <pc:sldChg chg="addSp delSp modSp new mod setBg">
        <pc:chgData name="Jain,Aryan" userId="S::aj3246@drexel.edu::6a47e474-0541-4d57-9e1c-15b20456b01e" providerId="AD" clId="Web-{98D6BF69-69F6-481F-B864-63D8DE7852F7}" dt="2023-12-04T00:59:51.881" v="538"/>
        <pc:sldMkLst>
          <pc:docMk/>
          <pc:sldMk cId="724809082" sldId="266"/>
        </pc:sldMkLst>
        <pc:spChg chg="mod">
          <ac:chgData name="Jain,Aryan" userId="S::aj3246@drexel.edu::6a47e474-0541-4d57-9e1c-15b20456b01e" providerId="AD" clId="Web-{98D6BF69-69F6-481F-B864-63D8DE7852F7}" dt="2023-12-04T00:59:51.881" v="538"/>
          <ac:spMkLst>
            <pc:docMk/>
            <pc:sldMk cId="724809082" sldId="266"/>
            <ac:spMk id="2" creationId="{E39CD279-0BBE-48EE-9EE2-B9878B7398E9}"/>
          </ac:spMkLst>
        </pc:spChg>
        <pc:spChg chg="del">
          <ac:chgData name="Jain,Aryan" userId="S::aj3246@drexel.edu::6a47e474-0541-4d57-9e1c-15b20456b01e" providerId="AD" clId="Web-{98D6BF69-69F6-481F-B864-63D8DE7852F7}" dt="2023-12-04T00:49:12.972" v="62"/>
          <ac:spMkLst>
            <pc:docMk/>
            <pc:sldMk cId="724809082" sldId="266"/>
            <ac:spMk id="3" creationId="{597852BE-176D-1DCA-64D7-4F7DE2322C99}"/>
          </ac:spMkLst>
        </pc:spChg>
        <pc:spChg chg="add">
          <ac:chgData name="Jain,Aryan" userId="S::aj3246@drexel.edu::6a47e474-0541-4d57-9e1c-15b20456b01e" providerId="AD" clId="Web-{98D6BF69-69F6-481F-B864-63D8DE7852F7}" dt="2023-12-04T00:59:51.881" v="538"/>
          <ac:spMkLst>
            <pc:docMk/>
            <pc:sldMk cId="724809082" sldId="266"/>
            <ac:spMk id="9" creationId="{BACC6370-2D7E-4714-9D71-7542949D7D5D}"/>
          </ac:spMkLst>
        </pc:spChg>
        <pc:spChg chg="add">
          <ac:chgData name="Jain,Aryan" userId="S::aj3246@drexel.edu::6a47e474-0541-4d57-9e1c-15b20456b01e" providerId="AD" clId="Web-{98D6BF69-69F6-481F-B864-63D8DE7852F7}" dt="2023-12-04T00:59:51.881" v="538"/>
          <ac:spMkLst>
            <pc:docMk/>
            <pc:sldMk cId="724809082" sldId="266"/>
            <ac:spMk id="11" creationId="{F68B3F68-107C-434F-AA38-110D5EA91B85}"/>
          </ac:spMkLst>
        </pc:spChg>
        <pc:spChg chg="add">
          <ac:chgData name="Jain,Aryan" userId="S::aj3246@drexel.edu::6a47e474-0541-4d57-9e1c-15b20456b01e" providerId="AD" clId="Web-{98D6BF69-69F6-481F-B864-63D8DE7852F7}" dt="2023-12-04T00:59:51.881" v="538"/>
          <ac:spMkLst>
            <pc:docMk/>
            <pc:sldMk cId="724809082" sldId="266"/>
            <ac:spMk id="13" creationId="{AAD0DBB9-1A4B-4391-81D4-CB19F9AB918A}"/>
          </ac:spMkLst>
        </pc:spChg>
        <pc:spChg chg="add">
          <ac:chgData name="Jain,Aryan" userId="S::aj3246@drexel.edu::6a47e474-0541-4d57-9e1c-15b20456b01e" providerId="AD" clId="Web-{98D6BF69-69F6-481F-B864-63D8DE7852F7}" dt="2023-12-04T00:59:51.881" v="538"/>
          <ac:spMkLst>
            <pc:docMk/>
            <pc:sldMk cId="724809082" sldId="266"/>
            <ac:spMk id="15" creationId="{063BBA22-50EA-4C4D-BE05-F1CE4E63AA56}"/>
          </ac:spMkLst>
        </pc:spChg>
        <pc:graphicFrameChg chg="add mod ord modGraphic">
          <ac:chgData name="Jain,Aryan" userId="S::aj3246@drexel.edu::6a47e474-0541-4d57-9e1c-15b20456b01e" providerId="AD" clId="Web-{98D6BF69-69F6-481F-B864-63D8DE7852F7}" dt="2023-12-04T00:59:51.881" v="538"/>
          <ac:graphicFrameMkLst>
            <pc:docMk/>
            <pc:sldMk cId="724809082" sldId="266"/>
            <ac:graphicFrameMk id="4" creationId="{3F7AC795-4ECB-BB34-4821-2123AA00BE35}"/>
          </ac:graphicFrameMkLst>
        </pc:graphicFrameChg>
      </pc:sldChg>
      <pc:sldChg chg="modSp new del">
        <pc:chgData name="Jain,Aryan" userId="S::aj3246@drexel.edu::6a47e474-0541-4d57-9e1c-15b20456b01e" providerId="AD" clId="Web-{98D6BF69-69F6-481F-B864-63D8DE7852F7}" dt="2023-12-04T00:44:51.480" v="36"/>
        <pc:sldMkLst>
          <pc:docMk/>
          <pc:sldMk cId="1823124737" sldId="266"/>
        </pc:sldMkLst>
        <pc:spChg chg="mod">
          <ac:chgData name="Jain,Aryan" userId="S::aj3246@drexel.edu::6a47e474-0541-4d57-9e1c-15b20456b01e" providerId="AD" clId="Web-{98D6BF69-69F6-481F-B864-63D8DE7852F7}" dt="2023-12-04T00:43:39.119" v="28" actId="20577"/>
          <ac:spMkLst>
            <pc:docMk/>
            <pc:sldMk cId="1823124737" sldId="266"/>
            <ac:spMk id="3" creationId="{C0A1DEAD-DD26-5100-2F20-B3AFC987B2AD}"/>
          </ac:spMkLst>
        </pc:spChg>
      </pc:sldChg>
      <pc:sldChg chg="new del">
        <pc:chgData name="Jain,Aryan" userId="S::aj3246@drexel.edu::6a47e474-0541-4d57-9e1c-15b20456b01e" providerId="AD" clId="Web-{98D6BF69-69F6-481F-B864-63D8DE7852F7}" dt="2023-12-04T00:43:22.259" v="24"/>
        <pc:sldMkLst>
          <pc:docMk/>
          <pc:sldMk cId="1844842787" sldId="266"/>
        </pc:sldMkLst>
      </pc:sldChg>
    </pc:docChg>
  </pc:docChgLst>
  <pc:docChgLst>
    <pc:chgData name="Pokuri,Sai" userId="S::sp3867@drexel.edu::c0d9ed5e-168a-4cd5-a82f-bd11b176d268" providerId="AD" clId="Web-{B5BBD2D8-3F35-4BC5-A30E-DE5FC7381389}"/>
    <pc:docChg chg="modSld">
      <pc:chgData name="Pokuri,Sai" userId="S::sp3867@drexel.edu::c0d9ed5e-168a-4cd5-a82f-bd11b176d268" providerId="AD" clId="Web-{B5BBD2D8-3F35-4BC5-A30E-DE5FC7381389}" dt="2023-12-02T21:48:39.906" v="218" actId="20577"/>
      <pc:docMkLst>
        <pc:docMk/>
      </pc:docMkLst>
      <pc:sldChg chg="modSp">
        <pc:chgData name="Pokuri,Sai" userId="S::sp3867@drexel.edu::c0d9ed5e-168a-4cd5-a82f-bd11b176d268" providerId="AD" clId="Web-{B5BBD2D8-3F35-4BC5-A30E-DE5FC7381389}" dt="2023-12-02T21:48:39.906" v="218" actId="20577"/>
        <pc:sldMkLst>
          <pc:docMk/>
          <pc:sldMk cId="1612097646" sldId="263"/>
        </pc:sldMkLst>
        <pc:spChg chg="mod">
          <ac:chgData name="Pokuri,Sai" userId="S::sp3867@drexel.edu::c0d9ed5e-168a-4cd5-a82f-bd11b176d268" providerId="AD" clId="Web-{B5BBD2D8-3F35-4BC5-A30E-DE5FC7381389}" dt="2023-12-02T21:48:39.906" v="218" actId="20577"/>
          <ac:spMkLst>
            <pc:docMk/>
            <pc:sldMk cId="1612097646" sldId="263"/>
            <ac:spMk id="3" creationId="{F55CFF0D-D572-3142-A36C-5EE8C0B06137}"/>
          </ac:spMkLst>
        </pc:spChg>
      </pc:sldChg>
    </pc:docChg>
  </pc:docChgLst>
  <pc:docChgLst>
    <pc:chgData name="Hatami,Alireza" userId="S::ah3733@drexel.edu::b0b31f14-f390-46a0-80b1-2f9cca62cec4" providerId="AD" clId="Web-{0A1DF01B-BC87-4454-87F8-9323B568C1BD}"/>
    <pc:docChg chg="modSld">
      <pc:chgData name="Hatami,Alireza" userId="S::ah3733@drexel.edu::b0b31f14-f390-46a0-80b1-2f9cca62cec4" providerId="AD" clId="Web-{0A1DF01B-BC87-4454-87F8-9323B568C1BD}" dt="2023-12-02T22:02:49.370" v="379" actId="20577"/>
      <pc:docMkLst>
        <pc:docMk/>
      </pc:docMkLst>
      <pc:sldChg chg="addSp delSp modSp mod setBg">
        <pc:chgData name="Hatami,Alireza" userId="S::ah3733@drexel.edu::b0b31f14-f390-46a0-80b1-2f9cca62cec4" providerId="AD" clId="Web-{0A1DF01B-BC87-4454-87F8-9323B568C1BD}" dt="2023-12-02T21:06:32.722" v="73" actId="20577"/>
        <pc:sldMkLst>
          <pc:docMk/>
          <pc:sldMk cId="2397346906" sldId="257"/>
        </pc:sldMkLst>
        <pc:spChg chg="mod">
          <ac:chgData name="Hatami,Alireza" userId="S::ah3733@drexel.edu::b0b31f14-f390-46a0-80b1-2f9cca62cec4" providerId="AD" clId="Web-{0A1DF01B-BC87-4454-87F8-9323B568C1BD}" dt="2023-12-02T21:06:10.643" v="68"/>
          <ac:spMkLst>
            <pc:docMk/>
            <pc:sldMk cId="2397346906" sldId="257"/>
            <ac:spMk id="2" creationId="{5C4F02F6-349D-954F-B02F-78EBD3017252}"/>
          </ac:spMkLst>
        </pc:spChg>
        <pc:spChg chg="mod">
          <ac:chgData name="Hatami,Alireza" userId="S::ah3733@drexel.edu::b0b31f14-f390-46a0-80b1-2f9cca62cec4" providerId="AD" clId="Web-{0A1DF01B-BC87-4454-87F8-9323B568C1BD}" dt="2023-12-02T21:06:32.722" v="73" actId="20577"/>
          <ac:spMkLst>
            <pc:docMk/>
            <pc:sldMk cId="2397346906" sldId="257"/>
            <ac:spMk id="3" creationId="{3A721E59-1DC4-3845-9DB3-10F69E64143F}"/>
          </ac:spMkLst>
        </pc:spChg>
        <pc:spChg chg="add del">
          <ac:chgData name="Hatami,Alireza" userId="S::ah3733@drexel.edu::b0b31f14-f390-46a0-80b1-2f9cca62cec4" providerId="AD" clId="Web-{0A1DF01B-BC87-4454-87F8-9323B568C1BD}" dt="2023-12-02T21:04:45.045" v="65"/>
          <ac:spMkLst>
            <pc:docMk/>
            <pc:sldMk cId="2397346906" sldId="257"/>
            <ac:spMk id="9" creationId="{9F7D5CDA-D291-4307-BF55-1381FED29634}"/>
          </ac:spMkLst>
        </pc:spChg>
        <pc:spChg chg="add del">
          <ac:chgData name="Hatami,Alireza" userId="S::ah3733@drexel.edu::b0b31f14-f390-46a0-80b1-2f9cca62cec4" providerId="AD" clId="Web-{0A1DF01B-BC87-4454-87F8-9323B568C1BD}" dt="2023-12-02T21:04:45.045" v="65"/>
          <ac:spMkLst>
            <pc:docMk/>
            <pc:sldMk cId="2397346906" sldId="257"/>
            <ac:spMk id="11" creationId="{59B296B9-C5A5-4E4F-9B60-C907B5F1466C}"/>
          </ac:spMkLst>
        </pc:spChg>
        <pc:spChg chg="add del">
          <ac:chgData name="Hatami,Alireza" userId="S::ah3733@drexel.edu::b0b31f14-f390-46a0-80b1-2f9cca62cec4" providerId="AD" clId="Web-{0A1DF01B-BC87-4454-87F8-9323B568C1BD}" dt="2023-12-02T21:04:45.045" v="65"/>
          <ac:spMkLst>
            <pc:docMk/>
            <pc:sldMk cId="2397346906" sldId="257"/>
            <ac:spMk id="13" creationId="{D0300FD3-5AF1-6305-15FA-9078072672E2}"/>
          </ac:spMkLst>
        </pc:spChg>
        <pc:spChg chg="add del">
          <ac:chgData name="Hatami,Alireza" userId="S::ah3733@drexel.edu::b0b31f14-f390-46a0-80b1-2f9cca62cec4" providerId="AD" clId="Web-{0A1DF01B-BC87-4454-87F8-9323B568C1BD}" dt="2023-12-02T21:04:31.044" v="56"/>
          <ac:spMkLst>
            <pc:docMk/>
            <pc:sldMk cId="2397346906" sldId="257"/>
            <ac:spMk id="18" creationId="{45D37F4E-DDB4-456B-97E0-9937730A039F}"/>
          </ac:spMkLst>
        </pc:spChg>
        <pc:spChg chg="add del">
          <ac:chgData name="Hatami,Alireza" userId="S::ah3733@drexel.edu::b0b31f14-f390-46a0-80b1-2f9cca62cec4" providerId="AD" clId="Web-{0A1DF01B-BC87-4454-87F8-9323B568C1BD}" dt="2023-12-02T21:04:31.044" v="56"/>
          <ac:spMkLst>
            <pc:docMk/>
            <pc:sldMk cId="2397346906" sldId="257"/>
            <ac:spMk id="20" creationId="{B2DD41CD-8F47-4F56-AD12-4E2FF7696987}"/>
          </ac:spMkLst>
        </pc:spChg>
        <pc:spChg chg="add del">
          <ac:chgData name="Hatami,Alireza" userId="S::ah3733@drexel.edu::b0b31f14-f390-46a0-80b1-2f9cca62cec4" providerId="AD" clId="Web-{0A1DF01B-BC87-4454-87F8-9323B568C1BD}" dt="2023-12-02T21:04:33.857" v="58"/>
          <ac:spMkLst>
            <pc:docMk/>
            <pc:sldMk cId="2397346906" sldId="257"/>
            <ac:spMk id="22" creationId="{9F7D5CDA-D291-4307-BF55-1381FED29634}"/>
          </ac:spMkLst>
        </pc:spChg>
        <pc:spChg chg="add del">
          <ac:chgData name="Hatami,Alireza" userId="S::ah3733@drexel.edu::b0b31f14-f390-46a0-80b1-2f9cca62cec4" providerId="AD" clId="Web-{0A1DF01B-BC87-4454-87F8-9323B568C1BD}" dt="2023-12-02T21:04:39.232" v="60"/>
          <ac:spMkLst>
            <pc:docMk/>
            <pc:sldMk cId="2397346906" sldId="257"/>
            <ac:spMk id="24" creationId="{DB304A14-32D0-4873-B914-423ED7B8DAFD}"/>
          </ac:spMkLst>
        </pc:spChg>
        <pc:spChg chg="add del">
          <ac:chgData name="Hatami,Alireza" userId="S::ah3733@drexel.edu::b0b31f14-f390-46a0-80b1-2f9cca62cec4" providerId="AD" clId="Web-{0A1DF01B-BC87-4454-87F8-9323B568C1BD}" dt="2023-12-02T21:04:39.232" v="60"/>
          <ac:spMkLst>
            <pc:docMk/>
            <pc:sldMk cId="2397346906" sldId="257"/>
            <ac:spMk id="25" creationId="{1D460C86-854F-4FB3-ABC2-E823D8FEB9DB}"/>
          </ac:spMkLst>
        </pc:spChg>
        <pc:spChg chg="add del">
          <ac:chgData name="Hatami,Alireza" userId="S::ah3733@drexel.edu::b0b31f14-f390-46a0-80b1-2f9cca62cec4" providerId="AD" clId="Web-{0A1DF01B-BC87-4454-87F8-9323B568C1BD}" dt="2023-12-02T21:04:39.232" v="60"/>
          <ac:spMkLst>
            <pc:docMk/>
            <pc:sldMk cId="2397346906" sldId="257"/>
            <ac:spMk id="26" creationId="{BB48116A-278A-4CC5-89D3-9DE8E8FF1245}"/>
          </ac:spMkLst>
        </pc:spChg>
        <pc:spChg chg="add del">
          <ac:chgData name="Hatami,Alireza" userId="S::ah3733@drexel.edu::b0b31f14-f390-46a0-80b1-2f9cca62cec4" providerId="AD" clId="Web-{0A1DF01B-BC87-4454-87F8-9323B568C1BD}" dt="2023-12-02T21:06:10.643" v="68"/>
          <ac:spMkLst>
            <pc:docMk/>
            <pc:sldMk cId="2397346906" sldId="257"/>
            <ac:spMk id="33" creationId="{45D37F4E-DDB4-456B-97E0-9937730A039F}"/>
          </ac:spMkLst>
        </pc:spChg>
        <pc:spChg chg="add del">
          <ac:chgData name="Hatami,Alireza" userId="S::ah3733@drexel.edu::b0b31f14-f390-46a0-80b1-2f9cca62cec4" providerId="AD" clId="Web-{0A1DF01B-BC87-4454-87F8-9323B568C1BD}" dt="2023-12-02T21:06:10.643" v="68"/>
          <ac:spMkLst>
            <pc:docMk/>
            <pc:sldMk cId="2397346906" sldId="257"/>
            <ac:spMk id="34" creationId="{B2DD41CD-8F47-4F56-AD12-4E2FF7696987}"/>
          </ac:spMkLst>
        </pc:spChg>
        <pc:spChg chg="add">
          <ac:chgData name="Hatami,Alireza" userId="S::ah3733@drexel.edu::b0b31f14-f390-46a0-80b1-2f9cca62cec4" providerId="AD" clId="Web-{0A1DF01B-BC87-4454-87F8-9323B568C1BD}" dt="2023-12-02T21:06:10.643" v="68"/>
          <ac:spMkLst>
            <pc:docMk/>
            <pc:sldMk cId="2397346906" sldId="257"/>
            <ac:spMk id="39" creationId="{AF6CB648-9554-488A-B457-99CAAD1DA528}"/>
          </ac:spMkLst>
        </pc:spChg>
        <pc:spChg chg="add">
          <ac:chgData name="Hatami,Alireza" userId="S::ah3733@drexel.edu::b0b31f14-f390-46a0-80b1-2f9cca62cec4" providerId="AD" clId="Web-{0A1DF01B-BC87-4454-87F8-9323B568C1BD}" dt="2023-12-02T21:06:10.643" v="68"/>
          <ac:spMkLst>
            <pc:docMk/>
            <pc:sldMk cId="2397346906" sldId="257"/>
            <ac:spMk id="41" creationId="{E3ADCBE7-9330-1CDA-00EB-CDD12DB722FF}"/>
          </ac:spMkLst>
        </pc:spChg>
        <pc:grpChg chg="add del">
          <ac:chgData name="Hatami,Alireza" userId="S::ah3733@drexel.edu::b0b31f14-f390-46a0-80b1-2f9cca62cec4" providerId="AD" clId="Web-{0A1DF01B-BC87-4454-87F8-9323B568C1BD}" dt="2023-12-02T21:04:45.045" v="64"/>
          <ac:grpSpMkLst>
            <pc:docMk/>
            <pc:sldMk cId="2397346906" sldId="257"/>
            <ac:grpSpMk id="30" creationId="{1FD67D68-9B83-C338-8342-3348D8F22347}"/>
          </ac:grpSpMkLst>
        </pc:grpChg>
        <pc:picChg chg="add del mod ord">
          <ac:chgData name="Hatami,Alireza" userId="S::ah3733@drexel.edu::b0b31f14-f390-46a0-80b1-2f9cca62cec4" providerId="AD" clId="Web-{0A1DF01B-BC87-4454-87F8-9323B568C1BD}" dt="2023-12-02T21:06:24.175" v="70" actId="1076"/>
          <ac:picMkLst>
            <pc:docMk/>
            <pc:sldMk cId="2397346906" sldId="257"/>
            <ac:picMk id="5" creationId="{DB1B15BF-3EA0-EEF4-E532-50A43AA3697D}"/>
          </ac:picMkLst>
        </pc:picChg>
        <pc:cxnChg chg="add del">
          <ac:chgData name="Hatami,Alireza" userId="S::ah3733@drexel.edu::b0b31f14-f390-46a0-80b1-2f9cca62cec4" providerId="AD" clId="Web-{0A1DF01B-BC87-4454-87F8-9323B568C1BD}" dt="2023-12-02T21:04:40.654" v="62"/>
          <ac:cxnSpMkLst>
            <pc:docMk/>
            <pc:sldMk cId="2397346906" sldId="257"/>
            <ac:cxnSpMk id="28" creationId="{FC23E3B9-5ABF-58B3-E2B0-E9A5DAA90037}"/>
          </ac:cxnSpMkLst>
        </pc:cxnChg>
      </pc:sldChg>
      <pc:sldChg chg="addSp delSp modSp mod setBg">
        <pc:chgData name="Hatami,Alireza" userId="S::ah3733@drexel.edu::b0b31f14-f390-46a0-80b1-2f9cca62cec4" providerId="AD" clId="Web-{0A1DF01B-BC87-4454-87F8-9323B568C1BD}" dt="2023-12-02T21:19:06.296" v="129" actId="1076"/>
        <pc:sldMkLst>
          <pc:docMk/>
          <pc:sldMk cId="3298431866" sldId="258"/>
        </pc:sldMkLst>
        <pc:spChg chg="mod">
          <ac:chgData name="Hatami,Alireza" userId="S::ah3733@drexel.edu::b0b31f14-f390-46a0-80b1-2f9cca62cec4" providerId="AD" clId="Web-{0A1DF01B-BC87-4454-87F8-9323B568C1BD}" dt="2023-12-02T21:10:12.421" v="78"/>
          <ac:spMkLst>
            <pc:docMk/>
            <pc:sldMk cId="3298431866" sldId="258"/>
            <ac:spMk id="2" creationId="{1518A51C-AC5C-224B-83E1-BE4285E72E3E}"/>
          </ac:spMkLst>
        </pc:spChg>
        <pc:spChg chg="mod">
          <ac:chgData name="Hatami,Alireza" userId="S::ah3733@drexel.edu::b0b31f14-f390-46a0-80b1-2f9cca62cec4" providerId="AD" clId="Web-{0A1DF01B-BC87-4454-87F8-9323B568C1BD}" dt="2023-12-02T21:14:42.012" v="97" actId="20577"/>
          <ac:spMkLst>
            <pc:docMk/>
            <pc:sldMk cId="3298431866" sldId="258"/>
            <ac:spMk id="3" creationId="{69AB92F3-2775-4B46-A098-FE988824A88C}"/>
          </ac:spMkLst>
        </pc:spChg>
        <pc:spChg chg="add del">
          <ac:chgData name="Hatami,Alireza" userId="S::ah3733@drexel.edu::b0b31f14-f390-46a0-80b1-2f9cca62cec4" providerId="AD" clId="Web-{0A1DF01B-BC87-4454-87F8-9323B568C1BD}" dt="2023-12-02T21:10:12.405" v="77"/>
          <ac:spMkLst>
            <pc:docMk/>
            <pc:sldMk cId="3298431866" sldId="258"/>
            <ac:spMk id="8" creationId="{081EA652-8C6A-4E69-BEB9-170809474553}"/>
          </ac:spMkLst>
        </pc:spChg>
        <pc:spChg chg="add del">
          <ac:chgData name="Hatami,Alireza" userId="S::ah3733@drexel.edu::b0b31f14-f390-46a0-80b1-2f9cca62cec4" providerId="AD" clId="Web-{0A1DF01B-BC87-4454-87F8-9323B568C1BD}" dt="2023-12-02T21:09:54.326" v="75"/>
          <ac:spMkLst>
            <pc:docMk/>
            <pc:sldMk cId="3298431866" sldId="258"/>
            <ac:spMk id="9" creationId="{04812C46-200A-4DEB-A05E-3ED6C68C2387}"/>
          </ac:spMkLst>
        </pc:spChg>
        <pc:spChg chg="add del">
          <ac:chgData name="Hatami,Alireza" userId="S::ah3733@drexel.edu::b0b31f14-f390-46a0-80b1-2f9cca62cec4" providerId="AD" clId="Web-{0A1DF01B-BC87-4454-87F8-9323B568C1BD}" dt="2023-12-02T21:10:12.405" v="77"/>
          <ac:spMkLst>
            <pc:docMk/>
            <pc:sldMk cId="3298431866" sldId="258"/>
            <ac:spMk id="10" creationId="{5298780A-33B9-4EA2-8F67-DE68AD62841B}"/>
          </ac:spMkLst>
        </pc:spChg>
        <pc:spChg chg="add del">
          <ac:chgData name="Hatami,Alireza" userId="S::ah3733@drexel.edu::b0b31f14-f390-46a0-80b1-2f9cca62cec4" providerId="AD" clId="Web-{0A1DF01B-BC87-4454-87F8-9323B568C1BD}" dt="2023-12-02T21:09:54.326" v="75"/>
          <ac:spMkLst>
            <pc:docMk/>
            <pc:sldMk cId="3298431866" sldId="258"/>
            <ac:spMk id="11" creationId="{D1EA859B-E555-4109-94F3-6700E046E008}"/>
          </ac:spMkLst>
        </pc:spChg>
        <pc:spChg chg="add del">
          <ac:chgData name="Hatami,Alireza" userId="S::ah3733@drexel.edu::b0b31f14-f390-46a0-80b1-2f9cca62cec4" providerId="AD" clId="Web-{0A1DF01B-BC87-4454-87F8-9323B568C1BD}" dt="2023-12-02T21:10:12.405" v="77"/>
          <ac:spMkLst>
            <pc:docMk/>
            <pc:sldMk cId="3298431866" sldId="258"/>
            <ac:spMk id="12" creationId="{7F488E8B-4E1E-4402-8935-D4E6C02615C7}"/>
          </ac:spMkLst>
        </pc:spChg>
        <pc:spChg chg="add">
          <ac:chgData name="Hatami,Alireza" userId="S::ah3733@drexel.edu::b0b31f14-f390-46a0-80b1-2f9cca62cec4" providerId="AD" clId="Web-{0A1DF01B-BC87-4454-87F8-9323B568C1BD}" dt="2023-12-02T21:10:12.421" v="78"/>
          <ac:spMkLst>
            <pc:docMk/>
            <pc:sldMk cId="3298431866" sldId="258"/>
            <ac:spMk id="14" creationId="{4300840D-0A0B-4512-BACA-B439D5B9C57C}"/>
          </ac:spMkLst>
        </pc:spChg>
        <pc:spChg chg="add">
          <ac:chgData name="Hatami,Alireza" userId="S::ah3733@drexel.edu::b0b31f14-f390-46a0-80b1-2f9cca62cec4" providerId="AD" clId="Web-{0A1DF01B-BC87-4454-87F8-9323B568C1BD}" dt="2023-12-02T21:10:12.421" v="78"/>
          <ac:spMkLst>
            <pc:docMk/>
            <pc:sldMk cId="3298431866" sldId="258"/>
            <ac:spMk id="15" creationId="{09588DA8-065E-4F6F-8EFD-43104AB2E0CF}"/>
          </ac:spMkLst>
        </pc:spChg>
        <pc:spChg chg="add">
          <ac:chgData name="Hatami,Alireza" userId="S::ah3733@drexel.edu::b0b31f14-f390-46a0-80b1-2f9cca62cec4" providerId="AD" clId="Web-{0A1DF01B-BC87-4454-87F8-9323B568C1BD}" dt="2023-12-02T21:10:12.421" v="78"/>
          <ac:spMkLst>
            <pc:docMk/>
            <pc:sldMk cId="3298431866" sldId="258"/>
            <ac:spMk id="16" creationId="{D2B78728-A580-49A7-84F9-6EF6F583ADE0}"/>
          </ac:spMkLst>
        </pc:spChg>
        <pc:spChg chg="add">
          <ac:chgData name="Hatami,Alireza" userId="S::ah3733@drexel.edu::b0b31f14-f390-46a0-80b1-2f9cca62cec4" providerId="AD" clId="Web-{0A1DF01B-BC87-4454-87F8-9323B568C1BD}" dt="2023-12-02T21:10:12.421" v="78"/>
          <ac:spMkLst>
            <pc:docMk/>
            <pc:sldMk cId="3298431866" sldId="258"/>
            <ac:spMk id="17" creationId="{C4285719-470E-454C-AF62-8323075F1F5B}"/>
          </ac:spMkLst>
        </pc:spChg>
        <pc:spChg chg="add">
          <ac:chgData name="Hatami,Alireza" userId="S::ah3733@drexel.edu::b0b31f14-f390-46a0-80b1-2f9cca62cec4" providerId="AD" clId="Web-{0A1DF01B-BC87-4454-87F8-9323B568C1BD}" dt="2023-12-02T21:10:12.421" v="78"/>
          <ac:spMkLst>
            <pc:docMk/>
            <pc:sldMk cId="3298431866" sldId="258"/>
            <ac:spMk id="18" creationId="{38FAA1A1-D861-433F-88FA-1E9D6FD31D11}"/>
          </ac:spMkLst>
        </pc:spChg>
        <pc:spChg chg="add">
          <ac:chgData name="Hatami,Alireza" userId="S::ah3733@drexel.edu::b0b31f14-f390-46a0-80b1-2f9cca62cec4" providerId="AD" clId="Web-{0A1DF01B-BC87-4454-87F8-9323B568C1BD}" dt="2023-12-02T21:10:12.421" v="78"/>
          <ac:spMkLst>
            <pc:docMk/>
            <pc:sldMk cId="3298431866" sldId="258"/>
            <ac:spMk id="19" creationId="{CD9FE4EF-C4D8-49A0-B2FF-81D8DB7D8A24}"/>
          </ac:spMkLst>
        </pc:spChg>
        <pc:spChg chg="add">
          <ac:chgData name="Hatami,Alireza" userId="S::ah3733@drexel.edu::b0b31f14-f390-46a0-80b1-2f9cca62cec4" providerId="AD" clId="Web-{0A1DF01B-BC87-4454-87F8-9323B568C1BD}" dt="2023-12-02T21:10:12.421" v="78"/>
          <ac:spMkLst>
            <pc:docMk/>
            <pc:sldMk cId="3298431866" sldId="258"/>
            <ac:spMk id="20" creationId="{8D71EDA1-87BF-4D5D-AB79-F346FD19278A}"/>
          </ac:spMkLst>
        </pc:spChg>
        <pc:picChg chg="add mod">
          <ac:chgData name="Hatami,Alireza" userId="S::ah3733@drexel.edu::b0b31f14-f390-46a0-80b1-2f9cca62cec4" providerId="AD" clId="Web-{0A1DF01B-BC87-4454-87F8-9323B568C1BD}" dt="2023-12-02T21:18:43.702" v="123" actId="1076"/>
          <ac:picMkLst>
            <pc:docMk/>
            <pc:sldMk cId="3298431866" sldId="258"/>
            <ac:picMk id="4" creationId="{6ACCFF13-1D78-0541-3E66-3A73A813D7BC}"/>
          </ac:picMkLst>
        </pc:picChg>
        <pc:picChg chg="add del">
          <ac:chgData name="Hatami,Alireza" userId="S::ah3733@drexel.edu::b0b31f14-f390-46a0-80b1-2f9cca62cec4" providerId="AD" clId="Web-{0A1DF01B-BC87-4454-87F8-9323B568C1BD}" dt="2023-12-02T21:09:54.326" v="75"/>
          <ac:picMkLst>
            <pc:docMk/>
            <pc:sldMk cId="3298431866" sldId="258"/>
            <ac:picMk id="5" creationId="{105E00D1-F5D6-3D2B-F47C-588FD83C4980}"/>
          </ac:picMkLst>
        </pc:picChg>
        <pc:picChg chg="add mod">
          <ac:chgData name="Hatami,Alireza" userId="S::ah3733@drexel.edu::b0b31f14-f390-46a0-80b1-2f9cca62cec4" providerId="AD" clId="Web-{0A1DF01B-BC87-4454-87F8-9323B568C1BD}" dt="2023-12-02T21:19:06.296" v="129" actId="1076"/>
          <ac:picMkLst>
            <pc:docMk/>
            <pc:sldMk cId="3298431866" sldId="258"/>
            <ac:picMk id="6" creationId="{F40B1A5F-1420-089C-D288-2F7E2EA0FE6C}"/>
          </ac:picMkLst>
        </pc:picChg>
        <pc:picChg chg="add mod">
          <ac:chgData name="Hatami,Alireza" userId="S::ah3733@drexel.edu::b0b31f14-f390-46a0-80b1-2f9cca62cec4" providerId="AD" clId="Web-{0A1DF01B-BC87-4454-87F8-9323B568C1BD}" dt="2023-12-02T21:19:03.515" v="128" actId="1076"/>
          <ac:picMkLst>
            <pc:docMk/>
            <pc:sldMk cId="3298431866" sldId="258"/>
            <ac:picMk id="7" creationId="{FE519203-C284-4A44-659F-163A80F8A04B}"/>
          </ac:picMkLst>
        </pc:picChg>
        <pc:picChg chg="add mod">
          <ac:chgData name="Hatami,Alireza" userId="S::ah3733@drexel.edu::b0b31f14-f390-46a0-80b1-2f9cca62cec4" providerId="AD" clId="Web-{0A1DF01B-BC87-4454-87F8-9323B568C1BD}" dt="2023-12-02T21:18:59.999" v="127" actId="14100"/>
          <ac:picMkLst>
            <pc:docMk/>
            <pc:sldMk cId="3298431866" sldId="258"/>
            <ac:picMk id="13" creationId="{874AFC84-0150-FE48-0AB3-E06C343718C9}"/>
          </ac:picMkLst>
        </pc:picChg>
      </pc:sldChg>
      <pc:sldChg chg="addSp delSp modSp mod setBg">
        <pc:chgData name="Hatami,Alireza" userId="S::ah3733@drexel.edu::b0b31f14-f390-46a0-80b1-2f9cca62cec4" providerId="AD" clId="Web-{0A1DF01B-BC87-4454-87F8-9323B568C1BD}" dt="2023-12-02T21:03:24.822" v="47"/>
        <pc:sldMkLst>
          <pc:docMk/>
          <pc:sldMk cId="1054884919" sldId="259"/>
        </pc:sldMkLst>
        <pc:spChg chg="mod">
          <ac:chgData name="Hatami,Alireza" userId="S::ah3733@drexel.edu::b0b31f14-f390-46a0-80b1-2f9cca62cec4" providerId="AD" clId="Web-{0A1DF01B-BC87-4454-87F8-9323B568C1BD}" dt="2023-12-02T21:03:24.822" v="47"/>
          <ac:spMkLst>
            <pc:docMk/>
            <pc:sldMk cId="1054884919" sldId="259"/>
            <ac:spMk id="2" creationId="{BE0E1A8E-333C-9A4B-B5B1-E33654238E02}"/>
          </ac:spMkLst>
        </pc:spChg>
        <pc:spChg chg="add del mod">
          <ac:chgData name="Hatami,Alireza" userId="S::ah3733@drexel.edu::b0b31f14-f390-46a0-80b1-2f9cca62cec4" providerId="AD" clId="Web-{0A1DF01B-BC87-4454-87F8-9323B568C1BD}" dt="2023-12-02T21:03:24.822" v="47"/>
          <ac:spMkLst>
            <pc:docMk/>
            <pc:sldMk cId="1054884919" sldId="259"/>
            <ac:spMk id="3" creationId="{ABE874BC-25A7-444E-AAB7-2E4A426FEBDC}"/>
          </ac:spMkLst>
        </pc:spChg>
        <pc:spChg chg="add del">
          <ac:chgData name="Hatami,Alireza" userId="S::ah3733@drexel.edu::b0b31f14-f390-46a0-80b1-2f9cca62cec4" providerId="AD" clId="Web-{0A1DF01B-BC87-4454-87F8-9323B568C1BD}" dt="2023-12-02T21:03:09.665" v="44"/>
          <ac:spMkLst>
            <pc:docMk/>
            <pc:sldMk cId="1054884919" sldId="259"/>
            <ac:spMk id="8" creationId="{09588DA8-065E-4F6F-8EFD-43104AB2E0CF}"/>
          </ac:spMkLst>
        </pc:spChg>
        <pc:spChg chg="add del">
          <ac:chgData name="Hatami,Alireza" userId="S::ah3733@drexel.edu::b0b31f14-f390-46a0-80b1-2f9cca62cec4" providerId="AD" clId="Web-{0A1DF01B-BC87-4454-87F8-9323B568C1BD}" dt="2023-12-02T21:02:33.554" v="40"/>
          <ac:spMkLst>
            <pc:docMk/>
            <pc:sldMk cId="1054884919" sldId="259"/>
            <ac:spMk id="9" creationId="{C0763A76-9F1C-4FC5-82B7-DD475DA461B2}"/>
          </ac:spMkLst>
        </pc:spChg>
        <pc:spChg chg="add del">
          <ac:chgData name="Hatami,Alireza" userId="S::ah3733@drexel.edu::b0b31f14-f390-46a0-80b1-2f9cca62cec4" providerId="AD" clId="Web-{0A1DF01B-BC87-4454-87F8-9323B568C1BD}" dt="2023-12-02T21:03:09.665" v="44"/>
          <ac:spMkLst>
            <pc:docMk/>
            <pc:sldMk cId="1054884919" sldId="259"/>
            <ac:spMk id="10" creationId="{C4285719-470E-454C-AF62-8323075F1F5B}"/>
          </ac:spMkLst>
        </pc:spChg>
        <pc:spChg chg="add del">
          <ac:chgData name="Hatami,Alireza" userId="S::ah3733@drexel.edu::b0b31f14-f390-46a0-80b1-2f9cca62cec4" providerId="AD" clId="Web-{0A1DF01B-BC87-4454-87F8-9323B568C1BD}" dt="2023-12-02T21:02:33.554" v="40"/>
          <ac:spMkLst>
            <pc:docMk/>
            <pc:sldMk cId="1054884919" sldId="259"/>
            <ac:spMk id="11" creationId="{E81BF4F6-F2CF-4984-9D14-D6966D92F99F}"/>
          </ac:spMkLst>
        </pc:spChg>
        <pc:spChg chg="add del">
          <ac:chgData name="Hatami,Alireza" userId="S::ah3733@drexel.edu::b0b31f14-f390-46a0-80b1-2f9cca62cec4" providerId="AD" clId="Web-{0A1DF01B-BC87-4454-87F8-9323B568C1BD}" dt="2023-12-02T21:03:09.665" v="44"/>
          <ac:spMkLst>
            <pc:docMk/>
            <pc:sldMk cId="1054884919" sldId="259"/>
            <ac:spMk id="12" creationId="{CD9FE4EF-C4D8-49A0-B2FF-81D8DB7D8A24}"/>
          </ac:spMkLst>
        </pc:spChg>
        <pc:spChg chg="add del">
          <ac:chgData name="Hatami,Alireza" userId="S::ah3733@drexel.edu::b0b31f14-f390-46a0-80b1-2f9cca62cec4" providerId="AD" clId="Web-{0A1DF01B-BC87-4454-87F8-9323B568C1BD}" dt="2023-12-02T21:02:51.414" v="42"/>
          <ac:spMkLst>
            <pc:docMk/>
            <pc:sldMk cId="1054884919" sldId="259"/>
            <ac:spMk id="13" creationId="{9DECDBF4-02B6-4BB4-B65B-B8107AD6A9E8}"/>
          </ac:spMkLst>
        </pc:spChg>
        <pc:spChg chg="add del">
          <ac:chgData name="Hatami,Alireza" userId="S::ah3733@drexel.edu::b0b31f14-f390-46a0-80b1-2f9cca62cec4" providerId="AD" clId="Web-{0A1DF01B-BC87-4454-87F8-9323B568C1BD}" dt="2023-12-02T21:02:51.414" v="42"/>
          <ac:spMkLst>
            <pc:docMk/>
            <pc:sldMk cId="1054884919" sldId="259"/>
            <ac:spMk id="14" creationId="{53B021B3-DE93-4AB7-8A18-CF5F1CED88B8}"/>
          </ac:spMkLst>
        </pc:spChg>
        <pc:spChg chg="add del">
          <ac:chgData name="Hatami,Alireza" userId="S::ah3733@drexel.edu::b0b31f14-f390-46a0-80b1-2f9cca62cec4" providerId="AD" clId="Web-{0A1DF01B-BC87-4454-87F8-9323B568C1BD}" dt="2023-12-02T21:02:51.414" v="42"/>
          <ac:spMkLst>
            <pc:docMk/>
            <pc:sldMk cId="1054884919" sldId="259"/>
            <ac:spMk id="15" creationId="{52D502E5-F6B4-4D58-B4AE-FC466FF15EE8}"/>
          </ac:spMkLst>
        </pc:spChg>
        <pc:spChg chg="add del">
          <ac:chgData name="Hatami,Alireza" userId="S::ah3733@drexel.edu::b0b31f14-f390-46a0-80b1-2f9cca62cec4" providerId="AD" clId="Web-{0A1DF01B-BC87-4454-87F8-9323B568C1BD}" dt="2023-12-02T21:03:09.665" v="44"/>
          <ac:spMkLst>
            <pc:docMk/>
            <pc:sldMk cId="1054884919" sldId="259"/>
            <ac:spMk id="18" creationId="{38FAA1A1-D861-433F-88FA-1E9D6FD31D11}"/>
          </ac:spMkLst>
        </pc:spChg>
        <pc:spChg chg="add del">
          <ac:chgData name="Hatami,Alireza" userId="S::ah3733@drexel.edu::b0b31f14-f390-46a0-80b1-2f9cca62cec4" providerId="AD" clId="Web-{0A1DF01B-BC87-4454-87F8-9323B568C1BD}" dt="2023-12-02T21:03:09.665" v="44"/>
          <ac:spMkLst>
            <pc:docMk/>
            <pc:sldMk cId="1054884919" sldId="259"/>
            <ac:spMk id="19" creationId="{4300840D-0A0B-4512-BACA-B439D5B9C57C}"/>
          </ac:spMkLst>
        </pc:spChg>
        <pc:spChg chg="add del">
          <ac:chgData name="Hatami,Alireza" userId="S::ah3733@drexel.edu::b0b31f14-f390-46a0-80b1-2f9cca62cec4" providerId="AD" clId="Web-{0A1DF01B-BC87-4454-87F8-9323B568C1BD}" dt="2023-12-02T21:03:09.665" v="44"/>
          <ac:spMkLst>
            <pc:docMk/>
            <pc:sldMk cId="1054884919" sldId="259"/>
            <ac:spMk id="20" creationId="{8D71EDA1-87BF-4D5D-AB79-F346FD19278A}"/>
          </ac:spMkLst>
        </pc:spChg>
        <pc:spChg chg="add del">
          <ac:chgData name="Hatami,Alireza" userId="S::ah3733@drexel.edu::b0b31f14-f390-46a0-80b1-2f9cca62cec4" providerId="AD" clId="Web-{0A1DF01B-BC87-4454-87F8-9323B568C1BD}" dt="2023-12-02T21:03:09.665" v="44"/>
          <ac:spMkLst>
            <pc:docMk/>
            <pc:sldMk cId="1054884919" sldId="259"/>
            <ac:spMk id="21" creationId="{D2B78728-A580-49A7-84F9-6EF6F583ADE0}"/>
          </ac:spMkLst>
        </pc:spChg>
        <pc:spChg chg="add del">
          <ac:chgData name="Hatami,Alireza" userId="S::ah3733@drexel.edu::b0b31f14-f390-46a0-80b1-2f9cca62cec4" providerId="AD" clId="Web-{0A1DF01B-BC87-4454-87F8-9323B568C1BD}" dt="2023-12-02T21:03:09.665" v="44"/>
          <ac:spMkLst>
            <pc:docMk/>
            <pc:sldMk cId="1054884919" sldId="259"/>
            <ac:spMk id="22" creationId="{ABE874BC-25A7-444E-AAB7-2E4A426FEBDC}"/>
          </ac:spMkLst>
        </pc:spChg>
        <pc:spChg chg="add">
          <ac:chgData name="Hatami,Alireza" userId="S::ah3733@drexel.edu::b0b31f14-f390-46a0-80b1-2f9cca62cec4" providerId="AD" clId="Web-{0A1DF01B-BC87-4454-87F8-9323B568C1BD}" dt="2023-12-02T21:03:24.822" v="47"/>
          <ac:spMkLst>
            <pc:docMk/>
            <pc:sldMk cId="1054884919" sldId="259"/>
            <ac:spMk id="26" creationId="{09588DA8-065E-4F6F-8EFD-43104AB2E0CF}"/>
          </ac:spMkLst>
        </pc:spChg>
        <pc:spChg chg="add">
          <ac:chgData name="Hatami,Alireza" userId="S::ah3733@drexel.edu::b0b31f14-f390-46a0-80b1-2f9cca62cec4" providerId="AD" clId="Web-{0A1DF01B-BC87-4454-87F8-9323B568C1BD}" dt="2023-12-02T21:03:24.822" v="47"/>
          <ac:spMkLst>
            <pc:docMk/>
            <pc:sldMk cId="1054884919" sldId="259"/>
            <ac:spMk id="27" creationId="{C4285719-470E-454C-AF62-8323075F1F5B}"/>
          </ac:spMkLst>
        </pc:spChg>
        <pc:spChg chg="add">
          <ac:chgData name="Hatami,Alireza" userId="S::ah3733@drexel.edu::b0b31f14-f390-46a0-80b1-2f9cca62cec4" providerId="AD" clId="Web-{0A1DF01B-BC87-4454-87F8-9323B568C1BD}" dt="2023-12-02T21:03:24.822" v="47"/>
          <ac:spMkLst>
            <pc:docMk/>
            <pc:sldMk cId="1054884919" sldId="259"/>
            <ac:spMk id="28" creationId="{CD9FE4EF-C4D8-49A0-B2FF-81D8DB7D8A24}"/>
          </ac:spMkLst>
        </pc:spChg>
        <pc:spChg chg="add">
          <ac:chgData name="Hatami,Alireza" userId="S::ah3733@drexel.edu::b0b31f14-f390-46a0-80b1-2f9cca62cec4" providerId="AD" clId="Web-{0A1DF01B-BC87-4454-87F8-9323B568C1BD}" dt="2023-12-02T21:03:24.822" v="47"/>
          <ac:spMkLst>
            <pc:docMk/>
            <pc:sldMk cId="1054884919" sldId="259"/>
            <ac:spMk id="29" creationId="{4300840D-0A0B-4512-BACA-B439D5B9C57C}"/>
          </ac:spMkLst>
        </pc:spChg>
        <pc:spChg chg="add">
          <ac:chgData name="Hatami,Alireza" userId="S::ah3733@drexel.edu::b0b31f14-f390-46a0-80b1-2f9cca62cec4" providerId="AD" clId="Web-{0A1DF01B-BC87-4454-87F8-9323B568C1BD}" dt="2023-12-02T21:03:24.822" v="47"/>
          <ac:spMkLst>
            <pc:docMk/>
            <pc:sldMk cId="1054884919" sldId="259"/>
            <ac:spMk id="30" creationId="{D2B78728-A580-49A7-84F9-6EF6F583ADE0}"/>
          </ac:spMkLst>
        </pc:spChg>
        <pc:spChg chg="add">
          <ac:chgData name="Hatami,Alireza" userId="S::ah3733@drexel.edu::b0b31f14-f390-46a0-80b1-2f9cca62cec4" providerId="AD" clId="Web-{0A1DF01B-BC87-4454-87F8-9323B568C1BD}" dt="2023-12-02T21:03:24.822" v="47"/>
          <ac:spMkLst>
            <pc:docMk/>
            <pc:sldMk cId="1054884919" sldId="259"/>
            <ac:spMk id="31" creationId="{38FAA1A1-D861-433F-88FA-1E9D6FD31D11}"/>
          </ac:spMkLst>
        </pc:spChg>
        <pc:spChg chg="add">
          <ac:chgData name="Hatami,Alireza" userId="S::ah3733@drexel.edu::b0b31f14-f390-46a0-80b1-2f9cca62cec4" providerId="AD" clId="Web-{0A1DF01B-BC87-4454-87F8-9323B568C1BD}" dt="2023-12-02T21:03:24.822" v="47"/>
          <ac:spMkLst>
            <pc:docMk/>
            <pc:sldMk cId="1054884919" sldId="259"/>
            <ac:spMk id="32" creationId="{8D71EDA1-87BF-4D5D-AB79-F346FD19278A}"/>
          </ac:spMkLst>
        </pc:spChg>
        <pc:spChg chg="add">
          <ac:chgData name="Hatami,Alireza" userId="S::ah3733@drexel.edu::b0b31f14-f390-46a0-80b1-2f9cca62cec4" providerId="AD" clId="Web-{0A1DF01B-BC87-4454-87F8-9323B568C1BD}" dt="2023-12-02T21:03:24.822" v="47"/>
          <ac:spMkLst>
            <pc:docMk/>
            <pc:sldMk cId="1054884919" sldId="259"/>
            <ac:spMk id="33" creationId="{ABE874BC-25A7-444E-AAB7-2E4A426FEBDC}"/>
          </ac:spMkLst>
        </pc:spChg>
        <pc:graphicFrameChg chg="add del">
          <ac:chgData name="Hatami,Alireza" userId="S::ah3733@drexel.edu::b0b31f14-f390-46a0-80b1-2f9cca62cec4" providerId="AD" clId="Web-{0A1DF01B-BC87-4454-87F8-9323B568C1BD}" dt="2023-12-02T21:02:51.414" v="42"/>
          <ac:graphicFrameMkLst>
            <pc:docMk/>
            <pc:sldMk cId="1054884919" sldId="259"/>
            <ac:graphicFrameMk id="16" creationId="{0C07D9BD-7812-02FE-D7AC-EF3B0A776831}"/>
          </ac:graphicFrameMkLst>
        </pc:graphicFrameChg>
        <pc:graphicFrameChg chg="add del">
          <ac:chgData name="Hatami,Alireza" userId="S::ah3733@drexel.edu::b0b31f14-f390-46a0-80b1-2f9cca62cec4" providerId="AD" clId="Web-{0A1DF01B-BC87-4454-87F8-9323B568C1BD}" dt="2023-12-02T21:03:24.806" v="46"/>
          <ac:graphicFrameMkLst>
            <pc:docMk/>
            <pc:sldMk cId="1054884919" sldId="259"/>
            <ac:graphicFrameMk id="24" creationId="{CFA1F970-93E8-60B8-5664-E8EE024528A3}"/>
          </ac:graphicFrameMkLst>
        </pc:graphicFrameChg>
        <pc:picChg chg="add del">
          <ac:chgData name="Hatami,Alireza" userId="S::ah3733@drexel.edu::b0b31f14-f390-46a0-80b1-2f9cca62cec4" providerId="AD" clId="Web-{0A1DF01B-BC87-4454-87F8-9323B568C1BD}" dt="2023-12-02T21:02:33.554" v="40"/>
          <ac:picMkLst>
            <pc:docMk/>
            <pc:sldMk cId="1054884919" sldId="259"/>
            <ac:picMk id="5" creationId="{424AFA6E-B490-C753-1790-DA68E0C695F7}"/>
          </ac:picMkLst>
        </pc:picChg>
      </pc:sldChg>
      <pc:sldChg chg="addSp modSp mod setBg">
        <pc:chgData name="Hatami,Alireza" userId="S::ah3733@drexel.edu::b0b31f14-f390-46a0-80b1-2f9cca62cec4" providerId="AD" clId="Web-{0A1DF01B-BC87-4454-87F8-9323B568C1BD}" dt="2023-12-02T21:58:53.233" v="328"/>
        <pc:sldMkLst>
          <pc:docMk/>
          <pc:sldMk cId="2249389748" sldId="260"/>
        </pc:sldMkLst>
        <pc:spChg chg="mod">
          <ac:chgData name="Hatami,Alireza" userId="S::ah3733@drexel.edu::b0b31f14-f390-46a0-80b1-2f9cca62cec4" providerId="AD" clId="Web-{0A1DF01B-BC87-4454-87F8-9323B568C1BD}" dt="2023-12-02T21:58:53.233" v="328"/>
          <ac:spMkLst>
            <pc:docMk/>
            <pc:sldMk cId="2249389748" sldId="260"/>
            <ac:spMk id="2" creationId="{FCCC1219-0C6D-034C-B5AE-66B28FE2AF5A}"/>
          </ac:spMkLst>
        </pc:spChg>
        <pc:spChg chg="mod">
          <ac:chgData name="Hatami,Alireza" userId="S::ah3733@drexel.edu::b0b31f14-f390-46a0-80b1-2f9cca62cec4" providerId="AD" clId="Web-{0A1DF01B-BC87-4454-87F8-9323B568C1BD}" dt="2023-12-02T21:58:53.233" v="328"/>
          <ac:spMkLst>
            <pc:docMk/>
            <pc:sldMk cId="2249389748" sldId="260"/>
            <ac:spMk id="3" creationId="{39B174FE-6367-5942-A419-22ADA79CE723}"/>
          </ac:spMkLst>
        </pc:spChg>
        <pc:spChg chg="add">
          <ac:chgData name="Hatami,Alireza" userId="S::ah3733@drexel.edu::b0b31f14-f390-46a0-80b1-2f9cca62cec4" providerId="AD" clId="Web-{0A1DF01B-BC87-4454-87F8-9323B568C1BD}" dt="2023-12-02T21:58:53.233" v="328"/>
          <ac:spMkLst>
            <pc:docMk/>
            <pc:sldMk cId="2249389748" sldId="260"/>
            <ac:spMk id="8" creationId="{09588DA8-065E-4F6F-8EFD-43104AB2E0CF}"/>
          </ac:spMkLst>
        </pc:spChg>
        <pc:spChg chg="add">
          <ac:chgData name="Hatami,Alireza" userId="S::ah3733@drexel.edu::b0b31f14-f390-46a0-80b1-2f9cca62cec4" providerId="AD" clId="Web-{0A1DF01B-BC87-4454-87F8-9323B568C1BD}" dt="2023-12-02T21:58:53.233" v="328"/>
          <ac:spMkLst>
            <pc:docMk/>
            <pc:sldMk cId="2249389748" sldId="260"/>
            <ac:spMk id="10" creationId="{C4285719-470E-454C-AF62-8323075F1F5B}"/>
          </ac:spMkLst>
        </pc:spChg>
        <pc:spChg chg="add">
          <ac:chgData name="Hatami,Alireza" userId="S::ah3733@drexel.edu::b0b31f14-f390-46a0-80b1-2f9cca62cec4" providerId="AD" clId="Web-{0A1DF01B-BC87-4454-87F8-9323B568C1BD}" dt="2023-12-02T21:58:53.233" v="328"/>
          <ac:spMkLst>
            <pc:docMk/>
            <pc:sldMk cId="2249389748" sldId="260"/>
            <ac:spMk id="12" creationId="{CD9FE4EF-C4D8-49A0-B2FF-81D8DB7D8A24}"/>
          </ac:spMkLst>
        </pc:spChg>
        <pc:spChg chg="add">
          <ac:chgData name="Hatami,Alireza" userId="S::ah3733@drexel.edu::b0b31f14-f390-46a0-80b1-2f9cca62cec4" providerId="AD" clId="Web-{0A1DF01B-BC87-4454-87F8-9323B568C1BD}" dt="2023-12-02T21:58:53.233" v="328"/>
          <ac:spMkLst>
            <pc:docMk/>
            <pc:sldMk cId="2249389748" sldId="260"/>
            <ac:spMk id="14" creationId="{4300840D-0A0B-4512-BACA-B439D5B9C57C}"/>
          </ac:spMkLst>
        </pc:spChg>
        <pc:spChg chg="add">
          <ac:chgData name="Hatami,Alireza" userId="S::ah3733@drexel.edu::b0b31f14-f390-46a0-80b1-2f9cca62cec4" providerId="AD" clId="Web-{0A1DF01B-BC87-4454-87F8-9323B568C1BD}" dt="2023-12-02T21:58:53.233" v="328"/>
          <ac:spMkLst>
            <pc:docMk/>
            <pc:sldMk cId="2249389748" sldId="260"/>
            <ac:spMk id="16" creationId="{D2B78728-A580-49A7-84F9-6EF6F583ADE0}"/>
          </ac:spMkLst>
        </pc:spChg>
        <pc:spChg chg="add">
          <ac:chgData name="Hatami,Alireza" userId="S::ah3733@drexel.edu::b0b31f14-f390-46a0-80b1-2f9cca62cec4" providerId="AD" clId="Web-{0A1DF01B-BC87-4454-87F8-9323B568C1BD}" dt="2023-12-02T21:58:53.233" v="328"/>
          <ac:spMkLst>
            <pc:docMk/>
            <pc:sldMk cId="2249389748" sldId="260"/>
            <ac:spMk id="18" creationId="{38FAA1A1-D861-433F-88FA-1E9D6FD31D11}"/>
          </ac:spMkLst>
        </pc:spChg>
        <pc:spChg chg="add">
          <ac:chgData name="Hatami,Alireza" userId="S::ah3733@drexel.edu::b0b31f14-f390-46a0-80b1-2f9cca62cec4" providerId="AD" clId="Web-{0A1DF01B-BC87-4454-87F8-9323B568C1BD}" dt="2023-12-02T21:58:53.233" v="328"/>
          <ac:spMkLst>
            <pc:docMk/>
            <pc:sldMk cId="2249389748" sldId="260"/>
            <ac:spMk id="20" creationId="{8D71EDA1-87BF-4D5D-AB79-F346FD19278A}"/>
          </ac:spMkLst>
        </pc:spChg>
      </pc:sldChg>
      <pc:sldChg chg="modSp">
        <pc:chgData name="Hatami,Alireza" userId="S::ah3733@drexel.edu::b0b31f14-f390-46a0-80b1-2f9cca62cec4" providerId="AD" clId="Web-{0A1DF01B-BC87-4454-87F8-9323B568C1BD}" dt="2023-12-02T22:02:49.370" v="379" actId="20577"/>
        <pc:sldMkLst>
          <pc:docMk/>
          <pc:sldMk cId="2645747481" sldId="262"/>
        </pc:sldMkLst>
        <pc:spChg chg="mod">
          <ac:chgData name="Hatami,Alireza" userId="S::ah3733@drexel.edu::b0b31f14-f390-46a0-80b1-2f9cca62cec4" providerId="AD" clId="Web-{0A1DF01B-BC87-4454-87F8-9323B568C1BD}" dt="2023-12-02T22:02:49.370" v="379" actId="20577"/>
          <ac:spMkLst>
            <pc:docMk/>
            <pc:sldMk cId="2645747481" sldId="262"/>
            <ac:spMk id="3" creationId="{7A6681F8-49AF-094B-8AE8-6157C5F0B6F6}"/>
          </ac:spMkLst>
        </pc:spChg>
      </pc:sldChg>
    </pc:docChg>
  </pc:docChgLst>
  <pc:docChgLst>
    <pc:chgData name="Pokuri,Sai" userId="S::sp3867@drexel.edu::c0d9ed5e-168a-4cd5-a82f-bd11b176d268" providerId="AD" clId="Web-{363AB15C-AE73-4569-BBAA-C0ECFF074169}"/>
    <pc:docChg chg="modSld">
      <pc:chgData name="Pokuri,Sai" userId="S::sp3867@drexel.edu::c0d9ed5e-168a-4cd5-a82f-bd11b176d268" providerId="AD" clId="Web-{363AB15C-AE73-4569-BBAA-C0ECFF074169}" dt="2023-12-04T00:02:28.324" v="1" actId="20577"/>
      <pc:docMkLst>
        <pc:docMk/>
      </pc:docMkLst>
      <pc:sldChg chg="modSp">
        <pc:chgData name="Pokuri,Sai" userId="S::sp3867@drexel.edu::c0d9ed5e-168a-4cd5-a82f-bd11b176d268" providerId="AD" clId="Web-{363AB15C-AE73-4569-BBAA-C0ECFF074169}" dt="2023-12-04T00:02:28.324" v="1" actId="20577"/>
        <pc:sldMkLst>
          <pc:docMk/>
          <pc:sldMk cId="3288101558" sldId="264"/>
        </pc:sldMkLst>
        <pc:spChg chg="mod">
          <ac:chgData name="Pokuri,Sai" userId="S::sp3867@drexel.edu::c0d9ed5e-168a-4cd5-a82f-bd11b176d268" providerId="AD" clId="Web-{363AB15C-AE73-4569-BBAA-C0ECFF074169}" dt="2023-12-04T00:02:28.324" v="1" actId="20577"/>
          <ac:spMkLst>
            <pc:docMk/>
            <pc:sldMk cId="3288101558" sldId="264"/>
            <ac:spMk id="3" creationId="{D83F7FD3-C115-7C41-AA01-0FEA687163C6}"/>
          </ac:spMkLst>
        </pc:spChg>
      </pc:sldChg>
    </pc:docChg>
  </pc:docChgLst>
  <pc:docChgLst>
    <pc:chgData name="Hatami,Alireza" userId="S::ah3733@drexel.edu::b0b31f14-f390-46a0-80b1-2f9cca62cec4" providerId="AD" clId="Web-{35CDC6CD-D71E-42DB-844E-FDEB7B968BBF}"/>
    <pc:docChg chg="modSld">
      <pc:chgData name="Hatami,Alireza" userId="S::ah3733@drexel.edu::b0b31f14-f390-46a0-80b1-2f9cca62cec4" providerId="AD" clId="Web-{35CDC6CD-D71E-42DB-844E-FDEB7B968BBF}" dt="2023-12-02T23:07:58.691" v="412" actId="1076"/>
      <pc:docMkLst>
        <pc:docMk/>
      </pc:docMkLst>
      <pc:sldChg chg="modSp">
        <pc:chgData name="Hatami,Alireza" userId="S::ah3733@drexel.edu::b0b31f14-f390-46a0-80b1-2f9cca62cec4" providerId="AD" clId="Web-{35CDC6CD-D71E-42DB-844E-FDEB7B968BBF}" dt="2023-12-02T23:07:58.691" v="412" actId="1076"/>
        <pc:sldMkLst>
          <pc:docMk/>
          <pc:sldMk cId="2645747481" sldId="262"/>
        </pc:sldMkLst>
        <pc:spChg chg="mod">
          <ac:chgData name="Hatami,Alireza" userId="S::ah3733@drexel.edu::b0b31f14-f390-46a0-80b1-2f9cca62cec4" providerId="AD" clId="Web-{35CDC6CD-D71E-42DB-844E-FDEB7B968BBF}" dt="2023-12-02T23:07:58.691" v="412" actId="1076"/>
          <ac:spMkLst>
            <pc:docMk/>
            <pc:sldMk cId="2645747481" sldId="262"/>
            <ac:spMk id="3" creationId="{7A6681F8-49AF-094B-8AE8-6157C5F0B6F6}"/>
          </ac:spMkLst>
        </pc:spChg>
      </pc:sldChg>
      <pc:sldChg chg="addSp delSp modSp mod setBg">
        <pc:chgData name="Hatami,Alireza" userId="S::ah3733@drexel.edu::b0b31f14-f390-46a0-80b1-2f9cca62cec4" providerId="AD" clId="Web-{35CDC6CD-D71E-42DB-844E-FDEB7B968BBF}" dt="2023-12-02T22:49:27.053" v="41"/>
        <pc:sldMkLst>
          <pc:docMk/>
          <pc:sldMk cId="1612097646" sldId="263"/>
        </pc:sldMkLst>
        <pc:spChg chg="mod">
          <ac:chgData name="Hatami,Alireza" userId="S::ah3733@drexel.edu::b0b31f14-f390-46a0-80b1-2f9cca62cec4" providerId="AD" clId="Web-{35CDC6CD-D71E-42DB-844E-FDEB7B968BBF}" dt="2023-12-02T22:49:27.053" v="41"/>
          <ac:spMkLst>
            <pc:docMk/>
            <pc:sldMk cId="1612097646" sldId="263"/>
            <ac:spMk id="2" creationId="{E312C33B-C395-284A-8535-98395D1F6E71}"/>
          </ac:spMkLst>
        </pc:spChg>
        <pc:spChg chg="mod">
          <ac:chgData name="Hatami,Alireza" userId="S::ah3733@drexel.edu::b0b31f14-f390-46a0-80b1-2f9cca62cec4" providerId="AD" clId="Web-{35CDC6CD-D71E-42DB-844E-FDEB7B968BBF}" dt="2023-12-02T22:49:27.053" v="41"/>
          <ac:spMkLst>
            <pc:docMk/>
            <pc:sldMk cId="1612097646" sldId="263"/>
            <ac:spMk id="3" creationId="{F55CFF0D-D572-3142-A36C-5EE8C0B06137}"/>
          </ac:spMkLst>
        </pc:spChg>
        <pc:spChg chg="add del">
          <ac:chgData name="Hatami,Alireza" userId="S::ah3733@drexel.edu::b0b31f14-f390-46a0-80b1-2f9cca62cec4" providerId="AD" clId="Web-{35CDC6CD-D71E-42DB-844E-FDEB7B968BBF}" dt="2023-12-02T22:49:27.053" v="41"/>
          <ac:spMkLst>
            <pc:docMk/>
            <pc:sldMk cId="1612097646" sldId="263"/>
            <ac:spMk id="8" creationId="{1B15ED52-F352-441B-82BF-E0EA34836D08}"/>
          </ac:spMkLst>
        </pc:spChg>
        <pc:spChg chg="add del">
          <ac:chgData name="Hatami,Alireza" userId="S::ah3733@drexel.edu::b0b31f14-f390-46a0-80b1-2f9cca62cec4" providerId="AD" clId="Web-{35CDC6CD-D71E-42DB-844E-FDEB7B968BBF}" dt="2023-12-02T22:49:27.053" v="41"/>
          <ac:spMkLst>
            <pc:docMk/>
            <pc:sldMk cId="1612097646" sldId="263"/>
            <ac:spMk id="10" creationId="{3B2E3793-BFE6-45A2-9B7B-E18844431C99}"/>
          </ac:spMkLst>
        </pc:spChg>
        <pc:spChg chg="add del">
          <ac:chgData name="Hatami,Alireza" userId="S::ah3733@drexel.edu::b0b31f14-f390-46a0-80b1-2f9cca62cec4" providerId="AD" clId="Web-{35CDC6CD-D71E-42DB-844E-FDEB7B968BBF}" dt="2023-12-02T22:49:27.053" v="41"/>
          <ac:spMkLst>
            <pc:docMk/>
            <pc:sldMk cId="1612097646" sldId="263"/>
            <ac:spMk id="12" creationId="{BC4C4868-CB8F-4AF9-9CDB-8108F2C19B67}"/>
          </ac:spMkLst>
        </pc:spChg>
        <pc:spChg chg="add del">
          <ac:chgData name="Hatami,Alireza" userId="S::ah3733@drexel.edu::b0b31f14-f390-46a0-80b1-2f9cca62cec4" providerId="AD" clId="Web-{35CDC6CD-D71E-42DB-844E-FDEB7B968BBF}" dt="2023-12-02T22:49:27.053" v="41"/>
          <ac:spMkLst>
            <pc:docMk/>
            <pc:sldMk cId="1612097646" sldId="263"/>
            <ac:spMk id="14" creationId="{375E0459-6403-40CD-989D-56A4407CA12E}"/>
          </ac:spMkLst>
        </pc:spChg>
        <pc:spChg chg="add del">
          <ac:chgData name="Hatami,Alireza" userId="S::ah3733@drexel.edu::b0b31f14-f390-46a0-80b1-2f9cca62cec4" providerId="AD" clId="Web-{35CDC6CD-D71E-42DB-844E-FDEB7B968BBF}" dt="2023-12-02T22:49:27.053" v="41"/>
          <ac:spMkLst>
            <pc:docMk/>
            <pc:sldMk cId="1612097646" sldId="263"/>
            <ac:spMk id="16" creationId="{53E5B1A8-3AC9-4BD1-9BBC-78CA94F2D1BA}"/>
          </ac:spMkLst>
        </pc:spChg>
      </pc:sldChg>
      <pc:sldChg chg="modSp">
        <pc:chgData name="Hatami,Alireza" userId="S::ah3733@drexel.edu::b0b31f14-f390-46a0-80b1-2f9cca62cec4" providerId="AD" clId="Web-{35CDC6CD-D71E-42DB-844E-FDEB7B968BBF}" dt="2023-12-02T23:05:26.702" v="399" actId="20577"/>
        <pc:sldMkLst>
          <pc:docMk/>
          <pc:sldMk cId="3288101558" sldId="264"/>
        </pc:sldMkLst>
        <pc:spChg chg="mod">
          <ac:chgData name="Hatami,Alireza" userId="S::ah3733@drexel.edu::b0b31f14-f390-46a0-80b1-2f9cca62cec4" providerId="AD" clId="Web-{35CDC6CD-D71E-42DB-844E-FDEB7B968BBF}" dt="2023-12-02T23:05:26.702" v="399" actId="20577"/>
          <ac:spMkLst>
            <pc:docMk/>
            <pc:sldMk cId="3288101558" sldId="264"/>
            <ac:spMk id="3" creationId="{D83F7FD3-C115-7C41-AA01-0FEA687163C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3E23-A5C1-6A42-9A26-FFFEBB0CD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FA3F3-7D43-8946-A2D9-9292CA2D9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5F98C-3658-9642-9833-AD1737308B98}"/>
              </a:ext>
            </a:extLst>
          </p:cNvPr>
          <p:cNvSpPr>
            <a:spLocks noGrp="1"/>
          </p:cNvSpPr>
          <p:nvPr>
            <p:ph type="dt" sz="half" idx="10"/>
          </p:nvPr>
        </p:nvSpPr>
        <p:spPr/>
        <p:txBody>
          <a:bodyPr/>
          <a:lstStyle/>
          <a:p>
            <a:fld id="{3C5E3940-567D-0E4A-B27A-538E5CA3F251}" type="datetimeFigureOut">
              <a:rPr lang="en-US" smtClean="0"/>
              <a:t>12/3/2023</a:t>
            </a:fld>
            <a:endParaRPr lang="en-US"/>
          </a:p>
        </p:txBody>
      </p:sp>
      <p:sp>
        <p:nvSpPr>
          <p:cNvPr id="5" name="Footer Placeholder 4">
            <a:extLst>
              <a:ext uri="{FF2B5EF4-FFF2-40B4-BE49-F238E27FC236}">
                <a16:creationId xmlns:a16="http://schemas.microsoft.com/office/drawing/2014/main" id="{39C27C1E-8ECA-4B41-81B0-47038D41A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174E7-C487-4C4A-9489-E617BE14A198}"/>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34450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1FF8-B232-2F42-A26C-8E9A52EF44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44E898-C77F-7544-862D-CBD01AF5E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B8B0-CB61-7C4B-8CD7-EE646BC1D222}"/>
              </a:ext>
            </a:extLst>
          </p:cNvPr>
          <p:cNvSpPr>
            <a:spLocks noGrp="1"/>
          </p:cNvSpPr>
          <p:nvPr>
            <p:ph type="dt" sz="half" idx="10"/>
          </p:nvPr>
        </p:nvSpPr>
        <p:spPr/>
        <p:txBody>
          <a:bodyPr/>
          <a:lstStyle/>
          <a:p>
            <a:fld id="{3C5E3940-567D-0E4A-B27A-538E5CA3F251}" type="datetimeFigureOut">
              <a:rPr lang="en-US" smtClean="0"/>
              <a:t>12/3/2023</a:t>
            </a:fld>
            <a:endParaRPr lang="en-US"/>
          </a:p>
        </p:txBody>
      </p:sp>
      <p:sp>
        <p:nvSpPr>
          <p:cNvPr id="5" name="Footer Placeholder 4">
            <a:extLst>
              <a:ext uri="{FF2B5EF4-FFF2-40B4-BE49-F238E27FC236}">
                <a16:creationId xmlns:a16="http://schemas.microsoft.com/office/drawing/2014/main" id="{589C12D5-A705-A945-A721-C3B7AD953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D9FE3-814C-6C48-B3A6-B5B58E849167}"/>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96902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682CC-F3F7-9240-A8D9-78F29B04FB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4672DB-7397-654F-A671-EA022D24F8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29740-A59D-5F4F-B96F-492FC3AD2CB7}"/>
              </a:ext>
            </a:extLst>
          </p:cNvPr>
          <p:cNvSpPr>
            <a:spLocks noGrp="1"/>
          </p:cNvSpPr>
          <p:nvPr>
            <p:ph type="dt" sz="half" idx="10"/>
          </p:nvPr>
        </p:nvSpPr>
        <p:spPr/>
        <p:txBody>
          <a:bodyPr/>
          <a:lstStyle/>
          <a:p>
            <a:fld id="{3C5E3940-567D-0E4A-B27A-538E5CA3F251}" type="datetimeFigureOut">
              <a:rPr lang="en-US" smtClean="0"/>
              <a:t>12/3/2023</a:t>
            </a:fld>
            <a:endParaRPr lang="en-US"/>
          </a:p>
        </p:txBody>
      </p:sp>
      <p:sp>
        <p:nvSpPr>
          <p:cNvPr id="5" name="Footer Placeholder 4">
            <a:extLst>
              <a:ext uri="{FF2B5EF4-FFF2-40B4-BE49-F238E27FC236}">
                <a16:creationId xmlns:a16="http://schemas.microsoft.com/office/drawing/2014/main" id="{0D092B13-B4E7-B34D-B4C1-AD19C5EF3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31AC1-E083-E44C-9D6B-430E26B25B0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52745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AC13-2165-974B-8D7E-C72B3D42C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1D158-5609-9748-AF3C-D788CC364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2E80E-8FCC-E349-B390-0E3491005DEE}"/>
              </a:ext>
            </a:extLst>
          </p:cNvPr>
          <p:cNvSpPr>
            <a:spLocks noGrp="1"/>
          </p:cNvSpPr>
          <p:nvPr>
            <p:ph type="dt" sz="half" idx="10"/>
          </p:nvPr>
        </p:nvSpPr>
        <p:spPr/>
        <p:txBody>
          <a:bodyPr/>
          <a:lstStyle/>
          <a:p>
            <a:fld id="{3C5E3940-567D-0E4A-B27A-538E5CA3F251}" type="datetimeFigureOut">
              <a:rPr lang="en-US" smtClean="0"/>
              <a:t>12/3/2023</a:t>
            </a:fld>
            <a:endParaRPr lang="en-US"/>
          </a:p>
        </p:txBody>
      </p:sp>
      <p:sp>
        <p:nvSpPr>
          <p:cNvPr id="5" name="Footer Placeholder 4">
            <a:extLst>
              <a:ext uri="{FF2B5EF4-FFF2-40B4-BE49-F238E27FC236}">
                <a16:creationId xmlns:a16="http://schemas.microsoft.com/office/drawing/2014/main" id="{A0A6EB36-EB94-BB4E-AA42-06E464307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B1BF6-B91C-634D-9ADF-D7BD5C724A95}"/>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08188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101B-78E9-B44E-9F77-E46DD21E7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813B8-D3DA-4545-B7CC-22B02C6CD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C61B46-0F32-3F45-A625-2C93C951959C}"/>
              </a:ext>
            </a:extLst>
          </p:cNvPr>
          <p:cNvSpPr>
            <a:spLocks noGrp="1"/>
          </p:cNvSpPr>
          <p:nvPr>
            <p:ph type="dt" sz="half" idx="10"/>
          </p:nvPr>
        </p:nvSpPr>
        <p:spPr/>
        <p:txBody>
          <a:bodyPr/>
          <a:lstStyle/>
          <a:p>
            <a:fld id="{3C5E3940-567D-0E4A-B27A-538E5CA3F251}" type="datetimeFigureOut">
              <a:rPr lang="en-US" smtClean="0"/>
              <a:t>12/3/2023</a:t>
            </a:fld>
            <a:endParaRPr lang="en-US"/>
          </a:p>
        </p:txBody>
      </p:sp>
      <p:sp>
        <p:nvSpPr>
          <p:cNvPr id="5" name="Footer Placeholder 4">
            <a:extLst>
              <a:ext uri="{FF2B5EF4-FFF2-40B4-BE49-F238E27FC236}">
                <a16:creationId xmlns:a16="http://schemas.microsoft.com/office/drawing/2014/main" id="{B89DED78-E670-2A42-9089-91393566F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BC1BB-B882-7943-9113-CC4F0972FA2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8038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D891-8BF4-3C4F-AC6A-9E618C924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1A334-08BB-AE48-AE73-7FE5CCB8C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1550F-82A1-1C44-A198-6A44754119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3DC0B-581B-D840-BCC5-69753D2CB23A}"/>
              </a:ext>
            </a:extLst>
          </p:cNvPr>
          <p:cNvSpPr>
            <a:spLocks noGrp="1"/>
          </p:cNvSpPr>
          <p:nvPr>
            <p:ph type="dt" sz="half" idx="10"/>
          </p:nvPr>
        </p:nvSpPr>
        <p:spPr/>
        <p:txBody>
          <a:bodyPr/>
          <a:lstStyle/>
          <a:p>
            <a:fld id="{3C5E3940-567D-0E4A-B27A-538E5CA3F251}" type="datetimeFigureOut">
              <a:rPr lang="en-US" smtClean="0"/>
              <a:t>12/3/2023</a:t>
            </a:fld>
            <a:endParaRPr lang="en-US"/>
          </a:p>
        </p:txBody>
      </p:sp>
      <p:sp>
        <p:nvSpPr>
          <p:cNvPr id="6" name="Footer Placeholder 5">
            <a:extLst>
              <a:ext uri="{FF2B5EF4-FFF2-40B4-BE49-F238E27FC236}">
                <a16:creationId xmlns:a16="http://schemas.microsoft.com/office/drawing/2014/main" id="{CE475984-75C0-F845-9023-0EF10FC2F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739E8-CB1E-0C44-BFF2-9602B81951CA}"/>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6030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03CD-4F85-9441-A784-313C29B6C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AE4A30-D063-0642-9B37-AEFA1CD13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455E47-99D9-8E48-9F04-F0270C7F2B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EA8E28-E10C-A043-9815-1C80365E6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36B27-6205-ED44-9AC9-1A7BBCDC77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9539D4-24A2-6E45-AFAA-AC045EE9CD7E}"/>
              </a:ext>
            </a:extLst>
          </p:cNvPr>
          <p:cNvSpPr>
            <a:spLocks noGrp="1"/>
          </p:cNvSpPr>
          <p:nvPr>
            <p:ph type="dt" sz="half" idx="10"/>
          </p:nvPr>
        </p:nvSpPr>
        <p:spPr/>
        <p:txBody>
          <a:bodyPr/>
          <a:lstStyle/>
          <a:p>
            <a:fld id="{3C5E3940-567D-0E4A-B27A-538E5CA3F251}" type="datetimeFigureOut">
              <a:rPr lang="en-US" smtClean="0"/>
              <a:t>12/3/2023</a:t>
            </a:fld>
            <a:endParaRPr lang="en-US"/>
          </a:p>
        </p:txBody>
      </p:sp>
      <p:sp>
        <p:nvSpPr>
          <p:cNvPr id="8" name="Footer Placeholder 7">
            <a:extLst>
              <a:ext uri="{FF2B5EF4-FFF2-40B4-BE49-F238E27FC236}">
                <a16:creationId xmlns:a16="http://schemas.microsoft.com/office/drawing/2014/main" id="{256BCC2D-10DE-554C-B73B-8F0C1125B4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B3EA4-8603-8044-966D-8C77A33BE4A0}"/>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2451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5192-E4B8-2F4A-9A46-FCEF03590E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116E7D-B3E9-9A42-9FBD-30244D780A76}"/>
              </a:ext>
            </a:extLst>
          </p:cNvPr>
          <p:cNvSpPr>
            <a:spLocks noGrp="1"/>
          </p:cNvSpPr>
          <p:nvPr>
            <p:ph type="dt" sz="half" idx="10"/>
          </p:nvPr>
        </p:nvSpPr>
        <p:spPr/>
        <p:txBody>
          <a:bodyPr/>
          <a:lstStyle/>
          <a:p>
            <a:fld id="{3C5E3940-567D-0E4A-B27A-538E5CA3F251}" type="datetimeFigureOut">
              <a:rPr lang="en-US" smtClean="0"/>
              <a:t>12/3/2023</a:t>
            </a:fld>
            <a:endParaRPr lang="en-US"/>
          </a:p>
        </p:txBody>
      </p:sp>
      <p:sp>
        <p:nvSpPr>
          <p:cNvPr id="4" name="Footer Placeholder 3">
            <a:extLst>
              <a:ext uri="{FF2B5EF4-FFF2-40B4-BE49-F238E27FC236}">
                <a16:creationId xmlns:a16="http://schemas.microsoft.com/office/drawing/2014/main" id="{B40020B4-2AB9-BA44-806D-0C8BB4587F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112544-7B01-E546-B6F9-8B443492BF71}"/>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55022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4D4D3-D5A5-2141-940C-1909F5BDE1D7}"/>
              </a:ext>
            </a:extLst>
          </p:cNvPr>
          <p:cNvSpPr>
            <a:spLocks noGrp="1"/>
          </p:cNvSpPr>
          <p:nvPr>
            <p:ph type="dt" sz="half" idx="10"/>
          </p:nvPr>
        </p:nvSpPr>
        <p:spPr/>
        <p:txBody>
          <a:bodyPr/>
          <a:lstStyle/>
          <a:p>
            <a:fld id="{3C5E3940-567D-0E4A-B27A-538E5CA3F251}" type="datetimeFigureOut">
              <a:rPr lang="en-US" smtClean="0"/>
              <a:t>12/3/2023</a:t>
            </a:fld>
            <a:endParaRPr lang="en-US"/>
          </a:p>
        </p:txBody>
      </p:sp>
      <p:sp>
        <p:nvSpPr>
          <p:cNvPr id="3" name="Footer Placeholder 2">
            <a:extLst>
              <a:ext uri="{FF2B5EF4-FFF2-40B4-BE49-F238E27FC236}">
                <a16:creationId xmlns:a16="http://schemas.microsoft.com/office/drawing/2014/main" id="{19C45E32-9BD9-A94F-97F7-92EB20AC58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05BF7B-6BD8-FA43-816F-6B2C3A5BA0B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52539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55B9-0021-A94E-A5A8-1FB808273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D541F-A43C-A842-8306-DA782FA22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ADF5C-CC8F-4C43-BEF6-4E259939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98931-D354-674F-9C50-4A65946BC4FB}"/>
              </a:ext>
            </a:extLst>
          </p:cNvPr>
          <p:cNvSpPr>
            <a:spLocks noGrp="1"/>
          </p:cNvSpPr>
          <p:nvPr>
            <p:ph type="dt" sz="half" idx="10"/>
          </p:nvPr>
        </p:nvSpPr>
        <p:spPr/>
        <p:txBody>
          <a:bodyPr/>
          <a:lstStyle/>
          <a:p>
            <a:fld id="{3C5E3940-567D-0E4A-B27A-538E5CA3F251}" type="datetimeFigureOut">
              <a:rPr lang="en-US" smtClean="0"/>
              <a:t>12/3/2023</a:t>
            </a:fld>
            <a:endParaRPr lang="en-US"/>
          </a:p>
        </p:txBody>
      </p:sp>
      <p:sp>
        <p:nvSpPr>
          <p:cNvPr id="6" name="Footer Placeholder 5">
            <a:extLst>
              <a:ext uri="{FF2B5EF4-FFF2-40B4-BE49-F238E27FC236}">
                <a16:creationId xmlns:a16="http://schemas.microsoft.com/office/drawing/2014/main" id="{3A19C04C-075E-6142-AFE9-813F37BBD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17510-F964-4042-ACF7-AFF33369899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24674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E5F1-BDCE-7140-A310-B15696ED2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52AE69-37C1-A244-8E4B-7D377C2B5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1641B0-3485-3C45-9847-4F76D9352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68270-E8F6-1048-B6A2-E3DD1265104A}"/>
              </a:ext>
            </a:extLst>
          </p:cNvPr>
          <p:cNvSpPr>
            <a:spLocks noGrp="1"/>
          </p:cNvSpPr>
          <p:nvPr>
            <p:ph type="dt" sz="half" idx="10"/>
          </p:nvPr>
        </p:nvSpPr>
        <p:spPr/>
        <p:txBody>
          <a:bodyPr/>
          <a:lstStyle/>
          <a:p>
            <a:fld id="{3C5E3940-567D-0E4A-B27A-538E5CA3F251}" type="datetimeFigureOut">
              <a:rPr lang="en-US" smtClean="0"/>
              <a:t>12/3/2023</a:t>
            </a:fld>
            <a:endParaRPr lang="en-US"/>
          </a:p>
        </p:txBody>
      </p:sp>
      <p:sp>
        <p:nvSpPr>
          <p:cNvPr id="6" name="Footer Placeholder 5">
            <a:extLst>
              <a:ext uri="{FF2B5EF4-FFF2-40B4-BE49-F238E27FC236}">
                <a16:creationId xmlns:a16="http://schemas.microsoft.com/office/drawing/2014/main" id="{4C66BF89-636D-A441-B70A-C7172EC27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12409-A527-A247-B24D-6FCC198EFBDD}"/>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7867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800CA0-A38B-6D49-B3B8-4AF4D2A0A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8604E0-4B42-1540-93A9-FFF7A0A92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1E37D-E175-764F-ACC8-4EDC6CC7D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E3940-567D-0E4A-B27A-538E5CA3F251}" type="datetimeFigureOut">
              <a:rPr lang="en-US" smtClean="0"/>
              <a:t>12/3/2023</a:t>
            </a:fld>
            <a:endParaRPr lang="en-US"/>
          </a:p>
        </p:txBody>
      </p:sp>
      <p:sp>
        <p:nvSpPr>
          <p:cNvPr id="5" name="Footer Placeholder 4">
            <a:extLst>
              <a:ext uri="{FF2B5EF4-FFF2-40B4-BE49-F238E27FC236}">
                <a16:creationId xmlns:a16="http://schemas.microsoft.com/office/drawing/2014/main" id="{63FC76AF-BC12-0F48-8F65-6FADBF473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40D68E-2D25-4E4E-8CC2-5E94D0DE6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04E71-C3B3-D34A-A2EC-B9453AF94C68}" type="slidenum">
              <a:rPr lang="en-US" smtClean="0"/>
              <a:t>‹#›</a:t>
            </a:fld>
            <a:endParaRPr lang="en-US"/>
          </a:p>
        </p:txBody>
      </p:sp>
    </p:spTree>
    <p:extLst>
      <p:ext uri="{BB962C8B-B14F-4D97-AF65-F5344CB8AC3E}">
        <p14:creationId xmlns:p14="http://schemas.microsoft.com/office/powerpoint/2010/main" val="408903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9020E-F455-E944-BBDA-1052D6751E5E}"/>
              </a:ext>
            </a:extLst>
          </p:cNvPr>
          <p:cNvSpPr>
            <a:spLocks noGrp="1"/>
          </p:cNvSpPr>
          <p:nvPr>
            <p:ph type="ctrTitle"/>
          </p:nvPr>
        </p:nvSpPr>
        <p:spPr>
          <a:xfrm>
            <a:off x="841248" y="1521725"/>
            <a:ext cx="4428699" cy="2745688"/>
          </a:xfrm>
          <a:noFill/>
        </p:spPr>
        <p:txBody>
          <a:bodyPr>
            <a:normAutofit/>
          </a:bodyPr>
          <a:lstStyle/>
          <a:p>
            <a:pPr algn="l"/>
            <a:r>
              <a:rPr lang="en-US" sz="5100">
                <a:cs typeface="Calibri Light"/>
              </a:rPr>
              <a:t>Fast Food Chain Nutrition Dataset</a:t>
            </a:r>
          </a:p>
        </p:txBody>
      </p:sp>
      <p:sp>
        <p:nvSpPr>
          <p:cNvPr id="3" name="Subtitle 2">
            <a:extLst>
              <a:ext uri="{FF2B5EF4-FFF2-40B4-BE49-F238E27FC236}">
                <a16:creationId xmlns:a16="http://schemas.microsoft.com/office/drawing/2014/main" id="{86318183-B2C7-364B-BD06-B3B9F040F805}"/>
              </a:ext>
            </a:extLst>
          </p:cNvPr>
          <p:cNvSpPr>
            <a:spLocks noGrp="1"/>
          </p:cNvSpPr>
          <p:nvPr>
            <p:ph type="subTitle" idx="1"/>
          </p:nvPr>
        </p:nvSpPr>
        <p:spPr>
          <a:xfrm>
            <a:off x="841248" y="4359488"/>
            <a:ext cx="4428699" cy="1655762"/>
          </a:xfrm>
          <a:noFill/>
        </p:spPr>
        <p:txBody>
          <a:bodyPr>
            <a:normAutofit/>
          </a:bodyPr>
          <a:lstStyle/>
          <a:p>
            <a:pPr algn="l"/>
            <a:r>
              <a:rPr lang="en-US" sz="2000"/>
              <a:t>Alireza </a:t>
            </a:r>
            <a:r>
              <a:rPr lang="en-US" sz="2000" err="1"/>
              <a:t>Hatami</a:t>
            </a:r>
            <a:endParaRPr lang="en-US" sz="2000"/>
          </a:p>
          <a:p>
            <a:pPr algn="l"/>
            <a:r>
              <a:rPr lang="en-US" sz="2000"/>
              <a:t>Aryan Jain</a:t>
            </a:r>
          </a:p>
          <a:p>
            <a:pPr algn="l"/>
            <a:r>
              <a:rPr lang="en-US" sz="2000" err="1"/>
              <a:t>Ziheng</a:t>
            </a:r>
            <a:r>
              <a:rPr lang="en-US" sz="2000"/>
              <a:t> Chen</a:t>
            </a:r>
            <a:r>
              <a:rPr lang="zh-CN" altLang="en-US" sz="2000"/>
              <a:t> </a:t>
            </a:r>
            <a:r>
              <a:rPr lang="en-US" altLang="zh-CN" sz="2000"/>
              <a:t>(George)</a:t>
            </a:r>
            <a:endParaRPr lang="en-US" sz="2000"/>
          </a:p>
          <a:p>
            <a:pPr algn="l"/>
            <a:r>
              <a:rPr lang="en-US" sz="2000"/>
              <a:t>Sai </a:t>
            </a:r>
            <a:r>
              <a:rPr lang="en-US" sz="2000" err="1"/>
              <a:t>Pokuri</a:t>
            </a:r>
            <a:r>
              <a:rPr lang="en-US" sz="2000"/>
              <a:t> </a:t>
            </a:r>
          </a:p>
        </p:txBody>
      </p:sp>
      <p:pic>
        <p:nvPicPr>
          <p:cNvPr id="25" name="Picture 24" descr="Western food arranged on table">
            <a:extLst>
              <a:ext uri="{FF2B5EF4-FFF2-40B4-BE49-F238E27FC236}">
                <a16:creationId xmlns:a16="http://schemas.microsoft.com/office/drawing/2014/main" id="{4CF53650-9353-26FA-8DBD-45ED63C2A1BA}"/>
              </a:ext>
            </a:extLst>
          </p:cNvPr>
          <p:cNvPicPr>
            <a:picLocks noChangeAspect="1"/>
          </p:cNvPicPr>
          <p:nvPr/>
        </p:nvPicPr>
        <p:blipFill rotWithShape="1">
          <a:blip r:embed="rId2"/>
          <a:srcRect l="19327" r="14266" b="-3"/>
          <a:stretch/>
        </p:blipFill>
        <p:spPr>
          <a:xfrm>
            <a:off x="5359326" y="10"/>
            <a:ext cx="6832674" cy="6857990"/>
          </a:xfrm>
          <a:custGeom>
            <a:avLst/>
            <a:gdLst/>
            <a:ahLst/>
            <a:cxnLst/>
            <a:rect l="l" t="t" r="r" b="b"/>
            <a:pathLst>
              <a:path w="6832674" h="6858000">
                <a:moveTo>
                  <a:pt x="0" y="0"/>
                </a:moveTo>
                <a:lnTo>
                  <a:pt x="6832674" y="0"/>
                </a:lnTo>
                <a:lnTo>
                  <a:pt x="6832674" y="6858000"/>
                </a:lnTo>
                <a:lnTo>
                  <a:pt x="0" y="6858000"/>
                </a:lnTo>
                <a:lnTo>
                  <a:pt x="82968" y="6674481"/>
                </a:lnTo>
                <a:cubicBezTo>
                  <a:pt x="504887" y="5676950"/>
                  <a:pt x="738199" y="4580222"/>
                  <a:pt x="738199" y="3429000"/>
                </a:cubicBezTo>
                <a:cubicBezTo>
                  <a:pt x="738199" y="2277779"/>
                  <a:pt x="504887" y="1181050"/>
                  <a:pt x="82968" y="183520"/>
                </a:cubicBezTo>
                <a:close/>
              </a:path>
            </a:pathLst>
          </a:custGeom>
        </p:spPr>
      </p:pic>
    </p:spTree>
    <p:extLst>
      <p:ext uri="{BB962C8B-B14F-4D97-AF65-F5344CB8AC3E}">
        <p14:creationId xmlns:p14="http://schemas.microsoft.com/office/powerpoint/2010/main" val="83107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9CD279-0BBE-48EE-9EE2-B9878B7398E9}"/>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Team &amp; Contributions</a:t>
            </a:r>
          </a:p>
        </p:txBody>
      </p:sp>
      <p:graphicFrame>
        <p:nvGraphicFramePr>
          <p:cNvPr id="4" name="Content Placeholder 3">
            <a:extLst>
              <a:ext uri="{FF2B5EF4-FFF2-40B4-BE49-F238E27FC236}">
                <a16:creationId xmlns:a16="http://schemas.microsoft.com/office/drawing/2014/main" id="{3F7AC795-4ECB-BB34-4821-2123AA00BE35}"/>
              </a:ext>
            </a:extLst>
          </p:cNvPr>
          <p:cNvGraphicFramePr>
            <a:graphicFrameLocks noGrp="1"/>
          </p:cNvGraphicFramePr>
          <p:nvPr>
            <p:ph idx="1"/>
            <p:extLst>
              <p:ext uri="{D42A27DB-BD31-4B8C-83A1-F6EECF244321}">
                <p14:modId xmlns:p14="http://schemas.microsoft.com/office/powerpoint/2010/main" val="4260546457"/>
              </p:ext>
            </p:extLst>
          </p:nvPr>
        </p:nvGraphicFramePr>
        <p:xfrm>
          <a:off x="644056" y="2218943"/>
          <a:ext cx="10927829" cy="3980078"/>
        </p:xfrm>
        <a:graphic>
          <a:graphicData uri="http://schemas.openxmlformats.org/drawingml/2006/table">
            <a:tbl>
              <a:tblPr firstRow="1" bandRow="1">
                <a:solidFill>
                  <a:srgbClr val="404040"/>
                </a:solidFill>
                <a:tableStyleId>{5C22544A-7EE6-4342-B048-85BDC9FD1C3A}</a:tableStyleId>
              </a:tblPr>
              <a:tblGrid>
                <a:gridCol w="1884546">
                  <a:extLst>
                    <a:ext uri="{9D8B030D-6E8A-4147-A177-3AD203B41FA5}">
                      <a16:colId xmlns:a16="http://schemas.microsoft.com/office/drawing/2014/main" val="1940314091"/>
                    </a:ext>
                  </a:extLst>
                </a:gridCol>
                <a:gridCol w="5899400">
                  <a:extLst>
                    <a:ext uri="{9D8B030D-6E8A-4147-A177-3AD203B41FA5}">
                      <a16:colId xmlns:a16="http://schemas.microsoft.com/office/drawing/2014/main" val="3611301137"/>
                    </a:ext>
                  </a:extLst>
                </a:gridCol>
                <a:gridCol w="3143883">
                  <a:extLst>
                    <a:ext uri="{9D8B030D-6E8A-4147-A177-3AD203B41FA5}">
                      <a16:colId xmlns:a16="http://schemas.microsoft.com/office/drawing/2014/main" val="2931240880"/>
                    </a:ext>
                  </a:extLst>
                </a:gridCol>
              </a:tblGrid>
              <a:tr h="755223">
                <a:tc>
                  <a:txBody>
                    <a:bodyPr/>
                    <a:lstStyle/>
                    <a:p>
                      <a:pPr lvl="0">
                        <a:buNone/>
                      </a:pPr>
                      <a:r>
                        <a:rPr lang="en-US" sz="2900" b="0" cap="none" spc="0">
                          <a:solidFill>
                            <a:schemeClr val="bg1"/>
                          </a:solidFill>
                        </a:rPr>
                        <a:t>Sr. No</a:t>
                      </a:r>
                    </a:p>
                  </a:txBody>
                  <a:tcPr marL="165377" marR="165377" marT="165377" marB="82689" anchor="ctr">
                    <a:lnL w="12700" cmpd="sng">
                      <a:noFill/>
                    </a:lnL>
                    <a:lnR w="12700" cmpd="sng">
                      <a:noFill/>
                    </a:lnR>
                    <a:lnT w="19050" cap="flat" cmpd="sng" algn="ctr">
                      <a:noFill/>
                      <a:prstDash val="solid"/>
                    </a:lnT>
                    <a:lnB w="38100" cmpd="sng">
                      <a:noFill/>
                    </a:lnB>
                    <a:solidFill>
                      <a:schemeClr val="accent2"/>
                    </a:solidFill>
                  </a:tcPr>
                </a:tc>
                <a:tc>
                  <a:txBody>
                    <a:bodyPr/>
                    <a:lstStyle/>
                    <a:p>
                      <a:r>
                        <a:rPr lang="en-US" sz="2900" b="0" cap="none" spc="0">
                          <a:solidFill>
                            <a:schemeClr val="bg1"/>
                          </a:solidFill>
                        </a:rPr>
                        <a:t>Work</a:t>
                      </a:r>
                    </a:p>
                  </a:txBody>
                  <a:tcPr marL="165377" marR="165377" marT="165377" marB="82689" anchor="ctr">
                    <a:lnL w="12700" cmpd="sng">
                      <a:noFill/>
                    </a:lnL>
                    <a:lnR w="12700" cmpd="sng">
                      <a:noFill/>
                    </a:lnR>
                    <a:lnT w="19050" cap="flat" cmpd="sng" algn="ctr">
                      <a:noFill/>
                      <a:prstDash val="solid"/>
                    </a:lnT>
                    <a:lnB w="38100" cmpd="sng">
                      <a:noFill/>
                    </a:lnB>
                    <a:solidFill>
                      <a:schemeClr val="accent2"/>
                    </a:solidFill>
                  </a:tcPr>
                </a:tc>
                <a:tc>
                  <a:txBody>
                    <a:bodyPr/>
                    <a:lstStyle/>
                    <a:p>
                      <a:r>
                        <a:rPr lang="en-US" sz="2900" b="0" cap="none" spc="0">
                          <a:solidFill>
                            <a:schemeClr val="bg1"/>
                          </a:solidFill>
                        </a:rPr>
                        <a:t>Member</a:t>
                      </a:r>
                    </a:p>
                  </a:txBody>
                  <a:tcPr marL="165377" marR="165377" marT="165377" marB="82689"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3726849878"/>
                  </a:ext>
                </a:extLst>
              </a:tr>
              <a:tr h="644971">
                <a:tc>
                  <a:txBody>
                    <a:bodyPr/>
                    <a:lstStyle/>
                    <a:p>
                      <a:r>
                        <a:rPr lang="en-US" sz="2200" cap="none" spc="0">
                          <a:solidFill>
                            <a:schemeClr val="bg1"/>
                          </a:solidFill>
                        </a:rPr>
                        <a:t>1.</a:t>
                      </a:r>
                    </a:p>
                  </a:txBody>
                  <a:tcPr marL="165377" marR="165377" marT="165377" marB="8268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r>
                        <a:rPr lang="en-US" sz="2200" cap="none" spc="0">
                          <a:solidFill>
                            <a:schemeClr val="bg1"/>
                          </a:solidFill>
                        </a:rPr>
                        <a:t>Scraping Mcdonalds Menu</a:t>
                      </a:r>
                    </a:p>
                  </a:txBody>
                  <a:tcPr marL="165377" marR="165377" marT="165377" marB="8268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r>
                        <a:rPr lang="en-US" sz="2200" cap="none" spc="0">
                          <a:solidFill>
                            <a:schemeClr val="bg1"/>
                          </a:solidFill>
                        </a:rPr>
                        <a:t>Aryan</a:t>
                      </a:r>
                    </a:p>
                  </a:txBody>
                  <a:tcPr marL="165377" marR="165377" marT="165377" marB="8268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2481981203"/>
                  </a:ext>
                </a:extLst>
              </a:tr>
              <a:tr h="644971">
                <a:tc>
                  <a:txBody>
                    <a:bodyPr/>
                    <a:lstStyle/>
                    <a:p>
                      <a:r>
                        <a:rPr lang="en-US" sz="2200" cap="none" spc="0">
                          <a:solidFill>
                            <a:schemeClr val="bg1"/>
                          </a:solidFill>
                        </a:rPr>
                        <a:t>2.</a:t>
                      </a:r>
                    </a:p>
                  </a:txBody>
                  <a:tcPr marL="165377" marR="165377" marT="165377" marB="8268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lvl="0">
                        <a:buNone/>
                      </a:pPr>
                      <a:r>
                        <a:rPr lang="en-US" sz="2200" u="none" strike="noStrike" cap="none" spc="0" noProof="0">
                          <a:solidFill>
                            <a:schemeClr val="bg1"/>
                          </a:solidFill>
                        </a:rPr>
                        <a:t>Scraping KFC Menu</a:t>
                      </a:r>
                      <a:endParaRPr lang="en-US" sz="2200" cap="none" spc="0">
                        <a:solidFill>
                          <a:schemeClr val="bg1"/>
                        </a:solidFill>
                      </a:endParaRPr>
                    </a:p>
                  </a:txBody>
                  <a:tcPr marL="165377" marR="165377" marT="165377" marB="8268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r>
                        <a:rPr lang="en-US" sz="2200" cap="none" spc="0">
                          <a:solidFill>
                            <a:schemeClr val="bg1"/>
                          </a:solidFill>
                        </a:rPr>
                        <a:t>Alireza</a:t>
                      </a:r>
                    </a:p>
                  </a:txBody>
                  <a:tcPr marL="165377" marR="165377" marT="165377" marB="8268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994807918"/>
                  </a:ext>
                </a:extLst>
              </a:tr>
              <a:tr h="644971">
                <a:tc>
                  <a:txBody>
                    <a:bodyPr/>
                    <a:lstStyle/>
                    <a:p>
                      <a:pPr lvl="0">
                        <a:buNone/>
                      </a:pPr>
                      <a:r>
                        <a:rPr lang="en-US" sz="2200" cap="none" spc="0">
                          <a:solidFill>
                            <a:schemeClr val="bg1"/>
                          </a:solidFill>
                        </a:rPr>
                        <a:t>3.</a:t>
                      </a:r>
                    </a:p>
                  </a:txBody>
                  <a:tcPr marL="165377" marR="165377" marT="165377" marB="82689">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lvl="0">
                        <a:buNone/>
                      </a:pPr>
                      <a:r>
                        <a:rPr lang="en-US" sz="2200" u="none" strike="noStrike" cap="none" spc="0" noProof="0">
                          <a:solidFill>
                            <a:schemeClr val="bg1"/>
                          </a:solidFill>
                        </a:rPr>
                        <a:t>Scraping Dairy Queen Menu</a:t>
                      </a:r>
                      <a:endParaRPr lang="en-US" sz="2200" cap="none" spc="0">
                        <a:solidFill>
                          <a:schemeClr val="bg1"/>
                        </a:solidFill>
                      </a:endParaRPr>
                    </a:p>
                  </a:txBody>
                  <a:tcPr marL="165377" marR="165377" marT="165377" marB="82689">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lvl="0">
                        <a:buNone/>
                      </a:pPr>
                      <a:r>
                        <a:rPr lang="en-US" sz="2200" cap="none" spc="0">
                          <a:solidFill>
                            <a:schemeClr val="bg1"/>
                          </a:solidFill>
                        </a:rPr>
                        <a:t>Sai</a:t>
                      </a:r>
                    </a:p>
                  </a:txBody>
                  <a:tcPr marL="165377" marR="165377" marT="165377" marB="82689">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540059801"/>
                  </a:ext>
                </a:extLst>
              </a:tr>
              <a:tr h="644971">
                <a:tc>
                  <a:txBody>
                    <a:bodyPr/>
                    <a:lstStyle/>
                    <a:p>
                      <a:pPr lvl="0">
                        <a:buNone/>
                      </a:pPr>
                      <a:r>
                        <a:rPr lang="en-US" sz="2200" cap="none" spc="0">
                          <a:solidFill>
                            <a:schemeClr val="bg1"/>
                          </a:solidFill>
                        </a:rPr>
                        <a:t>4.</a:t>
                      </a:r>
                    </a:p>
                  </a:txBody>
                  <a:tcPr marL="165377" marR="165377" marT="165377" marB="8268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lvl="0">
                        <a:buNone/>
                      </a:pPr>
                      <a:r>
                        <a:rPr lang="en-US" sz="2200" cap="none" spc="0">
                          <a:solidFill>
                            <a:schemeClr val="bg1"/>
                          </a:solidFill>
                        </a:rPr>
                        <a:t>Scraping Chick</a:t>
                      </a:r>
                      <a:r>
                        <a:rPr lang="en-US" altLang="zh-CN" sz="2200" cap="none" spc="0">
                          <a:solidFill>
                            <a:schemeClr val="bg1"/>
                          </a:solidFill>
                        </a:rPr>
                        <a:t>-f</a:t>
                      </a:r>
                      <a:r>
                        <a:rPr lang="en-US" sz="2200" cap="none" spc="0">
                          <a:solidFill>
                            <a:schemeClr val="bg1"/>
                          </a:solidFill>
                        </a:rPr>
                        <a:t>il</a:t>
                      </a:r>
                      <a:r>
                        <a:rPr lang="en-US" altLang="zh-CN" sz="2200" cap="none" spc="0">
                          <a:solidFill>
                            <a:schemeClr val="bg1"/>
                          </a:solidFill>
                        </a:rPr>
                        <a:t>-</a:t>
                      </a:r>
                      <a:r>
                        <a:rPr lang="en-US" sz="2200" cap="none" spc="0">
                          <a:solidFill>
                            <a:schemeClr val="bg1"/>
                          </a:solidFill>
                        </a:rPr>
                        <a:t>A Menu</a:t>
                      </a:r>
                    </a:p>
                  </a:txBody>
                  <a:tcPr marL="165377" marR="165377" marT="165377" marB="8268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lvl="0">
                        <a:buNone/>
                      </a:pPr>
                      <a:r>
                        <a:rPr lang="en-US" sz="2200" cap="none" spc="0">
                          <a:solidFill>
                            <a:schemeClr val="bg1"/>
                          </a:solidFill>
                        </a:rPr>
                        <a:t>George</a:t>
                      </a:r>
                    </a:p>
                  </a:txBody>
                  <a:tcPr marL="165377" marR="165377" marT="165377" marB="8268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492004736"/>
                  </a:ext>
                </a:extLst>
              </a:tr>
              <a:tr h="644971">
                <a:tc>
                  <a:txBody>
                    <a:bodyPr/>
                    <a:lstStyle/>
                    <a:p>
                      <a:pPr lvl="0">
                        <a:buNone/>
                      </a:pPr>
                      <a:r>
                        <a:rPr lang="en-US" sz="2200" cap="none" spc="0">
                          <a:solidFill>
                            <a:schemeClr val="bg1"/>
                          </a:solidFill>
                        </a:rPr>
                        <a:t>5.</a:t>
                      </a:r>
                    </a:p>
                  </a:txBody>
                  <a:tcPr marL="165377" marR="165377" marT="165377" marB="82689">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pPr lvl="0">
                        <a:buNone/>
                      </a:pPr>
                      <a:r>
                        <a:rPr lang="en-US" sz="2200" cap="none" spc="0">
                          <a:solidFill>
                            <a:schemeClr val="bg1"/>
                          </a:solidFill>
                        </a:rPr>
                        <a:t>Pre-Processing</a:t>
                      </a:r>
                    </a:p>
                  </a:txBody>
                  <a:tcPr marL="165377" marR="165377" marT="165377" marB="82689">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pPr lvl="0">
                        <a:buNone/>
                      </a:pPr>
                      <a:r>
                        <a:rPr lang="en-US" sz="2200" cap="none" spc="0">
                          <a:solidFill>
                            <a:schemeClr val="bg1"/>
                          </a:solidFill>
                        </a:rPr>
                        <a:t>All Members</a:t>
                      </a:r>
                    </a:p>
                  </a:txBody>
                  <a:tcPr marL="165377" marR="165377" marT="165377" marB="82689">
                    <a:lnL w="12700" cmpd="sng">
                      <a:noFill/>
                      <a:prstDash val="solid"/>
                    </a:lnL>
                    <a:lnR w="12700" cmpd="sng">
                      <a:noFill/>
                      <a:prstDash val="solid"/>
                    </a:lnR>
                    <a:lnT w="12700" cmpd="sng">
                      <a:noFill/>
                      <a:prstDash val="solid"/>
                    </a:lnT>
                    <a:lnB w="12700" cmpd="sng">
                      <a:noFill/>
                      <a:prstDash val="solid"/>
                    </a:lnB>
                    <a:solidFill>
                      <a:srgbClr val="404040"/>
                    </a:solidFill>
                  </a:tcPr>
                </a:tc>
                <a:extLst>
                  <a:ext uri="{0D108BD9-81ED-4DB2-BD59-A6C34878D82A}">
                    <a16:rowId xmlns:a16="http://schemas.microsoft.com/office/drawing/2014/main" val="4276951376"/>
                  </a:ext>
                </a:extLst>
              </a:tr>
            </a:tbl>
          </a:graphicData>
        </a:graphic>
      </p:graphicFrame>
    </p:spTree>
    <p:extLst>
      <p:ext uri="{BB962C8B-B14F-4D97-AF65-F5344CB8AC3E}">
        <p14:creationId xmlns:p14="http://schemas.microsoft.com/office/powerpoint/2010/main" val="72480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Rectangle 5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Introduction and Purpose of Dataset</a:t>
            </a:r>
          </a:p>
        </p:txBody>
      </p:sp>
      <p:sp>
        <p:nvSpPr>
          <p:cNvPr id="60" name="Content Placeholder 2">
            <a:extLst>
              <a:ext uri="{FF2B5EF4-FFF2-40B4-BE49-F238E27FC236}">
                <a16:creationId xmlns:a16="http://schemas.microsoft.com/office/drawing/2014/main" id="{3A721E59-1DC4-3845-9DB3-10F69E64143F}"/>
              </a:ext>
            </a:extLst>
          </p:cNvPr>
          <p:cNvSpPr>
            <a:spLocks noGrp="1"/>
          </p:cNvSpPr>
          <p:nvPr>
            <p:ph idx="1"/>
          </p:nvPr>
        </p:nvSpPr>
        <p:spPr>
          <a:xfrm>
            <a:off x="4581727" y="649480"/>
            <a:ext cx="6835303" cy="5546047"/>
          </a:xfrm>
        </p:spPr>
        <p:txBody>
          <a:bodyPr vert="horz" lIns="91440" tIns="45720" rIns="91440" bIns="45720" rtlCol="0" anchor="ctr">
            <a:normAutofit/>
          </a:bodyPr>
          <a:lstStyle/>
          <a:p>
            <a:pPr marL="0" indent="0">
              <a:buNone/>
            </a:pPr>
            <a:endParaRPr lang="en-US" sz="2000">
              <a:ea typeface="+mn-lt"/>
              <a:cs typeface="+mn-lt"/>
            </a:endParaRPr>
          </a:p>
          <a:p>
            <a:r>
              <a:rPr lang="en-US" sz="2000">
                <a:ea typeface="+mn-lt"/>
                <a:cs typeface="+mn-lt"/>
              </a:rPr>
              <a:t>The main goal is to furnish nutritional details from prominent fast-food chains, namely KFC, McDonald's, Dairy Queen, and Chick-fil-A. The dataset encompasses nutrient facts for every item on the menu for each of these fast-food establishments. Specific nutrient information provided includes:</a:t>
            </a:r>
            <a:endParaRPr lang="en-US" sz="2000">
              <a:cs typeface="Calibri"/>
            </a:endParaRPr>
          </a:p>
          <a:p>
            <a:r>
              <a:rPr lang="en-US" sz="2000">
                <a:ea typeface="+mn-lt"/>
                <a:cs typeface="+mn-lt"/>
              </a:rPr>
              <a:t>Calories , Total Fat (g), Saturated Fat (g), Trans Fat (g), Cholesterol (mg), Sodium (mg), Total Carbohydrates (g), Dietary Fiber (g), Sugars (g), Added Sugars (g), Protein (g)</a:t>
            </a:r>
          </a:p>
          <a:p>
            <a:r>
              <a:rPr lang="en-US" sz="2000">
                <a:ea typeface="+mn-lt"/>
                <a:cs typeface="+mn-lt"/>
              </a:rPr>
              <a:t>This dataset aims to provide a detailed breakdown of nutritional components for consumers, researchers, and professionals interested in understanding and evaluating the nutritional profiles of items offered by these specific fast-food chains.</a:t>
            </a:r>
          </a:p>
          <a:p>
            <a:endParaRPr lang="en-US" sz="2000">
              <a:ea typeface="+mn-lt"/>
              <a:cs typeface="+mn-lt"/>
            </a:endParaRPr>
          </a:p>
          <a:p>
            <a:endParaRPr lang="en-US" sz="2000">
              <a:ea typeface="+mn-lt"/>
              <a:cs typeface="+mn-lt"/>
            </a:endParaRPr>
          </a:p>
          <a:p>
            <a:endParaRPr lang="en-US" sz="2000">
              <a:ea typeface="+mn-lt"/>
              <a:cs typeface="+mn-lt"/>
            </a:endParaRPr>
          </a:p>
        </p:txBody>
      </p:sp>
    </p:spTree>
    <p:extLst>
      <p:ext uri="{BB962C8B-B14F-4D97-AF65-F5344CB8AC3E}">
        <p14:creationId xmlns:p14="http://schemas.microsoft.com/office/powerpoint/2010/main" val="239734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0E1A8E-333C-9A4B-B5B1-E33654238E0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Potential Users and Applications</a:t>
            </a:r>
          </a:p>
        </p:txBody>
      </p:sp>
      <p:sp>
        <p:nvSpPr>
          <p:cNvPr id="33" name="Content Placeholder 2">
            <a:extLst>
              <a:ext uri="{FF2B5EF4-FFF2-40B4-BE49-F238E27FC236}">
                <a16:creationId xmlns:a16="http://schemas.microsoft.com/office/drawing/2014/main" id="{ABE874BC-25A7-444E-AAB7-2E4A426FEBDC}"/>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ea typeface="+mn-lt"/>
                <a:cs typeface="+mn-lt"/>
              </a:rPr>
              <a:t>Researchers, health professionals, and nutritionists can analyze fast-food menus and study the impact on public health, obesity rates, and dietary choices.</a:t>
            </a:r>
          </a:p>
          <a:p>
            <a:r>
              <a:rPr lang="en-US" sz="2000">
                <a:ea typeface="+mn-lt"/>
                <a:cs typeface="+mn-lt"/>
              </a:rPr>
              <a:t>Government agencies like the FDA or CDC can use the dataset for public health and nutrition assessments.</a:t>
            </a:r>
            <a:endParaRPr lang="en-US" sz="2000">
              <a:cs typeface="Calibri"/>
            </a:endParaRPr>
          </a:p>
          <a:p>
            <a:r>
              <a:rPr lang="en-US" sz="2000">
                <a:ea typeface="+mn-lt"/>
                <a:cs typeface="+mn-lt"/>
              </a:rPr>
              <a:t>Food and beverage industry companies, including fast-food chains, may utilize the data for market research, developing nutritious menu options, and enhancing product profiles.</a:t>
            </a:r>
            <a:endParaRPr lang="en-US" sz="2000">
              <a:cs typeface="Calibri"/>
            </a:endParaRPr>
          </a:p>
          <a:p>
            <a:r>
              <a:rPr lang="en-US" sz="2000">
                <a:ea typeface="+mn-lt"/>
                <a:cs typeface="+mn-lt"/>
              </a:rPr>
              <a:t>Insurance companies can explore the dataset to assess risk factors related to diet and nutrition, potentially influencing insurance premiums and policies.</a:t>
            </a:r>
          </a:p>
          <a:p>
            <a:r>
              <a:rPr lang="en-US" sz="2000">
                <a:ea typeface="+mn-lt"/>
                <a:cs typeface="+mn-lt"/>
              </a:rPr>
              <a:t>Educational institutions, including schools, colleges, and universities, can integrate the dataset for academic purposes, such as research projects, teaching materials, and student assignments across disciplines like nutrition science, public health studies, economics, and marketing.</a:t>
            </a:r>
            <a:endParaRPr lang="en-US" sz="2000"/>
          </a:p>
          <a:p>
            <a:endParaRPr lang="en-US" sz="2000">
              <a:cs typeface="Calibri"/>
            </a:endParaRPr>
          </a:p>
        </p:txBody>
      </p:sp>
    </p:spTree>
    <p:extLst>
      <p:ext uri="{BB962C8B-B14F-4D97-AF65-F5344CB8AC3E}">
        <p14:creationId xmlns:p14="http://schemas.microsoft.com/office/powerpoint/2010/main" val="105488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518A51C-AC5C-224B-83E1-BE4285E72E3E}"/>
              </a:ext>
            </a:extLst>
          </p:cNvPr>
          <p:cNvSpPr>
            <a:spLocks noGrp="1"/>
          </p:cNvSpPr>
          <p:nvPr>
            <p:ph type="title"/>
          </p:nvPr>
        </p:nvSpPr>
        <p:spPr>
          <a:xfrm>
            <a:off x="498143" y="456345"/>
            <a:ext cx="3179929" cy="3556097"/>
          </a:xfrm>
        </p:spPr>
        <p:txBody>
          <a:bodyPr anchor="b">
            <a:normAutofit/>
          </a:bodyPr>
          <a:lstStyle/>
          <a:p>
            <a:pPr algn="r"/>
            <a:r>
              <a:rPr lang="en-US" sz="4000">
                <a:solidFill>
                  <a:srgbClr val="FFFFFF"/>
                </a:solidFill>
              </a:rPr>
              <a:t>Source of Data</a:t>
            </a:r>
          </a:p>
        </p:txBody>
      </p:sp>
      <p:sp>
        <p:nvSpPr>
          <p:cNvPr id="3" name="Content Placeholder 2">
            <a:extLst>
              <a:ext uri="{FF2B5EF4-FFF2-40B4-BE49-F238E27FC236}">
                <a16:creationId xmlns:a16="http://schemas.microsoft.com/office/drawing/2014/main" id="{69AB92F3-2775-4B46-A098-FE988824A88C}"/>
              </a:ext>
            </a:extLst>
          </p:cNvPr>
          <p:cNvSpPr>
            <a:spLocks noGrp="1"/>
          </p:cNvSpPr>
          <p:nvPr>
            <p:ph idx="1"/>
          </p:nvPr>
        </p:nvSpPr>
        <p:spPr>
          <a:xfrm>
            <a:off x="4578824" y="511389"/>
            <a:ext cx="3261815" cy="5848468"/>
          </a:xfrm>
        </p:spPr>
        <p:txBody>
          <a:bodyPr vert="horz" lIns="91440" tIns="45720" rIns="91440" bIns="45720" rtlCol="0" anchor="ctr">
            <a:normAutofit/>
          </a:bodyPr>
          <a:lstStyle/>
          <a:p>
            <a:r>
              <a:rPr lang="en-US">
                <a:cs typeface="Calibri"/>
              </a:rPr>
              <a:t>McDonalds</a:t>
            </a:r>
          </a:p>
          <a:p>
            <a:pPr marL="0" indent="0">
              <a:buNone/>
            </a:pPr>
            <a:endParaRPr lang="en-US">
              <a:ea typeface="+mn-lt"/>
              <a:cs typeface="+mn-lt"/>
            </a:endParaRPr>
          </a:p>
          <a:p>
            <a:r>
              <a:rPr lang="en-US">
                <a:ea typeface="+mn-lt"/>
                <a:cs typeface="+mn-lt"/>
              </a:rPr>
              <a:t>Kentucky Fried Chicken (KFC)</a:t>
            </a:r>
          </a:p>
          <a:p>
            <a:pPr marL="0" indent="0">
              <a:buNone/>
            </a:pPr>
            <a:endParaRPr lang="en-US">
              <a:cs typeface="Calibri"/>
            </a:endParaRPr>
          </a:p>
          <a:p>
            <a:r>
              <a:rPr lang="en-US">
                <a:cs typeface="Calibri"/>
              </a:rPr>
              <a:t>Dairy Queen</a:t>
            </a:r>
          </a:p>
          <a:p>
            <a:pPr marL="0" indent="0">
              <a:buNone/>
            </a:pPr>
            <a:endParaRPr lang="en-US">
              <a:cs typeface="Calibri"/>
            </a:endParaRPr>
          </a:p>
          <a:p>
            <a:r>
              <a:rPr lang="en-US">
                <a:cs typeface="Calibri"/>
              </a:rPr>
              <a:t>Chick</a:t>
            </a:r>
            <a:r>
              <a:rPr lang="en-US" altLang="zh-CN">
                <a:ea typeface="等线"/>
                <a:cs typeface="Calibri"/>
              </a:rPr>
              <a:t>-f</a:t>
            </a:r>
            <a:r>
              <a:rPr lang="en-US">
                <a:cs typeface="Calibri"/>
              </a:rPr>
              <a:t>il</a:t>
            </a:r>
            <a:r>
              <a:rPr lang="en-US" altLang="zh-CN">
                <a:ea typeface="等线"/>
                <a:cs typeface="Calibri"/>
              </a:rPr>
              <a:t>-</a:t>
            </a:r>
            <a:r>
              <a:rPr lang="en-US">
                <a:cs typeface="Calibri"/>
              </a:rPr>
              <a:t>A</a:t>
            </a:r>
          </a:p>
          <a:p>
            <a:pPr marL="0" indent="0">
              <a:buNone/>
            </a:pPr>
            <a:endParaRPr lang="en-US" sz="2400">
              <a:cs typeface="Calibri"/>
            </a:endParaRPr>
          </a:p>
          <a:p>
            <a:pPr marL="0" indent="0">
              <a:buNone/>
            </a:pPr>
            <a:endParaRPr lang="en-US" sz="2400">
              <a:cs typeface="Calibri"/>
            </a:endParaRPr>
          </a:p>
          <a:p>
            <a:endParaRPr lang="en-US" sz="2400">
              <a:cs typeface="Calibri"/>
            </a:endParaRPr>
          </a:p>
        </p:txBody>
      </p:sp>
      <p:pic>
        <p:nvPicPr>
          <p:cNvPr id="13" name="Picture 12" descr="A yellow logo with black background&#10;&#10;Description automatically generated">
            <a:extLst>
              <a:ext uri="{FF2B5EF4-FFF2-40B4-BE49-F238E27FC236}">
                <a16:creationId xmlns:a16="http://schemas.microsoft.com/office/drawing/2014/main" id="{874AFC84-0150-FE48-0AB3-E06C343718C9}"/>
              </a:ext>
            </a:extLst>
          </p:cNvPr>
          <p:cNvPicPr>
            <a:picLocks noChangeAspect="1"/>
          </p:cNvPicPr>
          <p:nvPr/>
        </p:nvPicPr>
        <p:blipFill rotWithShape="1">
          <a:blip r:embed="rId2"/>
          <a:srcRect t="29435" r="3" b="19746"/>
          <a:stretch/>
        </p:blipFill>
        <p:spPr>
          <a:xfrm>
            <a:off x="8319257" y="3314"/>
            <a:ext cx="3867087" cy="1719613"/>
          </a:xfrm>
          <a:prstGeom prst="rect">
            <a:avLst/>
          </a:prstGeom>
        </p:spPr>
      </p:pic>
      <p:pic>
        <p:nvPicPr>
          <p:cNvPr id="7" name="Picture 6" descr="A person in a red circle&#10;&#10;Description automatically generated">
            <a:extLst>
              <a:ext uri="{FF2B5EF4-FFF2-40B4-BE49-F238E27FC236}">
                <a16:creationId xmlns:a16="http://schemas.microsoft.com/office/drawing/2014/main" id="{FE519203-C284-4A44-659F-163A80F8A04B}"/>
              </a:ext>
            </a:extLst>
          </p:cNvPr>
          <p:cNvPicPr>
            <a:picLocks noChangeAspect="1"/>
          </p:cNvPicPr>
          <p:nvPr/>
        </p:nvPicPr>
        <p:blipFill rotWithShape="1">
          <a:blip r:embed="rId3"/>
          <a:srcRect t="13496" r="-5" b="7445"/>
          <a:stretch/>
        </p:blipFill>
        <p:spPr>
          <a:xfrm>
            <a:off x="8331957" y="1717813"/>
            <a:ext cx="3867087" cy="1719613"/>
          </a:xfrm>
          <a:prstGeom prst="rect">
            <a:avLst/>
          </a:prstGeom>
        </p:spPr>
      </p:pic>
      <p:pic>
        <p:nvPicPr>
          <p:cNvPr id="4" name="Picture 3" descr="A red logo with black background&#10;&#10;Description automatically generated">
            <a:extLst>
              <a:ext uri="{FF2B5EF4-FFF2-40B4-BE49-F238E27FC236}">
                <a16:creationId xmlns:a16="http://schemas.microsoft.com/office/drawing/2014/main" id="{6ACCFF13-1D78-0541-3E66-3A73A813D7BC}"/>
              </a:ext>
            </a:extLst>
          </p:cNvPr>
          <p:cNvPicPr>
            <a:picLocks noChangeAspect="1"/>
          </p:cNvPicPr>
          <p:nvPr/>
        </p:nvPicPr>
        <p:blipFill rotWithShape="1">
          <a:blip r:embed="rId4"/>
          <a:srcRect t="18958" r="-5" b="1984"/>
          <a:stretch/>
        </p:blipFill>
        <p:spPr>
          <a:xfrm>
            <a:off x="8331957" y="5138381"/>
            <a:ext cx="3867087" cy="1719613"/>
          </a:xfrm>
          <a:prstGeom prst="rect">
            <a:avLst/>
          </a:prstGeom>
        </p:spPr>
      </p:pic>
      <p:pic>
        <p:nvPicPr>
          <p:cNvPr id="6" name="Picture 5" descr="A red oval with white letters and blue and orange swirls&#10;&#10;Description automatically generated">
            <a:extLst>
              <a:ext uri="{FF2B5EF4-FFF2-40B4-BE49-F238E27FC236}">
                <a16:creationId xmlns:a16="http://schemas.microsoft.com/office/drawing/2014/main" id="{F40B1A5F-1420-089C-D288-2F7E2EA0FE6C}"/>
              </a:ext>
            </a:extLst>
          </p:cNvPr>
          <p:cNvPicPr>
            <a:picLocks noChangeAspect="1"/>
          </p:cNvPicPr>
          <p:nvPr/>
        </p:nvPicPr>
        <p:blipFill rotWithShape="1">
          <a:blip r:embed="rId5"/>
          <a:srcRect t="15828" r="3" b="20649"/>
          <a:stretch/>
        </p:blipFill>
        <p:spPr>
          <a:xfrm>
            <a:off x="8331957" y="3428996"/>
            <a:ext cx="3867087" cy="1719613"/>
          </a:xfrm>
          <a:prstGeom prst="rect">
            <a:avLst/>
          </a:prstGeom>
        </p:spPr>
      </p:pic>
    </p:spTree>
    <p:extLst>
      <p:ext uri="{BB962C8B-B14F-4D97-AF65-F5344CB8AC3E}">
        <p14:creationId xmlns:p14="http://schemas.microsoft.com/office/powerpoint/2010/main" val="3298431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ectangle 5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C1219-0C6D-034C-B5AE-66B28FE2AF5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Approach to Acquiring the Data</a:t>
            </a:r>
          </a:p>
        </p:txBody>
      </p:sp>
      <p:sp>
        <p:nvSpPr>
          <p:cNvPr id="3" name="Content Placeholder 2">
            <a:extLst>
              <a:ext uri="{FF2B5EF4-FFF2-40B4-BE49-F238E27FC236}">
                <a16:creationId xmlns:a16="http://schemas.microsoft.com/office/drawing/2014/main" id="{39B174FE-6367-5942-A419-22ADA79CE723}"/>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cs typeface="Calibri"/>
              </a:rPr>
              <a:t>Web Scraping:</a:t>
            </a:r>
          </a:p>
          <a:p>
            <a:pPr>
              <a:buNone/>
            </a:pPr>
            <a:r>
              <a:rPr lang="en-US" sz="2000">
                <a:ea typeface="+mn-lt"/>
                <a:cs typeface="+mn-lt"/>
              </a:rPr>
              <a:t>In this web scraping task, the "requests" library and its </a:t>
            </a:r>
            <a:r>
              <a:rPr lang="en-US" sz="2000" b="1">
                <a:latin typeface="Consolas"/>
                <a:cs typeface="Calibri"/>
              </a:rPr>
              <a:t>get</a:t>
            </a:r>
            <a:r>
              <a:rPr lang="en-US" sz="2000">
                <a:ea typeface="+mn-lt"/>
                <a:cs typeface="+mn-lt"/>
              </a:rPr>
              <a:t> method were employed to send HTTP requests to a specified URL. This step allowed us to retrieve the HTML content of the web page.</a:t>
            </a:r>
            <a:endParaRPr lang="en-US" sz="2000">
              <a:cs typeface="Calibri"/>
            </a:endParaRPr>
          </a:p>
          <a:p>
            <a:pPr>
              <a:buNone/>
            </a:pPr>
            <a:r>
              <a:rPr lang="en-US" sz="2000">
                <a:ea typeface="+mn-lt"/>
                <a:cs typeface="+mn-lt"/>
              </a:rPr>
              <a:t>Subsequently, the "BeautifulSoup" library was utilized to create a BeautifulSoup object. This object served as a powerful tool for parsing and navigating through the HTML content obtained from the web page.</a:t>
            </a:r>
            <a:endParaRPr lang="en-US" sz="2000">
              <a:cs typeface="Calibri"/>
            </a:endParaRPr>
          </a:p>
          <a:p>
            <a:pPr>
              <a:buNone/>
            </a:pPr>
            <a:r>
              <a:rPr lang="en-US" sz="2000">
                <a:ea typeface="+mn-lt"/>
                <a:cs typeface="+mn-lt"/>
              </a:rPr>
              <a:t>Finally, employing the </a:t>
            </a:r>
            <a:r>
              <a:rPr lang="en-US" sz="2000" b="1">
                <a:latin typeface="Consolas"/>
                <a:cs typeface="Calibri"/>
              </a:rPr>
              <a:t>find_all</a:t>
            </a:r>
            <a:r>
              <a:rPr lang="en-US" sz="2000">
                <a:ea typeface="+mn-lt"/>
                <a:cs typeface="+mn-lt"/>
              </a:rPr>
              <a:t> method provided by BeautifulSoup, we located and extracted all HTML tables on the page. This approach sets the stage for further data extraction and analysis from the identified tables.</a:t>
            </a:r>
            <a:endParaRPr lang="en-US" sz="2000">
              <a:cs typeface="Calibri"/>
            </a:endParaRPr>
          </a:p>
          <a:p>
            <a:pPr>
              <a:buNone/>
            </a:pPr>
            <a:r>
              <a:rPr lang="en-US" sz="2000">
                <a:ea typeface="+mn-lt"/>
                <a:cs typeface="+mn-lt"/>
              </a:rPr>
              <a:t>In summary, the combination of "requests" and "BeautifulSoup" libraries facilitated the retrieval and parsing of web page content, enabling the systematic extraction of data from HTML tables for subsequent processing.</a:t>
            </a:r>
            <a:endParaRPr lang="en-US" sz="2000">
              <a:cs typeface="Calibri"/>
            </a:endParaRPr>
          </a:p>
          <a:p>
            <a:pPr marL="0" indent="0">
              <a:buNone/>
            </a:pPr>
            <a:endParaRPr lang="en-US" sz="2000">
              <a:cs typeface="Calibri"/>
            </a:endParaRPr>
          </a:p>
        </p:txBody>
      </p:sp>
    </p:spTree>
    <p:extLst>
      <p:ext uri="{BB962C8B-B14F-4D97-AF65-F5344CB8AC3E}">
        <p14:creationId xmlns:p14="http://schemas.microsoft.com/office/powerpoint/2010/main" val="224938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2C33B-C395-284A-8535-98395D1F6E7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Approach to Preprocessing Data</a:t>
            </a:r>
          </a:p>
        </p:txBody>
      </p:sp>
      <p:pic>
        <p:nvPicPr>
          <p:cNvPr id="4" name="Content Placeholder 3" descr="A diagram of a clean column&#10;&#10;Description automatically generated">
            <a:extLst>
              <a:ext uri="{FF2B5EF4-FFF2-40B4-BE49-F238E27FC236}">
                <a16:creationId xmlns:a16="http://schemas.microsoft.com/office/drawing/2014/main" id="{969D59A5-57EC-2993-8793-F934FA8A7248}"/>
              </a:ext>
            </a:extLst>
          </p:cNvPr>
          <p:cNvPicPr>
            <a:picLocks noGrp="1" noChangeAspect="1"/>
          </p:cNvPicPr>
          <p:nvPr>
            <p:ph idx="1"/>
          </p:nvPr>
        </p:nvPicPr>
        <p:blipFill>
          <a:blip r:embed="rId2"/>
          <a:stretch>
            <a:fillRect/>
          </a:stretch>
        </p:blipFill>
        <p:spPr>
          <a:xfrm>
            <a:off x="513681" y="1115393"/>
            <a:ext cx="11151937" cy="5430060"/>
          </a:xfrm>
          <a:prstGeom prst="rect">
            <a:avLst/>
          </a:prstGeom>
        </p:spPr>
      </p:pic>
    </p:spTree>
    <p:extLst>
      <p:ext uri="{BB962C8B-B14F-4D97-AF65-F5344CB8AC3E}">
        <p14:creationId xmlns:p14="http://schemas.microsoft.com/office/powerpoint/2010/main" val="161209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CD119-5868-0A44-B523-6F9234BC943E}"/>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Distribution Approach</a:t>
            </a:r>
          </a:p>
        </p:txBody>
      </p:sp>
      <p:sp>
        <p:nvSpPr>
          <p:cNvPr id="3" name="Content Placeholder 2">
            <a:extLst>
              <a:ext uri="{FF2B5EF4-FFF2-40B4-BE49-F238E27FC236}">
                <a16:creationId xmlns:a16="http://schemas.microsoft.com/office/drawing/2014/main" id="{05E2C9C3-D3B6-134D-A713-56229C7F4D3B}"/>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2400" b="1" err="1">
                <a:cs typeface="Calibri"/>
              </a:rPr>
              <a:t>Github</a:t>
            </a:r>
            <a:endParaRPr lang="en-US" sz="2400" b="1">
              <a:cs typeface="Calibri"/>
            </a:endParaRPr>
          </a:p>
          <a:p>
            <a:pPr lvl="1"/>
            <a:r>
              <a:rPr lang="en-US"/>
              <a:t>https://github.com/aryanj10/DSCI-511-Final-Project</a:t>
            </a:r>
            <a:endParaRPr lang="en-US">
              <a:cs typeface="Calibri" panose="020F0502020204030204"/>
            </a:endParaRPr>
          </a:p>
        </p:txBody>
      </p:sp>
    </p:spTree>
    <p:extLst>
      <p:ext uri="{BB962C8B-B14F-4D97-AF65-F5344CB8AC3E}">
        <p14:creationId xmlns:p14="http://schemas.microsoft.com/office/powerpoint/2010/main" val="2781622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4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6A079E-9CD9-D84F-AC45-14A954F929FD}"/>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Discussion of Access Rights</a:t>
            </a:r>
          </a:p>
        </p:txBody>
      </p:sp>
      <p:sp>
        <p:nvSpPr>
          <p:cNvPr id="3" name="Content Placeholder 2">
            <a:extLst>
              <a:ext uri="{FF2B5EF4-FFF2-40B4-BE49-F238E27FC236}">
                <a16:creationId xmlns:a16="http://schemas.microsoft.com/office/drawing/2014/main" id="{D83F7FD3-C115-7C41-AA01-0FEA687163C6}"/>
              </a:ext>
            </a:extLst>
          </p:cNvPr>
          <p:cNvSpPr>
            <a:spLocks noGrp="1"/>
          </p:cNvSpPr>
          <p:nvPr>
            <p:ph idx="1"/>
          </p:nvPr>
        </p:nvSpPr>
        <p:spPr>
          <a:xfrm>
            <a:off x="4314959" y="217680"/>
            <a:ext cx="7507847" cy="6358847"/>
          </a:xfrm>
        </p:spPr>
        <p:txBody>
          <a:bodyPr vert="horz" lIns="91440" tIns="45720" rIns="91440" bIns="45720" rtlCol="0" anchor="ctr">
            <a:noAutofit/>
          </a:bodyPr>
          <a:lstStyle/>
          <a:p>
            <a:pPr marL="0" indent="0">
              <a:buNone/>
            </a:pPr>
            <a:r>
              <a:rPr lang="en-US" sz="1800">
                <a:ea typeface="+mn-lt"/>
                <a:cs typeface="+mn-lt"/>
              </a:rPr>
              <a:t>The statement you provided indicates that before engaging in web scraping activities for four fast-food chains, certain precautions were taken:</a:t>
            </a:r>
            <a:endParaRPr lang="en-US" sz="1800">
              <a:cs typeface="Calibri"/>
            </a:endParaRPr>
          </a:p>
          <a:p>
            <a:r>
              <a:rPr lang="en-US" sz="1800" b="1">
                <a:ea typeface="+mn-lt"/>
                <a:cs typeface="+mn-lt"/>
              </a:rPr>
              <a:t>Checking Robots.txt</a:t>
            </a:r>
            <a:r>
              <a:rPr lang="en-US" sz="1800">
                <a:ea typeface="+mn-lt"/>
                <a:cs typeface="+mn-lt"/>
              </a:rPr>
              <a:t>: The </a:t>
            </a:r>
            <a:r>
              <a:rPr lang="en-US" sz="1800" b="1">
                <a:latin typeface="Consolas"/>
                <a:cs typeface="Calibri"/>
              </a:rPr>
              <a:t>robots.txt</a:t>
            </a:r>
            <a:r>
              <a:rPr lang="en-US" sz="1800">
                <a:ea typeface="+mn-lt"/>
                <a:cs typeface="+mn-lt"/>
              </a:rPr>
              <a:t> files for the four fast-food chains were examined. The </a:t>
            </a:r>
            <a:r>
              <a:rPr lang="en-US" sz="1800" b="1">
                <a:latin typeface="Consolas"/>
                <a:cs typeface="Calibri"/>
              </a:rPr>
              <a:t>robots.txt</a:t>
            </a:r>
            <a:r>
              <a:rPr lang="en-US" sz="1800">
                <a:ea typeface="+mn-lt"/>
                <a:cs typeface="+mn-lt"/>
              </a:rPr>
              <a:t> file is a standard used by websites to communicate with web crawlers, indicating which parts of the site should not be crawled or scraped. This is a responsible practice to ensure that the web scraping activity aligns with the guidelines set by the website owners. If the </a:t>
            </a:r>
            <a:r>
              <a:rPr lang="en-US" sz="1800" b="1">
                <a:latin typeface="Consolas"/>
                <a:cs typeface="Calibri"/>
              </a:rPr>
              <a:t>robots.txt</a:t>
            </a:r>
            <a:r>
              <a:rPr lang="en-US" sz="1800">
                <a:ea typeface="+mn-lt"/>
                <a:cs typeface="+mn-lt"/>
              </a:rPr>
              <a:t> file explicitly disallows certain paths or content, it's generally considered good practice to respect those directives.</a:t>
            </a:r>
            <a:endParaRPr lang="en-US" sz="1800">
              <a:cs typeface="Calibri"/>
            </a:endParaRPr>
          </a:p>
          <a:p>
            <a:r>
              <a:rPr lang="en-US" sz="1800" b="1">
                <a:ea typeface="+mn-lt"/>
                <a:cs typeface="+mn-lt"/>
              </a:rPr>
              <a:t>Reviewing Terms and Conditions</a:t>
            </a:r>
            <a:r>
              <a:rPr lang="en-US" sz="1800">
                <a:ea typeface="+mn-lt"/>
                <a:cs typeface="+mn-lt"/>
              </a:rPr>
              <a:t>: The terms and conditions of the fast-food chains were also reviewed. This is an important step to understand the rules and limitations set by the website owners regarding the use of their online services, including any restrictions on data usage. In the case of Chick-fil-A, it was noted that there are limitations, and a specific term prohibits the use of the available data for certain purposes, including selling it to a third-party entity.</a:t>
            </a:r>
            <a:endParaRPr lang="en-US" sz="1800">
              <a:cs typeface="Calibri"/>
            </a:endParaRPr>
          </a:p>
          <a:p>
            <a:r>
              <a:rPr lang="en-US" sz="1800" b="1">
                <a:ea typeface="+mn-lt"/>
                <a:cs typeface="+mn-lt"/>
              </a:rPr>
              <a:t>Prohibition on Data Use and Selling</a:t>
            </a:r>
            <a:r>
              <a:rPr lang="en-US" sz="1800">
                <a:ea typeface="+mn-lt"/>
                <a:cs typeface="+mn-lt"/>
              </a:rPr>
              <a:t>: The terms and conditions of Chick-fil-A include a restriction on the use of the data available on their website. Specifically, it prohibits users from using the data for any unlawful, fraudulent, or malicious purposes. Additionally, it explicitly prohibits the selling of the data to a third-party entity. This means that users should not scrape Chick-fil-A's data with the intention of selling it to others.</a:t>
            </a:r>
            <a:endParaRPr lang="en-US" sz="1800">
              <a:cs typeface="Calibri"/>
            </a:endParaRPr>
          </a:p>
        </p:txBody>
      </p:sp>
    </p:spTree>
    <p:extLst>
      <p:ext uri="{BB962C8B-B14F-4D97-AF65-F5344CB8AC3E}">
        <p14:creationId xmlns:p14="http://schemas.microsoft.com/office/powerpoint/2010/main" val="3288101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37B21-1E26-A847-AC61-FDA5EEFBFA48}"/>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Issues and Limitations</a:t>
            </a:r>
          </a:p>
        </p:txBody>
      </p:sp>
      <p:sp>
        <p:nvSpPr>
          <p:cNvPr id="3" name="Content Placeholder 2">
            <a:extLst>
              <a:ext uri="{FF2B5EF4-FFF2-40B4-BE49-F238E27FC236}">
                <a16:creationId xmlns:a16="http://schemas.microsoft.com/office/drawing/2014/main" id="{7A6681F8-49AF-094B-8AE8-6157C5F0B6F6}"/>
              </a:ext>
            </a:extLst>
          </p:cNvPr>
          <p:cNvSpPr>
            <a:spLocks noGrp="1"/>
          </p:cNvSpPr>
          <p:nvPr>
            <p:ph idx="1"/>
          </p:nvPr>
        </p:nvSpPr>
        <p:spPr>
          <a:xfrm>
            <a:off x="4187959" y="357380"/>
            <a:ext cx="7698347" cy="6435047"/>
          </a:xfrm>
        </p:spPr>
        <p:txBody>
          <a:bodyPr vert="horz" lIns="91440" tIns="45720" rIns="91440" bIns="45720" rtlCol="0" anchor="ctr">
            <a:noAutofit/>
          </a:bodyPr>
          <a:lstStyle/>
          <a:p>
            <a:pPr marL="0" indent="0">
              <a:buNone/>
            </a:pPr>
            <a:r>
              <a:rPr lang="en-US" sz="1800">
                <a:ea typeface="+mn-lt"/>
                <a:cs typeface="+mn-lt"/>
              </a:rPr>
              <a:t>Challenges or difficulties encountered while attempting to extract nutrition information for different sizes of items from the menus of Chick-fil-A and McDonald's.</a:t>
            </a:r>
            <a:endParaRPr lang="en-US" sz="1800">
              <a:cs typeface="Calibri" panose="020F0502020204030204"/>
            </a:endParaRPr>
          </a:p>
          <a:p>
            <a:r>
              <a:rPr lang="en-US" sz="1800" b="1">
                <a:ea typeface="+mn-lt"/>
                <a:cs typeface="+mn-lt"/>
              </a:rPr>
              <a:t>Variability in Menu Structure</a:t>
            </a:r>
            <a:r>
              <a:rPr lang="en-US" sz="1800">
                <a:ea typeface="+mn-lt"/>
                <a:cs typeface="+mn-lt"/>
              </a:rPr>
              <a:t>: Fast-food menus often have a diverse structure, and the representation of information can vary. If the structure of the menus for Chick-fil-A and McDonald's is not consistent across different items or sizes, it can complicate the extraction process.</a:t>
            </a:r>
            <a:endParaRPr lang="en-US" sz="1800">
              <a:cs typeface="Calibri"/>
            </a:endParaRPr>
          </a:p>
          <a:p>
            <a:r>
              <a:rPr lang="en-US" sz="1800" b="1">
                <a:ea typeface="+mn-lt"/>
                <a:cs typeface="+mn-lt"/>
              </a:rPr>
              <a:t>Dynamic Web Pages</a:t>
            </a:r>
            <a:r>
              <a:rPr lang="en-US" sz="1800">
                <a:ea typeface="+mn-lt"/>
                <a:cs typeface="+mn-lt"/>
              </a:rPr>
              <a:t>: Some websites use dynamic content loading, meaning that information is loaded onto the page after the initial page load through JavaScript or other technologies. Web scraping tools might struggle to extract data from dynamically loaded content, especially if the process involves interacting with elements that load information.</a:t>
            </a:r>
            <a:endParaRPr lang="en-US" sz="1800">
              <a:cs typeface="Calibri"/>
            </a:endParaRPr>
          </a:p>
          <a:p>
            <a:r>
              <a:rPr lang="en-US" sz="1800" b="1">
                <a:ea typeface="+mn-lt"/>
                <a:cs typeface="+mn-lt"/>
              </a:rPr>
              <a:t>Data Presentation Format</a:t>
            </a:r>
            <a:r>
              <a:rPr lang="en-US" sz="1800">
                <a:ea typeface="+mn-lt"/>
                <a:cs typeface="+mn-lt"/>
              </a:rPr>
              <a:t>: If the nutrition information for different sizes is presented in a non-uniform manner or if it requires interacting with elements like dropdowns, tabs, or buttons to switch between sizes, extracting this information programmatically becomes more challenging.</a:t>
            </a:r>
            <a:endParaRPr lang="en-US" sz="1800">
              <a:cs typeface="Calibri"/>
            </a:endParaRPr>
          </a:p>
          <a:p>
            <a:r>
              <a:rPr lang="en-US" sz="1800" b="1">
                <a:ea typeface="+mn-lt"/>
                <a:cs typeface="+mn-lt"/>
              </a:rPr>
              <a:t>Limited Accessibility to Specific Information</a:t>
            </a:r>
            <a:r>
              <a:rPr lang="en-US" sz="1800">
                <a:ea typeface="+mn-lt"/>
                <a:cs typeface="+mn-lt"/>
              </a:rPr>
              <a:t>: Nutrition information for different sizes might be stored in a way that makes it less accessible through traditional scraping methods. Some websites might provide this information through APIs or other data access methods that are more structured.</a:t>
            </a:r>
            <a:endParaRPr lang="en-US" sz="1800">
              <a:cs typeface="Calibri"/>
            </a:endParaRPr>
          </a:p>
          <a:p>
            <a:pPr marL="457200" indent="-457200"/>
            <a:endParaRPr lang="en-US" sz="1800">
              <a:cs typeface="Calibri"/>
            </a:endParaRPr>
          </a:p>
        </p:txBody>
      </p:sp>
    </p:spTree>
    <p:extLst>
      <p:ext uri="{BB962C8B-B14F-4D97-AF65-F5344CB8AC3E}">
        <p14:creationId xmlns:p14="http://schemas.microsoft.com/office/powerpoint/2010/main" val="2645747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9D61D2F272F79469AFF2F506BC82CA7" ma:contentTypeVersion="3" ma:contentTypeDescription="Create a new document." ma:contentTypeScope="" ma:versionID="2cb5fd8ca49415b37bf77009c69f275e">
  <xsd:schema xmlns:xsd="http://www.w3.org/2001/XMLSchema" xmlns:xs="http://www.w3.org/2001/XMLSchema" xmlns:p="http://schemas.microsoft.com/office/2006/metadata/properties" xmlns:ns2="0ad73e39-2f03-4340-8533-716b41416878" targetNamespace="http://schemas.microsoft.com/office/2006/metadata/properties" ma:root="true" ma:fieldsID="994f79fe55061669a2b4ce2b1e700e57" ns2:_="">
    <xsd:import namespace="0ad73e39-2f03-4340-8533-716b41416878"/>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73e39-2f03-4340-8533-716b414168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DFE3D4-856E-479F-A690-8157AF7AF45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212B8CF-FDD2-45E9-BB1C-42EE284B3B4A}">
  <ds:schemaRefs>
    <ds:schemaRef ds:uri="0ad73e39-2f03-4340-8533-716b4141687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BDD273B-524F-4DBC-8AC4-12D89AD75D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Fast Food Chain Nutrition Dataset</vt:lpstr>
      <vt:lpstr>Introduction and Purpose of Dataset</vt:lpstr>
      <vt:lpstr>Potential Users and Applications</vt:lpstr>
      <vt:lpstr>Source of Data</vt:lpstr>
      <vt:lpstr>Approach to Acquiring the Data</vt:lpstr>
      <vt:lpstr>Approach to Preprocessing Data</vt:lpstr>
      <vt:lpstr>Distribution Approach</vt:lpstr>
      <vt:lpstr>Discussion of Access Rights</vt:lpstr>
      <vt:lpstr>Issues and Limitations</vt:lpstr>
      <vt:lpstr>Team &amp;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MacLellan,Christopher</dc:creator>
  <cp:revision>1</cp:revision>
  <dcterms:created xsi:type="dcterms:W3CDTF">2020-11-27T17:46:31Z</dcterms:created>
  <dcterms:modified xsi:type="dcterms:W3CDTF">2023-12-04T01:15:12Z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0x01010009D61D2F272F79469AFF2F506BC82CA7</vt:lpwstr>
  </property>
</Properties>
</file>