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8" r:id="rId3"/>
    <p:sldId id="257" r:id="rId4"/>
    <p:sldId id="275" r:id="rId5"/>
    <p:sldId id="277" r:id="rId6"/>
    <p:sldId id="260" r:id="rId7"/>
    <p:sldId id="297" r:id="rId8"/>
    <p:sldId id="304" r:id="rId9"/>
    <p:sldId id="298" r:id="rId10"/>
    <p:sldId id="303" r:id="rId11"/>
    <p:sldId id="300" r:id="rId12"/>
    <p:sldId id="301" r:id="rId13"/>
    <p:sldId id="305" r:id="rId14"/>
  </p:sldIdLst>
  <p:sldSz cx="9144000" cy="5143500" type="screen16x9"/>
  <p:notesSz cx="6858000" cy="9144000"/>
  <p:embeddedFontLst>
    <p:embeddedFont>
      <p:font typeface="Roboto Slab" panose="020B0604020202020204" charset="0"/>
      <p:regular r:id="rId16"/>
      <p:bold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5529" autoAdjust="0"/>
  </p:normalViewPr>
  <p:slideViewPr>
    <p:cSldViewPr snapToGrid="0">
      <p:cViewPr varScale="1">
        <p:scale>
          <a:sx n="121" d="100"/>
          <a:sy n="121" d="100"/>
        </p:scale>
        <p:origin x="6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551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73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372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19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753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823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59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yanjais/BucketList/blob/main/BucketListSynopsis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ryanjais/BucketList/blob/main/BucketList%20Final%20Report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395385" y="1249728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MINI PROJECT ON REACT NATIVE-“BUCKETLIST”</a:t>
            </a:r>
            <a:endParaRPr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8CE4E-F15D-4052-BA21-FB00C0C76614}"/>
              </a:ext>
            </a:extLst>
          </p:cNvPr>
          <p:cNvSpPr txBox="1"/>
          <p:nvPr/>
        </p:nvSpPr>
        <p:spPr>
          <a:xfrm>
            <a:off x="3882887" y="3438939"/>
            <a:ext cx="331989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u="sng" dirty="0">
                <a:latin typeface="Roboto Slab" panose="020B0604020202020204" charset="0"/>
                <a:ea typeface="Roboto Slab" panose="020B0604020202020204" charset="0"/>
              </a:rPr>
              <a:t>SUBMITTED BY</a:t>
            </a:r>
            <a:r>
              <a:rPr lang="en-US" sz="1200" b="1" dirty="0">
                <a:latin typeface="Roboto Slab" panose="020B0604020202020204" charset="0"/>
                <a:ea typeface="Roboto Slab" panose="020B0604020202020204" charset="0"/>
              </a:rPr>
              <a:t>-</a:t>
            </a:r>
          </a:p>
          <a:p>
            <a:pPr algn="r"/>
            <a:r>
              <a:rPr lang="en-US" sz="1200" b="1" dirty="0">
                <a:latin typeface="Roboto Slab" panose="020B0604020202020204" charset="0"/>
                <a:ea typeface="Roboto Slab" panose="020B0604020202020204" charset="0"/>
              </a:rPr>
              <a:t>Pratik Sharma(191500593)</a:t>
            </a:r>
          </a:p>
          <a:p>
            <a:pPr algn="r"/>
            <a:r>
              <a:rPr lang="en-US" sz="1200" b="1" dirty="0" err="1">
                <a:latin typeface="Roboto Slab" panose="020B0604020202020204" charset="0"/>
                <a:ea typeface="Roboto Slab" panose="020B0604020202020204" charset="0"/>
              </a:rPr>
              <a:t>Prattyush</a:t>
            </a:r>
            <a:r>
              <a:rPr lang="en-US" sz="1200" b="1" dirty="0">
                <a:latin typeface="Roboto Slab" panose="020B0604020202020204" charset="0"/>
                <a:ea typeface="Roboto Slab" panose="020B0604020202020204" charset="0"/>
              </a:rPr>
              <a:t> Srivastava(191500594)</a:t>
            </a:r>
          </a:p>
          <a:p>
            <a:pPr algn="r"/>
            <a:r>
              <a:rPr lang="en-US" sz="1200" b="1" dirty="0">
                <a:latin typeface="Roboto Slab" panose="020B0604020202020204" charset="0"/>
                <a:ea typeface="Roboto Slab" panose="020B0604020202020204" charset="0"/>
              </a:rPr>
              <a:t>Aryan Jaiswal(191500158)</a:t>
            </a:r>
          </a:p>
          <a:p>
            <a:pPr algn="r"/>
            <a:r>
              <a:rPr lang="en-US" sz="1200" b="1" dirty="0" err="1">
                <a:latin typeface="Roboto Slab" panose="020B0604020202020204" charset="0"/>
                <a:ea typeface="Roboto Slab" panose="020B0604020202020204" charset="0"/>
              </a:rPr>
              <a:t>Divyam</a:t>
            </a:r>
            <a:r>
              <a:rPr lang="en-US" sz="1200" b="1" dirty="0">
                <a:latin typeface="Roboto Slab" panose="020B0604020202020204" charset="0"/>
                <a:ea typeface="Roboto Slab" panose="020B0604020202020204" charset="0"/>
              </a:rPr>
              <a:t> Goel(191500272)</a:t>
            </a:r>
          </a:p>
          <a:p>
            <a:pPr algn="r"/>
            <a:r>
              <a:rPr lang="en-US" sz="1200" b="1" dirty="0" err="1">
                <a:latin typeface="Roboto Slab" panose="020B0604020202020204" charset="0"/>
                <a:ea typeface="Roboto Slab" panose="020B0604020202020204" charset="0"/>
              </a:rPr>
              <a:t>Abhyuday</a:t>
            </a:r>
            <a:r>
              <a:rPr lang="en-US" sz="1200" b="1" dirty="0">
                <a:latin typeface="Roboto Slab" panose="020B0604020202020204" charset="0"/>
                <a:ea typeface="Roboto Slab" panose="020B0604020202020204" charset="0"/>
              </a:rPr>
              <a:t> Chaturvedi(191500044</a:t>
            </a:r>
            <a:r>
              <a:rPr lang="en-US" b="1" dirty="0">
                <a:latin typeface="Roboto Slab" panose="020B0604020202020204" charset="0"/>
                <a:ea typeface="Roboto Slab" panose="020B0604020202020204" charset="0"/>
              </a:rPr>
              <a:t>)</a:t>
            </a:r>
            <a:endParaRPr lang="en-IN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2C20A-50BF-4DF3-BCA1-3E1A55EE7892}"/>
              </a:ext>
            </a:extLst>
          </p:cNvPr>
          <p:cNvSpPr txBox="1"/>
          <p:nvPr/>
        </p:nvSpPr>
        <p:spPr>
          <a:xfrm>
            <a:off x="231912" y="4267200"/>
            <a:ext cx="280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 Slab" panose="020B0604020202020204" charset="0"/>
                <a:ea typeface="Roboto Slab" panose="020B0604020202020204" charset="0"/>
              </a:rPr>
              <a:t>Submitted to-</a:t>
            </a:r>
          </a:p>
          <a:p>
            <a:r>
              <a:rPr lang="en-US" b="1" dirty="0">
                <a:latin typeface="Roboto Slab" panose="020B0604020202020204" charset="0"/>
                <a:ea typeface="Roboto Slab" panose="020B0604020202020204" charset="0"/>
              </a:rPr>
              <a:t>Mr. Akash Kumar Choudhary</a:t>
            </a:r>
            <a:endParaRPr lang="en-IN" b="1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213" y="3848841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Code snippet of search screen</a:t>
            </a:r>
            <a:endParaRPr sz="2400"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7BA88-23EE-449A-BA7F-E97C82295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54" y="126055"/>
            <a:ext cx="6621517" cy="372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7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body" idx="4294967295"/>
          </p:nvPr>
        </p:nvSpPr>
        <p:spPr>
          <a:xfrm>
            <a:off x="245166" y="663437"/>
            <a:ext cx="4101900" cy="16234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List Screen</a:t>
            </a:r>
            <a:endParaRPr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>
                <a:highlight>
                  <a:schemeClr val="lt2"/>
                </a:highlight>
              </a:rPr>
              <a:t>The user’s curated watchlist appears in this screen</a:t>
            </a:r>
            <a:endParaRPr sz="2400" dirty="0">
              <a:highlight>
                <a:schemeClr val="lt2"/>
              </a:highlight>
            </a:endParaRPr>
          </a:p>
        </p:txBody>
      </p:sp>
      <p:sp>
        <p:nvSpPr>
          <p:cNvPr id="368" name="Google Shape;368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07417-318D-449C-A9D1-04A81D433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802" y="121920"/>
            <a:ext cx="2646582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7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0" dirty="0"/>
              <a:t>CONCLUSION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i="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Proposed </a:t>
            </a:r>
            <a:r>
              <a:rPr lang="en-US" sz="2000" dirty="0" err="1"/>
              <a:t>BucketList</a:t>
            </a:r>
            <a:r>
              <a:rPr lang="en-US" sz="2000" dirty="0"/>
              <a:t> App is an react based application that will allow users to search for their favorite by title. This application takes in a user input and searches the API with the user input and gets a list of movies and web series. Search result screen will contain a list of movies and shows.</a:t>
            </a:r>
            <a:endParaRPr lang="en-US" sz="2000" b="1" i="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i="0"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926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3200" dirty="0"/>
              <a:t>P</a:t>
            </a:r>
            <a:r>
              <a:rPr lang="en-IN" sz="3200" dirty="0"/>
              <a:t>r</a:t>
            </a:r>
            <a:r>
              <a:rPr lang="en" sz="3200" dirty="0"/>
              <a:t>oject related Documents</a:t>
            </a:r>
            <a:endParaRPr sz="3200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657224" y="1164834"/>
            <a:ext cx="6727343" cy="333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Public Sans Light"/>
              </a:rPr>
              <a:t>Synopsis: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b="1" dirty="0">
                <a:latin typeface="Public Sans Light"/>
                <a:hlinkClick r:id="rId3"/>
              </a:rPr>
              <a:t>https://github.com/aryanjais/BucketList/blob/main/BucketListSynopsis.pdf</a:t>
            </a:r>
            <a:endParaRPr lang="en-US" b="1" dirty="0">
              <a:latin typeface="Public Sans Ligh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dirty="0">
              <a:latin typeface="Public Sans Ligh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b="1" dirty="0">
              <a:solidFill>
                <a:schemeClr val="accent1"/>
              </a:solidFill>
              <a:latin typeface="Public Sans Ligh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Public Sans Light"/>
              </a:rPr>
              <a:t>Project Report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dirty="0">
                <a:latin typeface="Public Sans Light"/>
              </a:rPr>
              <a:t> </a:t>
            </a:r>
            <a:r>
              <a:rPr lang="en-US" sz="1200" b="1" dirty="0">
                <a:latin typeface="Public Sans Light"/>
                <a:hlinkClick r:id="rId4"/>
              </a:rPr>
              <a:t>https://github.com/aryanjais/BucketList/blob/main/BucketList%20Final%20Report.pdf</a:t>
            </a:r>
            <a:endParaRPr lang="en-US" sz="1200" b="1" dirty="0">
              <a:latin typeface="Public Sans Light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b="1" dirty="0">
              <a:latin typeface="Public Sans Light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b="1" dirty="0">
              <a:latin typeface="Public Sans Light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b="1" dirty="0">
              <a:latin typeface="Public Sans Light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b="1" dirty="0">
              <a:latin typeface="Public Sans Light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-US" sz="1200" b="1" dirty="0">
              <a:latin typeface="Public Sans Light"/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latin typeface="Public Sans Light"/>
              </a:rPr>
              <a:t>Repository Link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b="1" dirty="0">
                <a:latin typeface="Public Sans Light"/>
              </a:rPr>
              <a:t> </a:t>
            </a:r>
            <a:r>
              <a:rPr lang="en-US" b="1" u="sng" dirty="0">
                <a:solidFill>
                  <a:schemeClr val="accent1"/>
                </a:solidFill>
                <a:latin typeface="Public Sans Light"/>
              </a:rPr>
              <a:t>https://github.com/aryanjais/BucketList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965550" y="1226114"/>
            <a:ext cx="3748606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Public Sans Light"/>
              <a:sym typeface="Public Sans Light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46925" y="3767650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951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046923" y="592744"/>
            <a:ext cx="707003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WHAT IS REACT NATIVE?</a:t>
            </a:r>
            <a:endParaRPr sz="60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20625" y="2160207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4B4B4B"/>
                </a:solidFill>
                <a:effectLst/>
                <a:latin typeface="AvertaStd"/>
              </a:rPr>
              <a:t>React Native (also known as RN) is a popular </a:t>
            </a:r>
            <a:r>
              <a:rPr lang="en-US" sz="1800" b="1" i="0" dirty="0">
                <a:solidFill>
                  <a:srgbClr val="4B4B4B"/>
                </a:solidFill>
                <a:effectLst/>
                <a:latin typeface="AvertaStd"/>
              </a:rPr>
              <a:t>JavaScript-based mobile app framework</a:t>
            </a:r>
            <a:r>
              <a:rPr lang="en-US" sz="1800" b="0" i="0" dirty="0">
                <a:solidFill>
                  <a:srgbClr val="4B4B4B"/>
                </a:solidFill>
                <a:effectLst/>
                <a:latin typeface="AvertaStd"/>
              </a:rPr>
              <a:t> that allows you to build natively-rendered </a:t>
            </a:r>
            <a:r>
              <a:rPr lang="en-US" sz="1800" b="1" i="0" dirty="0">
                <a:solidFill>
                  <a:srgbClr val="4B4B4B"/>
                </a:solidFill>
                <a:effectLst/>
                <a:latin typeface="AvertaStd"/>
              </a:rPr>
              <a:t>mobile a</a:t>
            </a:r>
            <a:r>
              <a:rPr lang="en-US" sz="1800" b="1" dirty="0">
                <a:solidFill>
                  <a:srgbClr val="4B4B4B"/>
                </a:solidFill>
                <a:latin typeface="AvertaStd"/>
              </a:rPr>
              <a:t>pps for iOS and Android</a:t>
            </a:r>
            <a:r>
              <a:rPr lang="en-US" sz="1800" b="0" i="0" dirty="0">
                <a:solidFill>
                  <a:srgbClr val="4B4B4B"/>
                </a:solidFill>
                <a:effectLst/>
                <a:latin typeface="AvertaStd"/>
              </a:rPr>
              <a:t>. The framework lets you create an application for various platforms by using </a:t>
            </a:r>
            <a:r>
              <a:rPr lang="en-US" sz="1800" b="1" i="0" dirty="0">
                <a:solidFill>
                  <a:srgbClr val="4B4B4B"/>
                </a:solidFill>
                <a:effectLst/>
                <a:latin typeface="AvertaStd"/>
              </a:rPr>
              <a:t>the same code</a:t>
            </a:r>
            <a:r>
              <a:rPr lang="en-US" sz="1800" b="1" dirty="0">
                <a:solidFill>
                  <a:srgbClr val="4B4B4B"/>
                </a:solidFill>
                <a:latin typeface="AvertaStd"/>
              </a:rPr>
              <a:t>base</a:t>
            </a:r>
            <a:endParaRPr sz="1800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A4786B-5A3B-4CEC-B28C-953334628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426" y="2533695"/>
            <a:ext cx="2361619" cy="1422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PREREQUISITES FOR THIS PROJECT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657225" y="1164834"/>
            <a:ext cx="3179400" cy="333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Public Sans Light"/>
              </a:rPr>
              <a:t>You should be familiar with programming concepts like </a:t>
            </a:r>
            <a:r>
              <a:rPr lang="en-US" b="1" dirty="0">
                <a:solidFill>
                  <a:schemeClr val="accent1"/>
                </a:solidFill>
                <a:latin typeface="Public Sans Light"/>
              </a:rPr>
              <a:t>functions, objects, arrays, and to a lesser extent, classes</a:t>
            </a:r>
            <a:r>
              <a:rPr lang="en-US" b="1" dirty="0">
                <a:latin typeface="Public Sans Light"/>
              </a:rPr>
              <a:t>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Public Sans Light"/>
              </a:rPr>
              <a:t>You should have a basic knowledge of </a:t>
            </a:r>
            <a:r>
              <a:rPr lang="en-US" b="1" dirty="0">
                <a:solidFill>
                  <a:schemeClr val="accent1"/>
                </a:solidFill>
                <a:latin typeface="Public Sans Light"/>
              </a:rPr>
              <a:t>JavaScript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Public Sans Light"/>
              </a:rPr>
              <a:t>You should have some familiarity with </a:t>
            </a:r>
            <a:r>
              <a:rPr lang="en-US" b="1" dirty="0">
                <a:solidFill>
                  <a:schemeClr val="accent1"/>
                </a:solidFill>
                <a:latin typeface="Public Sans Light"/>
              </a:rPr>
              <a:t>HTML and CSS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Public Sans Light"/>
              </a:rPr>
              <a:t>Finally, if you have worked with React before, you already know a lot about React Native, and there should be absolutely no problem in working with it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965550" y="1164834"/>
            <a:ext cx="3748606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SETUP THE DEVELOPMENT                                   	   ENVIRONMENT</a:t>
            </a:r>
            <a:endParaRPr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0" indent="-30480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200"/>
              <a:buFont typeface="Darker Grotesque SemiBold"/>
              <a:buChar char="✷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Public Sans Light"/>
                <a:sym typeface="Public Sans Light"/>
              </a:rPr>
              <a:t>Expo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Public Sans Light"/>
                <a:sym typeface="Public Sans Light"/>
              </a:rPr>
              <a:t> is a framework and a platform for universal React applications.</a:t>
            </a:r>
          </a:p>
          <a:p>
            <a:pPr marL="914400" marR="0" lvl="0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200"/>
              <a:buFont typeface="Darker Grotesque SemiBold"/>
              <a:buChar char="✷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Public Sans Light"/>
                <a:sym typeface="Public Sans Light"/>
              </a:rPr>
              <a:t>Install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Public Sans Light"/>
                <a:sym typeface="Public Sans Light"/>
              </a:rPr>
              <a:t>nodeJS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Public Sans Light"/>
                <a:sym typeface="Public Sans Light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Public Sans Light"/>
                <a:sym typeface="Public Sans Light"/>
              </a:rPr>
              <a:t>on the computer. </a:t>
            </a:r>
          </a:p>
          <a:p>
            <a:pPr marL="914400" marR="0" lvl="0" indent="-3048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200"/>
              <a:buFont typeface="Darker Grotesque SemiBold"/>
              <a:buChar char="✷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Public Sans Light"/>
                <a:sym typeface="Public Sans Light"/>
              </a:rPr>
              <a:t>Get the command-line tool for Expo; for that, type the required commands in the command prompt or terminal</a:t>
            </a:r>
          </a:p>
        </p:txBody>
      </p:sp>
      <p:sp>
        <p:nvSpPr>
          <p:cNvPr id="78" name="Google Shape;78;p13"/>
          <p:cNvSpPr txBox="1"/>
          <p:nvPr/>
        </p:nvSpPr>
        <p:spPr>
          <a:xfrm>
            <a:off x="2246925" y="3767650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2800" dirty="0"/>
              <a:t>Table of contents</a:t>
            </a:r>
            <a:endParaRPr sz="2800" dirty="0"/>
          </a:p>
        </p:txBody>
      </p:sp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786150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Login Screen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We have created user authentication on the home screen with the help of firebase.</a:t>
            </a:r>
            <a:endParaRPr lang="en-IN" sz="1200" dirty="0"/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2"/>
          </p:nvPr>
        </p:nvSpPr>
        <p:spPr>
          <a:xfrm>
            <a:off x="3329989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Home Screen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3"/>
          </p:nvPr>
        </p:nvSpPr>
        <p:spPr>
          <a:xfrm>
            <a:off x="5873827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Search Screen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786150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List Screen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2"/>
          </p:nvPr>
        </p:nvSpPr>
        <p:spPr>
          <a:xfrm>
            <a:off x="3329989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Conclusion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293" name="Google Shape;293;p31"/>
          <p:cNvSpPr txBox="1">
            <a:spLocks noGrp="1"/>
          </p:cNvSpPr>
          <p:nvPr>
            <p:ph type="body" idx="3"/>
          </p:nvPr>
        </p:nvSpPr>
        <p:spPr>
          <a:xfrm>
            <a:off x="5873827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grpSp>
        <p:nvGrpSpPr>
          <p:cNvPr id="294" name="Google Shape;294;p31"/>
          <p:cNvGrpSpPr/>
          <p:nvPr/>
        </p:nvGrpSpPr>
        <p:grpSpPr>
          <a:xfrm>
            <a:off x="867597" y="1347992"/>
            <a:ext cx="251128" cy="244895"/>
            <a:chOff x="616425" y="2329600"/>
            <a:chExt cx="361700" cy="388475"/>
          </a:xfrm>
        </p:grpSpPr>
        <p:sp>
          <p:nvSpPr>
            <p:cNvPr id="295" name="Google Shape;295;p3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6" name="Google Shape;306;p31"/>
          <p:cNvGrpSpPr/>
          <p:nvPr/>
        </p:nvGrpSpPr>
        <p:grpSpPr>
          <a:xfrm>
            <a:off x="904185" y="2991348"/>
            <a:ext cx="178400" cy="256809"/>
            <a:chOff x="6718575" y="2318625"/>
            <a:chExt cx="256950" cy="407375"/>
          </a:xfrm>
        </p:grpSpPr>
        <p:sp>
          <p:nvSpPr>
            <p:cNvPr id="307" name="Google Shape;307;p3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15" name="Google Shape;315;p31"/>
          <p:cNvGrpSpPr/>
          <p:nvPr/>
        </p:nvGrpSpPr>
        <p:grpSpPr>
          <a:xfrm>
            <a:off x="3443182" y="2957059"/>
            <a:ext cx="373724" cy="325507"/>
            <a:chOff x="5233525" y="4954450"/>
            <a:chExt cx="538275" cy="516350"/>
          </a:xfrm>
        </p:grpSpPr>
        <p:sp>
          <p:nvSpPr>
            <p:cNvPr id="316" name="Google Shape;316;p3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7" name="Google Shape;327;p31"/>
          <p:cNvGrpSpPr/>
          <p:nvPr/>
        </p:nvGrpSpPr>
        <p:grpSpPr>
          <a:xfrm>
            <a:off x="3481679" y="1347984"/>
            <a:ext cx="296779" cy="282530"/>
            <a:chOff x="5961125" y="1623900"/>
            <a:chExt cx="427450" cy="448175"/>
          </a:xfrm>
        </p:grpSpPr>
        <p:sp>
          <p:nvSpPr>
            <p:cNvPr id="328" name="Google Shape;328;p3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35" name="Google Shape;335;p31"/>
          <p:cNvGrpSpPr/>
          <p:nvPr/>
        </p:nvGrpSpPr>
        <p:grpSpPr>
          <a:xfrm>
            <a:off x="6038252" y="1367195"/>
            <a:ext cx="285791" cy="244138"/>
            <a:chOff x="5972700" y="2330200"/>
            <a:chExt cx="411625" cy="387275"/>
          </a:xfrm>
        </p:grpSpPr>
        <p:sp>
          <p:nvSpPr>
            <p:cNvPr id="336" name="Google Shape;336;p3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body" idx="4294967295"/>
          </p:nvPr>
        </p:nvSpPr>
        <p:spPr>
          <a:xfrm>
            <a:off x="245166" y="663436"/>
            <a:ext cx="4101900" cy="27622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Login Screen</a:t>
            </a:r>
            <a:endParaRPr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highlight>
                  <a:schemeClr val="lt2"/>
                </a:highlight>
              </a:rPr>
              <a:t>The Login Screen of this app provides user authentication using Firebase in the backend.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>
                <a:highlight>
                  <a:schemeClr val="lt2"/>
                </a:highlight>
              </a:rPr>
              <a:t>T</a:t>
            </a:r>
            <a:r>
              <a:rPr lang="en" sz="2400" dirty="0">
                <a:highlight>
                  <a:schemeClr val="lt2"/>
                </a:highlight>
              </a:rPr>
              <a:t>he user can Register or Login using the respective buttons.</a:t>
            </a:r>
            <a:endParaRPr sz="2400" dirty="0">
              <a:highlight>
                <a:schemeClr val="lt2"/>
              </a:highlight>
            </a:endParaRPr>
          </a:p>
        </p:txBody>
      </p:sp>
      <p:sp>
        <p:nvSpPr>
          <p:cNvPr id="368" name="Google Shape;368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003D0-1BA4-415A-B8D6-F87B71488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626" y="331718"/>
            <a:ext cx="2248359" cy="44800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374327" y="4208432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Code snippet of login screen</a:t>
            </a:r>
            <a:endParaRPr sz="1800"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39209" y="4831532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E6EAA-99EE-43ED-841A-F9E14E50C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145" y="139210"/>
            <a:ext cx="6599582" cy="37104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body" idx="4294967295"/>
          </p:nvPr>
        </p:nvSpPr>
        <p:spPr>
          <a:xfrm>
            <a:off x="245166" y="663437"/>
            <a:ext cx="4101900" cy="36965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Home Screen</a:t>
            </a:r>
            <a:endParaRPr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highlight>
                  <a:schemeClr val="lt2"/>
                </a:highlight>
              </a:rPr>
              <a:t>The home screen displays various movies distributed according to their category and genre. It also includes the latest and top ranked IMDB movies. The user can select a movie and add it to his/her bucket list.</a:t>
            </a:r>
            <a:endParaRPr sz="2400" dirty="0">
              <a:highlight>
                <a:schemeClr val="lt2"/>
              </a:highlight>
            </a:endParaRPr>
          </a:p>
        </p:txBody>
      </p:sp>
      <p:sp>
        <p:nvSpPr>
          <p:cNvPr id="368" name="Google Shape;368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792167-9BAA-4A2C-B7F7-E107DAEA2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040" y="159820"/>
            <a:ext cx="2313396" cy="48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5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152238" y="4044334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Code snippet of home screen</a:t>
            </a:r>
            <a:endParaRPr sz="1800"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2E968B-4A8B-4AE0-988F-29C6CDC9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493" y="279266"/>
            <a:ext cx="6243145" cy="35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0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body" idx="4294967295"/>
          </p:nvPr>
        </p:nvSpPr>
        <p:spPr>
          <a:xfrm>
            <a:off x="245166" y="663436"/>
            <a:ext cx="4101900" cy="34712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Search Screen</a:t>
            </a:r>
            <a:endParaRPr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highlight>
                  <a:schemeClr val="lt2"/>
                </a:highlight>
              </a:rPr>
              <a:t>The search screen provides the search space where a user can find a particular movie along with its information.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highlight>
                  <a:schemeClr val="lt2"/>
                </a:highlight>
              </a:rPr>
              <a:t>The seacrh button can be accessed from the manu bar at the top.</a:t>
            </a:r>
            <a:endParaRPr sz="2400" dirty="0">
              <a:highlight>
                <a:schemeClr val="lt2"/>
              </a:highlight>
            </a:endParaRPr>
          </a:p>
        </p:txBody>
      </p:sp>
      <p:sp>
        <p:nvSpPr>
          <p:cNvPr id="368" name="Google Shape;368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F560B2-0B86-4B4F-B2D4-0741FCF02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934" y="141081"/>
            <a:ext cx="2217955" cy="480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50240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571</Words>
  <Application>Microsoft Office PowerPoint</Application>
  <PresentationFormat>On-screen Show (16:9)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Roboto Slab</vt:lpstr>
      <vt:lpstr>Source Sans Pro</vt:lpstr>
      <vt:lpstr>Arial</vt:lpstr>
      <vt:lpstr>Wingdings</vt:lpstr>
      <vt:lpstr>Public Sans Light</vt:lpstr>
      <vt:lpstr>AvertaStd</vt:lpstr>
      <vt:lpstr>Darker Grotesque SemiBold</vt:lpstr>
      <vt:lpstr>Cordelia template</vt:lpstr>
      <vt:lpstr>MINI PROJECT ON REACT NATIVE-“BUCKETLIST”</vt:lpstr>
      <vt:lpstr>WHAT IS REACT NATIVE?</vt:lpstr>
      <vt:lpstr>PREREQUISITES FOR THIS PROJECT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related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ON REACT NATIVE-“BUCKETLIST”</dc:title>
  <dc:creator>Pratik Sharma</dc:creator>
  <cp:lastModifiedBy>Pratik Sharma</cp:lastModifiedBy>
  <cp:revision>3</cp:revision>
  <dcterms:modified xsi:type="dcterms:W3CDTF">2021-12-01T10:59:31Z</dcterms:modified>
</cp:coreProperties>
</file>