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0FE-B622-4B32-8F34-DAF9A5AB08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6" y="1624607"/>
            <a:ext cx="6627795" cy="3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ADVANTAGES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ONLINE TRAVEL JOURNAL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serves as an online 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 album for 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people who likes 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adventure, food trips and exciting activities</a:t>
            </a:r>
            <a:endParaRPr lang="en-US" sz="40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2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 NEW SKILLS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help other </a:t>
            </a:r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users </a:t>
            </a:r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know the other skills they could learn in a particular </a:t>
            </a:r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thing and may see some of the places they have never been on</a:t>
            </a:r>
            <a:endParaRPr lang="en-US" sz="36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6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77" y="1285414"/>
            <a:ext cx="6653350" cy="43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63" y="1243286"/>
            <a:ext cx="6652563" cy="43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5"/>
          <a:stretch/>
        </p:blipFill>
        <p:spPr>
          <a:xfrm>
            <a:off x="1277563" y="1250730"/>
            <a:ext cx="6652564" cy="4337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7"/>
          <a:stretch/>
        </p:blipFill>
        <p:spPr>
          <a:xfrm>
            <a:off x="1277563" y="1250730"/>
            <a:ext cx="6652564" cy="433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63" y="1243286"/>
            <a:ext cx="6652563" cy="43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5"/>
          <a:stretch/>
        </p:blipFill>
        <p:spPr>
          <a:xfrm>
            <a:off x="1277563" y="1250730"/>
            <a:ext cx="6652564" cy="4337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63" y="1250730"/>
            <a:ext cx="6652564" cy="43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FEATURES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083247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SIMPLE USER INTERFACE &amp; ACCESSIBLE TO ALL USERS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 user-friendly website that has simple user interface and easy accessible for all the users in any age. </a:t>
            </a:r>
          </a:p>
        </p:txBody>
      </p:sp>
    </p:spTree>
    <p:extLst>
      <p:ext uri="{BB962C8B-B14F-4D97-AF65-F5344CB8AC3E}">
        <p14:creationId xmlns:p14="http://schemas.microsoft.com/office/powerpoint/2010/main" val="21428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347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EFFECTIVE NAVIGATION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has a good search feature, multiple ways to explore, easy uploading of photos, fast button action</a:t>
            </a:r>
          </a:p>
        </p:txBody>
      </p:sp>
    </p:spTree>
    <p:extLst>
      <p:ext uri="{BB962C8B-B14F-4D97-AF65-F5344CB8AC3E}">
        <p14:creationId xmlns:p14="http://schemas.microsoft.com/office/powerpoint/2010/main" val="32053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MOBILE COMPATABILITY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People can use their phones to access this website with no hassle and fast loading</a:t>
            </a:r>
          </a:p>
        </p:txBody>
      </p:sp>
    </p:spTree>
    <p:extLst>
      <p:ext uri="{BB962C8B-B14F-4D97-AF65-F5344CB8AC3E}">
        <p14:creationId xmlns:p14="http://schemas.microsoft.com/office/powerpoint/2010/main" val="341697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Arianne Guilaran</cp:lastModifiedBy>
  <cp:revision>12</cp:revision>
  <dcterms:created xsi:type="dcterms:W3CDTF">2019-02-21T03:21:18Z</dcterms:created>
  <dcterms:modified xsi:type="dcterms:W3CDTF">2019-03-25T10:32:25Z</dcterms:modified>
</cp:coreProperties>
</file>