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1026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E0FE-B622-4B32-8F34-DAF9A5AB08F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F9-07EB-44B9-8A10-118E2BCA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9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E0FE-B622-4B32-8F34-DAF9A5AB08F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F9-07EB-44B9-8A10-118E2BCA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0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E0FE-B622-4B32-8F34-DAF9A5AB08F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F9-07EB-44B9-8A10-118E2BCA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E0FE-B622-4B32-8F34-DAF9A5AB08F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F9-07EB-44B9-8A10-118E2BCA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7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E0FE-B622-4B32-8F34-DAF9A5AB08F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F9-07EB-44B9-8A10-118E2BCA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2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E0FE-B622-4B32-8F34-DAF9A5AB08F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F9-07EB-44B9-8A10-118E2BCA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E0FE-B622-4B32-8F34-DAF9A5AB08F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F9-07EB-44B9-8A10-118E2BCA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6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E0FE-B622-4B32-8F34-DAF9A5AB08F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F9-07EB-44B9-8A10-118E2BCA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6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E0FE-B622-4B32-8F34-DAF9A5AB08F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F9-07EB-44B9-8A10-118E2BCA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2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E0FE-B622-4B32-8F34-DAF9A5AB08F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F9-07EB-44B9-8A10-118E2BCA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3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E0FE-B622-4B32-8F34-DAF9A5AB08F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F9-07EB-44B9-8A10-118E2BCA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3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AE0FE-B622-4B32-8F34-DAF9A5AB08F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EC6F9-07EB-44B9-8A10-118E2BCA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7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7645" y="762000"/>
            <a:ext cx="7772400" cy="5410200"/>
          </a:xfrm>
          <a:prstGeom prst="rect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46" y="1624607"/>
            <a:ext cx="6627795" cy="368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7645" y="762000"/>
            <a:ext cx="7772400" cy="5410200"/>
          </a:xfrm>
          <a:prstGeom prst="rect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0632" y="2286000"/>
            <a:ext cx="6858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PHOTOFOLIO’S FEATURES</a:t>
            </a:r>
          </a:p>
          <a:p>
            <a:endParaRPr lang="en-US" sz="4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4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75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7645" y="762000"/>
            <a:ext cx="7772400" cy="5410200"/>
          </a:xfrm>
          <a:prstGeom prst="rect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0" y="1083247"/>
            <a:ext cx="6858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SIMPLE USER INTERFACE &amp; ACCESSIBLE TO ALL USERS</a:t>
            </a:r>
          </a:p>
          <a:p>
            <a:endParaRPr lang="en-US" sz="36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3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 user-friendly website that has simple user interface and easy accessible for all the users in any age. </a:t>
            </a:r>
          </a:p>
        </p:txBody>
      </p:sp>
    </p:spTree>
    <p:extLst>
      <p:ext uri="{BB962C8B-B14F-4D97-AF65-F5344CB8AC3E}">
        <p14:creationId xmlns:p14="http://schemas.microsoft.com/office/powerpoint/2010/main" val="214285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7645" y="762000"/>
            <a:ext cx="7772400" cy="5410200"/>
          </a:xfrm>
          <a:prstGeom prst="rect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14400" y="1083247"/>
            <a:ext cx="734704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EFFECTIVE NAVIGATION</a:t>
            </a:r>
            <a:endParaRPr lang="en-US" sz="4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4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4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It has a good search feature, multiple ways to explore, easy uploading of photos, fast button action</a:t>
            </a:r>
          </a:p>
        </p:txBody>
      </p:sp>
    </p:spTree>
    <p:extLst>
      <p:ext uri="{BB962C8B-B14F-4D97-AF65-F5344CB8AC3E}">
        <p14:creationId xmlns:p14="http://schemas.microsoft.com/office/powerpoint/2010/main" val="320534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7645" y="762000"/>
            <a:ext cx="7772400" cy="5410200"/>
          </a:xfrm>
          <a:prstGeom prst="rect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14400" y="1083247"/>
            <a:ext cx="7543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MOBILE COMPATABILITY</a:t>
            </a:r>
          </a:p>
          <a:p>
            <a:endParaRPr lang="en-US" sz="4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4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People can use their phones to access this website with no hassle and fast loading</a:t>
            </a:r>
          </a:p>
        </p:txBody>
      </p:sp>
    </p:spTree>
    <p:extLst>
      <p:ext uri="{BB962C8B-B14F-4D97-AF65-F5344CB8AC3E}">
        <p14:creationId xmlns:p14="http://schemas.microsoft.com/office/powerpoint/2010/main" val="341697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7645" y="762000"/>
            <a:ext cx="7772400" cy="5410200"/>
          </a:xfrm>
          <a:prstGeom prst="rect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0632" y="2286000"/>
            <a:ext cx="6858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PHOTOFOLIO’S ADVANTAGES</a:t>
            </a:r>
          </a:p>
          <a:p>
            <a:endParaRPr lang="en-US" sz="4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4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84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7645" y="762000"/>
            <a:ext cx="7772400" cy="5410200"/>
          </a:xfrm>
          <a:prstGeom prst="rect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14400" y="1083247"/>
            <a:ext cx="7543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ONLINE TRAVEL JOURNAL</a:t>
            </a:r>
          </a:p>
          <a:p>
            <a:endParaRPr lang="en-US" sz="4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4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This website will serves as an online travel blog for the people who likes adventure</a:t>
            </a:r>
          </a:p>
        </p:txBody>
      </p:sp>
    </p:spTree>
    <p:extLst>
      <p:ext uri="{BB962C8B-B14F-4D97-AF65-F5344CB8AC3E}">
        <p14:creationId xmlns:p14="http://schemas.microsoft.com/office/powerpoint/2010/main" val="293392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7645" y="762000"/>
            <a:ext cx="7772400" cy="5410200"/>
          </a:xfrm>
          <a:prstGeom prst="rect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14400" y="990600"/>
            <a:ext cx="7543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LEARN NEW SKILLS</a:t>
            </a:r>
          </a:p>
          <a:p>
            <a:endParaRPr lang="en-US" sz="36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3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This website will help other adventurers to know the other skills they could learn in a particular country most especially its culture and tradition</a:t>
            </a:r>
          </a:p>
        </p:txBody>
      </p:sp>
    </p:spTree>
    <p:extLst>
      <p:ext uri="{BB962C8B-B14F-4D97-AF65-F5344CB8AC3E}">
        <p14:creationId xmlns:p14="http://schemas.microsoft.com/office/powerpoint/2010/main" val="3285269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7645" y="762000"/>
            <a:ext cx="7772400" cy="5410200"/>
          </a:xfrm>
          <a:prstGeom prst="rect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14400" y="990600"/>
            <a:ext cx="7543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PEOPLE ARE CONNECTED AROUND THE WORLD</a:t>
            </a:r>
          </a:p>
          <a:p>
            <a:endParaRPr lang="en-US" sz="36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3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Even the people who don’t have much time travelling can see the beautiful places other travellers </a:t>
            </a:r>
          </a:p>
        </p:txBody>
      </p:sp>
    </p:spTree>
    <p:extLst>
      <p:ext uri="{BB962C8B-B14F-4D97-AF65-F5344CB8AC3E}">
        <p14:creationId xmlns:p14="http://schemas.microsoft.com/office/powerpoint/2010/main" val="1850092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28</Words>
  <Application>Microsoft Office PowerPoint</Application>
  <PresentationFormat>On-screen Show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6</cp:revision>
  <dcterms:created xsi:type="dcterms:W3CDTF">2019-02-21T03:21:18Z</dcterms:created>
  <dcterms:modified xsi:type="dcterms:W3CDTF">2019-02-21T04:58:20Z</dcterms:modified>
</cp:coreProperties>
</file>