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E0FE-B622-4B32-8F34-DAF9A5AB08F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C6F9-07EB-44B9-8A10-118E2BCA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6" y="1624607"/>
            <a:ext cx="6627795" cy="36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0632" y="228600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PHOTOFOLIO’S ADVANTAGES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ONLINE TRAVEL JOURNAL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This website will serves as an online travel blog for the people who likes adventure</a:t>
            </a:r>
          </a:p>
        </p:txBody>
      </p:sp>
    </p:spTree>
    <p:extLst>
      <p:ext uri="{BB962C8B-B14F-4D97-AF65-F5344CB8AC3E}">
        <p14:creationId xmlns:p14="http://schemas.microsoft.com/office/powerpoint/2010/main" val="293392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9906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LEARN NEW SKILLS</a:t>
            </a:r>
          </a:p>
          <a:p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This website will help other adventurers to know the other skills they could learn in a particular country most especially its culture and tradition</a:t>
            </a:r>
          </a:p>
        </p:txBody>
      </p:sp>
    </p:spTree>
    <p:extLst>
      <p:ext uri="{BB962C8B-B14F-4D97-AF65-F5344CB8AC3E}">
        <p14:creationId xmlns:p14="http://schemas.microsoft.com/office/powerpoint/2010/main" val="328526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9906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PEOPLE ARE CONNECTED AROUND THE WORLD</a:t>
            </a:r>
          </a:p>
          <a:p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Even the people who don’t have much time travelling can see the beautiful places other travellers </a:t>
            </a:r>
          </a:p>
        </p:txBody>
      </p:sp>
    </p:spTree>
    <p:extLst>
      <p:ext uri="{BB962C8B-B14F-4D97-AF65-F5344CB8AC3E}">
        <p14:creationId xmlns:p14="http://schemas.microsoft.com/office/powerpoint/2010/main" val="18500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1277563" y="1276773"/>
            <a:ext cx="6652564" cy="43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1277563" y="1276773"/>
            <a:ext cx="6652564" cy="4311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1277563" y="1256517"/>
            <a:ext cx="6652564" cy="43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1277563" y="1276773"/>
            <a:ext cx="6652564" cy="4311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1277563" y="1256517"/>
            <a:ext cx="6652564" cy="433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5"/>
          <a:stretch/>
        </p:blipFill>
        <p:spPr>
          <a:xfrm>
            <a:off x="1277563" y="1250730"/>
            <a:ext cx="6652564" cy="4337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7"/>
          <a:stretch/>
        </p:blipFill>
        <p:spPr>
          <a:xfrm>
            <a:off x="1277563" y="1250730"/>
            <a:ext cx="6652564" cy="43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9"/>
          <a:stretch/>
        </p:blipFill>
        <p:spPr>
          <a:xfrm>
            <a:off x="1277563" y="1276773"/>
            <a:ext cx="6652564" cy="43112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1277563" y="1256517"/>
            <a:ext cx="6652564" cy="4331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5"/>
          <a:stretch/>
        </p:blipFill>
        <p:spPr>
          <a:xfrm>
            <a:off x="1277563" y="1250730"/>
            <a:ext cx="6652564" cy="43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0632" y="2286000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PHOTOFOLIO’S FEATURES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083247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SIMPLE USER INTERFACE &amp; ACCESSIBLE TO ALL USERS</a:t>
            </a:r>
          </a:p>
          <a:p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 user-friendly website that has simple user interface and easy accessible for all the users in any age. </a:t>
            </a:r>
          </a:p>
        </p:txBody>
      </p:sp>
    </p:spTree>
    <p:extLst>
      <p:ext uri="{BB962C8B-B14F-4D97-AF65-F5344CB8AC3E}">
        <p14:creationId xmlns:p14="http://schemas.microsoft.com/office/powerpoint/2010/main" val="21428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3470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EFFECTIVE NAVIGATION</a:t>
            </a:r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has a good search feature, multiple ways to explore, easy uploading of photos, fast button action</a:t>
            </a:r>
          </a:p>
        </p:txBody>
      </p:sp>
    </p:spTree>
    <p:extLst>
      <p:ext uri="{BB962C8B-B14F-4D97-AF65-F5344CB8AC3E}">
        <p14:creationId xmlns:p14="http://schemas.microsoft.com/office/powerpoint/2010/main" val="320534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7645" y="762000"/>
            <a:ext cx="7772400" cy="5410200"/>
          </a:xfrm>
          <a:prstGeom prst="rect">
            <a:avLst/>
          </a:prstGeom>
          <a:solidFill>
            <a:schemeClr val="bg1">
              <a:lumMod val="65000"/>
              <a:alpha val="6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083247"/>
            <a:ext cx="754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MOBILE COMPATABILITY</a:t>
            </a:r>
          </a:p>
          <a:p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4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People can use their phones to access this website with no hassle and fast loading</a:t>
            </a:r>
          </a:p>
        </p:txBody>
      </p:sp>
    </p:spTree>
    <p:extLst>
      <p:ext uri="{BB962C8B-B14F-4D97-AF65-F5344CB8AC3E}">
        <p14:creationId xmlns:p14="http://schemas.microsoft.com/office/powerpoint/2010/main" val="341697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9</cp:revision>
  <dcterms:created xsi:type="dcterms:W3CDTF">2019-02-21T03:21:18Z</dcterms:created>
  <dcterms:modified xsi:type="dcterms:W3CDTF">2019-02-21T07:16:38Z</dcterms:modified>
</cp:coreProperties>
</file>