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9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2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A8D82-1A79-4DDD-BA8B-1E47FE4F396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00BAE-0101-44FF-9A11-704AC7D4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42B7E-A6B9-4EC0-A50F-C0854B3E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21" y="73404"/>
            <a:ext cx="10018713" cy="1752599"/>
          </a:xfrm>
        </p:spPr>
        <p:txBody>
          <a:bodyPr/>
          <a:lstStyle/>
          <a:p>
            <a:r>
              <a:rPr lang="en-US" dirty="0"/>
              <a:t>Web Scraping  and 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E34CC-E5AC-4F62-8795-D99E95725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420" y="1521814"/>
            <a:ext cx="10018713" cy="8983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North American Ski Resorts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9BE4C-5FBB-44E0-AEF2-DEBEDB56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58" y="2553574"/>
            <a:ext cx="6618913" cy="344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8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B305-DBE1-41D4-9EAA-AFA1F1A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94951"/>
            <a:ext cx="10018713" cy="529625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In this project I have scraped data regarding top North American Ski resorts using Beautiful Soup library and requests in python.</a:t>
            </a:r>
          </a:p>
          <a:p>
            <a:endParaRPr lang="en-US" sz="1800" dirty="0"/>
          </a:p>
          <a:p>
            <a:r>
              <a:rPr lang="en-US" sz="1800" dirty="0"/>
              <a:t>Also the data was cleaned to be made usable for better analysis</a:t>
            </a:r>
          </a:p>
          <a:p>
            <a:endParaRPr lang="en-US" sz="1800" dirty="0"/>
          </a:p>
          <a:p>
            <a:r>
              <a:rPr lang="en-US" sz="1800" dirty="0"/>
              <a:t>Then I have performed my analysis on the different parameters (like elevation, annual snowfall etc.) and visualized the same using graphs.</a:t>
            </a:r>
          </a:p>
          <a:p>
            <a:endParaRPr lang="en-US" sz="1800" dirty="0"/>
          </a:p>
          <a:p>
            <a:r>
              <a:rPr lang="en-US" sz="1800" dirty="0"/>
              <a:t>At the end of each section I have come up with conclusions on various factors giving us more insight on how different natural conditions correlate and affect one another.</a:t>
            </a:r>
          </a:p>
          <a:p>
            <a:endParaRPr lang="en-US" sz="1800" dirty="0"/>
          </a:p>
          <a:p>
            <a:r>
              <a:rPr lang="en-US" sz="1800" dirty="0"/>
              <a:t>Also at the end I have also found the top 10 best resorts based on annual snowfall.</a:t>
            </a:r>
          </a:p>
        </p:txBody>
      </p:sp>
    </p:spTree>
    <p:extLst>
      <p:ext uri="{BB962C8B-B14F-4D97-AF65-F5344CB8AC3E}">
        <p14:creationId xmlns:p14="http://schemas.microsoft.com/office/powerpoint/2010/main" val="300595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117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Web Scraping  and Exploratory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 and Exploratory Data Analysis</dc:title>
  <dc:creator>16010420035_FY_Juyal Aryan Manish</dc:creator>
  <cp:lastModifiedBy>16010420035_FY_Juyal Aryan Manish</cp:lastModifiedBy>
  <cp:revision>1</cp:revision>
  <dcterms:created xsi:type="dcterms:W3CDTF">2021-12-16T06:47:15Z</dcterms:created>
  <dcterms:modified xsi:type="dcterms:W3CDTF">2021-12-16T07:03:17Z</dcterms:modified>
</cp:coreProperties>
</file>