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45785C-942D-4E0B-AF03-94D6DCFB588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90266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5785C-942D-4E0B-AF03-94D6DCFB588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410031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5785C-942D-4E0B-AF03-94D6DCFB588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5598D-10C4-41A0-A7A3-3D8E2CF36B7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144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5785C-942D-4E0B-AF03-94D6DCFB588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3423987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5785C-942D-4E0B-AF03-94D6DCFB588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5598D-10C4-41A0-A7A3-3D8E2CF36B7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7883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5785C-942D-4E0B-AF03-94D6DCFB588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2660985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5785C-942D-4E0B-AF03-94D6DCFB588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1279710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5785C-942D-4E0B-AF03-94D6DCFB588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347105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45785C-942D-4E0B-AF03-94D6DCFB588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182300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45785C-942D-4E0B-AF03-94D6DCFB588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62487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45785C-942D-4E0B-AF03-94D6DCFB5884}"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281572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45785C-942D-4E0B-AF03-94D6DCFB5884}" type="datetimeFigureOut">
              <a:rPr lang="en-US" smtClean="0"/>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2917359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5785C-942D-4E0B-AF03-94D6DCFB5884}" type="datetimeFigureOut">
              <a:rPr lang="en-US" smtClean="0"/>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1413863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5785C-942D-4E0B-AF03-94D6DCFB5884}" type="datetimeFigureOut">
              <a:rPr lang="en-US" smtClean="0"/>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26682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5785C-942D-4E0B-AF03-94D6DCFB5884}"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424895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45785C-942D-4E0B-AF03-94D6DCFB5884}"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5598D-10C4-41A0-A7A3-3D8E2CF36B76}" type="slidenum">
              <a:rPr lang="en-US" smtClean="0"/>
              <a:t>‹#›</a:t>
            </a:fld>
            <a:endParaRPr lang="en-US"/>
          </a:p>
        </p:txBody>
      </p:sp>
    </p:spTree>
    <p:extLst>
      <p:ext uri="{BB962C8B-B14F-4D97-AF65-F5344CB8AC3E}">
        <p14:creationId xmlns:p14="http://schemas.microsoft.com/office/powerpoint/2010/main" val="267146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45785C-942D-4E0B-AF03-94D6DCFB5884}" type="datetimeFigureOut">
              <a:rPr lang="en-US" smtClean="0"/>
              <a:t>11/12/2021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65598D-10C4-41A0-A7A3-3D8E2CF36B76}" type="slidenum">
              <a:rPr lang="en-US" smtClean="0"/>
              <a:t>‹#›</a:t>
            </a:fld>
            <a:endParaRPr lang="en-US"/>
          </a:p>
        </p:txBody>
      </p:sp>
    </p:spTree>
    <p:extLst>
      <p:ext uri="{BB962C8B-B14F-4D97-AF65-F5344CB8AC3E}">
        <p14:creationId xmlns:p14="http://schemas.microsoft.com/office/powerpoint/2010/main" val="82551618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041CB1-8AE6-4655-9A14-48C82BDA1836}"/>
              </a:ext>
            </a:extLst>
          </p:cNvPr>
          <p:cNvSpPr>
            <a:spLocks noGrp="1"/>
          </p:cNvSpPr>
          <p:nvPr>
            <p:ph type="title"/>
          </p:nvPr>
        </p:nvSpPr>
        <p:spPr>
          <a:xfrm>
            <a:off x="677333" y="357930"/>
            <a:ext cx="8911283" cy="1320800"/>
          </a:xfrm>
        </p:spPr>
        <p:txBody>
          <a:bodyPr/>
          <a:lstStyle/>
          <a:p>
            <a:pPr algn="ctr"/>
            <a:r>
              <a:rPr lang="en-US" b="1" dirty="0">
                <a:solidFill>
                  <a:schemeClr val="tx1"/>
                </a:solidFill>
                <a:cs typeface="Times New Roman" panose="02020603050405020304" pitchFamily="18" charset="0"/>
              </a:rPr>
              <a:t>Extracting email contents and storing in a </a:t>
            </a:r>
            <a:r>
              <a:rPr lang="en-US" b="1" dirty="0" err="1">
                <a:solidFill>
                  <a:schemeClr val="tx1"/>
                </a:solidFill>
                <a:cs typeface="Times New Roman" panose="02020603050405020304" pitchFamily="18" charset="0"/>
              </a:rPr>
              <a:t>sql</a:t>
            </a:r>
            <a:r>
              <a:rPr lang="en-US" b="1" dirty="0">
                <a:solidFill>
                  <a:schemeClr val="tx1"/>
                </a:solidFill>
                <a:cs typeface="Times New Roman" panose="02020603050405020304" pitchFamily="18" charset="0"/>
              </a:rPr>
              <a:t> and </a:t>
            </a:r>
            <a:r>
              <a:rPr lang="en-US" b="1" dirty="0" err="1">
                <a:solidFill>
                  <a:schemeClr val="tx1"/>
                </a:solidFill>
                <a:cs typeface="Times New Roman" panose="02020603050405020304" pitchFamily="18" charset="0"/>
              </a:rPr>
              <a:t>nosql</a:t>
            </a:r>
            <a:r>
              <a:rPr lang="en-US" b="1" dirty="0">
                <a:solidFill>
                  <a:schemeClr val="tx1"/>
                </a:solidFill>
                <a:cs typeface="Times New Roman" panose="02020603050405020304" pitchFamily="18" charset="0"/>
              </a:rPr>
              <a:t> Databases</a:t>
            </a:r>
          </a:p>
        </p:txBody>
      </p:sp>
      <p:pic>
        <p:nvPicPr>
          <p:cNvPr id="1026" name="Picture 2" descr="Add a Gmail preview pabe to view the inbox and message">
            <a:extLst>
              <a:ext uri="{FF2B5EF4-FFF2-40B4-BE49-F238E27FC236}">
                <a16:creationId xmlns:a16="http://schemas.microsoft.com/office/drawing/2014/main" id="{F2044FA6-7961-463C-B6B2-5A165D0D0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525" y="2346083"/>
            <a:ext cx="5639776" cy="364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91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2DE61E-1671-40A5-AEF9-6DD99AB46788}"/>
              </a:ext>
            </a:extLst>
          </p:cNvPr>
          <p:cNvSpPr>
            <a:spLocks noGrp="1"/>
          </p:cNvSpPr>
          <p:nvPr>
            <p:ph idx="1"/>
          </p:nvPr>
        </p:nvSpPr>
        <p:spPr>
          <a:xfrm>
            <a:off x="677334" y="637563"/>
            <a:ext cx="8596668" cy="5403799"/>
          </a:xfrm>
        </p:spPr>
        <p:txBody>
          <a:bodyPr/>
          <a:lstStyle/>
          <a:p>
            <a:r>
              <a:rPr lang="en-US" dirty="0"/>
              <a:t>A company receives thousands or maybe more mails every single day and it can become very difficult to interpret and store the contents and attachments in them.</a:t>
            </a:r>
          </a:p>
          <a:p>
            <a:endParaRPr lang="en-US" dirty="0"/>
          </a:p>
          <a:p>
            <a:r>
              <a:rPr lang="en-US" dirty="0"/>
              <a:t>The program automatically goes through the contents (names, dates, invoice numbers etc.) and the attachments and store them in databases making it convenient for us as and when the mails are received( irrespective of whether they are marked as read or not)</a:t>
            </a:r>
          </a:p>
          <a:p>
            <a:endParaRPr lang="en-US" dirty="0"/>
          </a:p>
          <a:p>
            <a:r>
              <a:rPr lang="en-US" dirty="0"/>
              <a:t>This solution works for a specific format of mail and the senders addresses. However it can be implemented </a:t>
            </a:r>
            <a:r>
              <a:rPr lang="en-US"/>
              <a:t>to work on </a:t>
            </a:r>
            <a:r>
              <a:rPr lang="en-US" dirty="0"/>
              <a:t>a variety of  other formats as well.</a:t>
            </a:r>
          </a:p>
          <a:p>
            <a:endParaRPr lang="en-US" dirty="0"/>
          </a:p>
          <a:p>
            <a:r>
              <a:rPr lang="en-US" dirty="0"/>
              <a:t>File attachments sent by different senders  can also be stored and kept track of.</a:t>
            </a:r>
          </a:p>
        </p:txBody>
      </p:sp>
    </p:spTree>
    <p:extLst>
      <p:ext uri="{BB962C8B-B14F-4D97-AF65-F5344CB8AC3E}">
        <p14:creationId xmlns:p14="http://schemas.microsoft.com/office/powerpoint/2010/main" val="1361394915"/>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21</TotalTime>
  <Words>132</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Extracting email contents and storing in a sql and nosql Databases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Extracting email contents and storing in a sql and nosql Databases</dc:title>
  <dc:creator>16010420035_FY_Juyal Aryan Manish</dc:creator>
  <cp:lastModifiedBy>16010420035_FY_Juyal Aryan Manish</cp:lastModifiedBy>
  <cp:revision>1</cp:revision>
  <dcterms:created xsi:type="dcterms:W3CDTF">2021-11-12T08:05:11Z</dcterms:created>
  <dcterms:modified xsi:type="dcterms:W3CDTF">2021-11-12T08:26:23Z</dcterms:modified>
</cp:coreProperties>
</file>