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CF9-F19D-4FF6-B417-4D7EA226F44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6C9B-C91D-4F29-BD0D-71598E90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0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CF9-F19D-4FF6-B417-4D7EA226F44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6C9B-C91D-4F29-BD0D-71598E90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7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CF9-F19D-4FF6-B417-4D7EA226F44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6C9B-C91D-4F29-BD0D-71598E90FE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3626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CF9-F19D-4FF6-B417-4D7EA226F44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6C9B-C91D-4F29-BD0D-71598E90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1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CF9-F19D-4FF6-B417-4D7EA226F44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6C9B-C91D-4F29-BD0D-71598E90FE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221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CF9-F19D-4FF6-B417-4D7EA226F44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6C9B-C91D-4F29-BD0D-71598E90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4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CF9-F19D-4FF6-B417-4D7EA226F44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6C9B-C91D-4F29-BD0D-71598E90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9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CF9-F19D-4FF6-B417-4D7EA226F44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6C9B-C91D-4F29-BD0D-71598E90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0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CF9-F19D-4FF6-B417-4D7EA226F44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6C9B-C91D-4F29-BD0D-71598E90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CF9-F19D-4FF6-B417-4D7EA226F44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6C9B-C91D-4F29-BD0D-71598E90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4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CF9-F19D-4FF6-B417-4D7EA226F44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6C9B-C91D-4F29-BD0D-71598E90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6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CF9-F19D-4FF6-B417-4D7EA226F44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6C9B-C91D-4F29-BD0D-71598E90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CF9-F19D-4FF6-B417-4D7EA226F44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6C9B-C91D-4F29-BD0D-71598E90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6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CF9-F19D-4FF6-B417-4D7EA226F44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6C9B-C91D-4F29-BD0D-71598E90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CF9-F19D-4FF6-B417-4D7EA226F44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6C9B-C91D-4F29-BD0D-71598E90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5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CF9-F19D-4FF6-B417-4D7EA226F44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6C9B-C91D-4F29-BD0D-71598E90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7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2ECF9-F19D-4FF6-B417-4D7EA226F44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E46C9B-C91D-4F29-BD0D-71598E90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3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E9EB80-AAEA-4A23-AC5F-70822AC7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194"/>
          </a:xfrm>
        </p:spPr>
        <p:txBody>
          <a:bodyPr/>
          <a:lstStyle/>
          <a:p>
            <a:r>
              <a:rPr lang="en-US" dirty="0"/>
              <a:t>My Solution to the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AEB5D4-8183-4B71-9C9C-3B10795DC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906314" cy="3880773"/>
          </a:xfrm>
        </p:spPr>
        <p:txBody>
          <a:bodyPr/>
          <a:lstStyle/>
          <a:p>
            <a:r>
              <a:rPr lang="en-US" dirty="0"/>
              <a:t>The problem statement stated that we are supposed to find a solution to extracting the Total Amount from any Company Invoice in the pdf file format.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r>
              <a:rPr lang="en-US" dirty="0"/>
              <a:t>The total amount of any company invoice is a float value which is represented in the decimal format so it can be differentiated from the date and invoice number easily.</a:t>
            </a:r>
          </a:p>
          <a:p>
            <a:endParaRPr lang="en-US" dirty="0"/>
          </a:p>
          <a:p>
            <a:r>
              <a:rPr lang="en-US" dirty="0"/>
              <a:t>Also the total amount is the greatest float value of all the values in the invoice.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739D0E-CB5F-4F12-84D4-2446A2EC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324" y="808577"/>
            <a:ext cx="3048250" cy="430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32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95AD4-771F-4D18-BB10-2BD3EA23C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91" y="671120"/>
            <a:ext cx="8596668" cy="552834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Firstly I used the </a:t>
            </a:r>
            <a:r>
              <a:rPr lang="en-US" dirty="0" err="1"/>
              <a:t>borb</a:t>
            </a:r>
            <a:r>
              <a:rPr lang="en-US" dirty="0"/>
              <a:t> library a library used for creating and manipulating PDF files in python. I used it to extract text from the PDF file.</a:t>
            </a:r>
          </a:p>
          <a:p>
            <a:endParaRPr lang="en-US" dirty="0"/>
          </a:p>
          <a:p>
            <a:r>
              <a:rPr lang="en-US" dirty="0"/>
              <a:t>The text from the PDF is extracted and stored it into a .txt file.</a:t>
            </a:r>
          </a:p>
          <a:p>
            <a:endParaRPr lang="en-US" dirty="0"/>
          </a:p>
          <a:p>
            <a:r>
              <a:rPr lang="en-US" dirty="0"/>
              <a:t>Using the regular expression I am able to get the float values from(separate from string data) the txt file and compile it into a list.</a:t>
            </a:r>
          </a:p>
          <a:p>
            <a:endParaRPr lang="en-US" dirty="0"/>
          </a:p>
          <a:p>
            <a:r>
              <a:rPr lang="en-US" dirty="0"/>
              <a:t>The max function is then used to get the maximum floating value from this list which is the total amount of the invoice.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072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179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My Solution to the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Solution to the Problem</dc:title>
  <dc:creator>16010420035_FY_Juyal Aryan Manish</dc:creator>
  <cp:lastModifiedBy>16010420035_FY_Juyal Aryan Manish</cp:lastModifiedBy>
  <cp:revision>1</cp:revision>
  <dcterms:created xsi:type="dcterms:W3CDTF">2021-10-27T14:27:11Z</dcterms:created>
  <dcterms:modified xsi:type="dcterms:W3CDTF">2021-10-27T15:27:29Z</dcterms:modified>
</cp:coreProperties>
</file>