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/>
              <a:t>Not Just Maps: A Proactive AI Copilot (Edge + 5G)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rPr b="1"/>
              <a:t>1) Hyper‑Aware Scene Descriptor — 5G Advantage</a:t>
            </a:r>
          </a:p>
          <a:p>
            <a:pPr lvl="1"/>
            <a:r>
              <a:t>Camera + on‑Pi VLM for real‑time sidewalk awareness (or 5G live city/transit feeds when no camera).</a:t>
            </a:r>
          </a:p>
          <a:p>
            <a:pPr lvl="1"/>
            <a:r>
              <a:t>Voice: “Crosswalk ahead. Sign says ‘Don’t Walk’… now ‘Walk.’ Bicycle approaching left… clear to cross.”</a:t>
            </a:r>
          </a:p>
          <a:p>
            <a:pPr lvl="1"/>
            <a:r>
              <a:t>Re‑routes on live feeds: “Bus is delayed &amp; full; light rail in 3 min two blocks right—rerouting.”</a:t>
            </a:r>
          </a:p>
          <a:p>
            <a:pPr/>
            <a:r>
              <a:rPr b="1"/>
              <a:t>2) Privacy‑First Edge Agent — Raspberry Pi Advantage</a:t>
            </a:r>
          </a:p>
          <a:p>
            <a:pPr lvl="1"/>
            <a:r>
              <a:t>SLM runs fully on‑device; personal data and voice remain local by default.</a:t>
            </a:r>
          </a:p>
          <a:p>
            <a:pPr lvl="1"/>
            <a:r>
              <a:t>5G used only to fetch anonymous map/traffic data; user controls telemetry.</a:t>
            </a:r>
          </a:p>
          <a:p>
            <a:pPr lvl="1"/>
            <a:r>
              <a:t>Pitch: Private, secure, accessibility‑first assistant—not a cloud listener.</a:t>
            </a:r>
          </a:p>
          <a:p>
            <a:pPr/>
            <a:r>
              <a:rPr b="1"/>
              <a:t>3) Personalized AI Companion — Copilot Advantage</a:t>
            </a:r>
          </a:p>
          <a:p>
            <a:pPr lvl="1"/>
            <a:r>
              <a:t>Learns pace, preferences, and routines; adapts to user context and history.</a:t>
            </a:r>
          </a:p>
          <a:p>
            <a:pPr lvl="1"/>
            <a:r>
              <a:t>Voice: “Tricky curb at 5th &amp; Main—uneven edge ahead. Your coffee spot is just past the turn.”</a:t>
            </a:r>
          </a:p>
          <a:p>
            <a:pPr lvl="1"/>
            <a:r>
              <a:t>Adds context generic turn‑by‑turn apps can’t deliver.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Outcome: Proactive, privacy‑preserving copilot that sees, adapts, and personalizes—in real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