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39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TITLE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3999" y="3602037"/>
            <a:ext cx="9263063" cy="231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Prepared by: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Group name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 dirty="0"/>
              <a:t>name[1]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 dirty="0"/>
              <a:t>name[2]</a:t>
            </a:r>
            <a:endParaRPr i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9971675" y="152400"/>
            <a:ext cx="1204750" cy="12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9971675" y="152400"/>
            <a:ext cx="1204750" cy="12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10134062" y="152400"/>
            <a:ext cx="848850" cy="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10055825" y="152400"/>
            <a:ext cx="913775" cy="9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Significance of the Project</a:t>
            </a:r>
            <a:endParaRPr dirty="0"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10088887" y="152400"/>
            <a:ext cx="970325" cy="9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FUNCTIONAL REQUIREMENTS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10046462" y="152400"/>
            <a:ext cx="1055175" cy="10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10046462" y="152400"/>
            <a:ext cx="1055175" cy="105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25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94E0-5FBD-2E95-0153-2E28A18D4B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Google Shape;128;p18">
            <a:extLst>
              <a:ext uri="{FF2B5EF4-FFF2-40B4-BE49-F238E27FC236}">
                <a16:creationId xmlns:a16="http://schemas.microsoft.com/office/drawing/2014/main" id="{F9F8A68E-3773-D122-BD56-4AB21F18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8162" y="435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CONCLUSION</a:t>
            </a:r>
            <a:endParaRPr dirty="0"/>
          </a:p>
        </p:txBody>
      </p:sp>
      <p:pic>
        <p:nvPicPr>
          <p:cNvPr id="6" name="Google Shape;131;p18">
            <a:extLst>
              <a:ext uri="{FF2B5EF4-FFF2-40B4-BE49-F238E27FC236}">
                <a16:creationId xmlns:a16="http://schemas.microsoft.com/office/drawing/2014/main" id="{0C09D6F8-56A1-8A7A-CFA3-5E225C776A2C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10046462" y="152400"/>
            <a:ext cx="1055175" cy="105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4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Thank you!!!!!</a:t>
            </a: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PROJECT TITLE</vt:lpstr>
      <vt:lpstr>INTRODUCTION</vt:lpstr>
      <vt:lpstr>PROBLEM STATEMENT</vt:lpstr>
      <vt:lpstr>PROJECT OBJECTIVE</vt:lpstr>
      <vt:lpstr>Significance of the Project</vt:lpstr>
      <vt:lpstr>FUNCTIONAL REQUIREMENTS</vt:lpstr>
      <vt:lpstr>OUTPUT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Abiral Bhattarai</cp:lastModifiedBy>
  <cp:revision>2</cp:revision>
  <dcterms:modified xsi:type="dcterms:W3CDTF">2024-11-18T15:18:45Z</dcterms:modified>
</cp:coreProperties>
</file>