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0" r:id="rId4"/>
    <p:sldId id="271" r:id="rId5"/>
    <p:sldId id="265" r:id="rId6"/>
    <p:sldId id="272" r:id="rId7"/>
    <p:sldId id="273" r:id="rId8"/>
    <p:sldId id="267" r:id="rId9"/>
    <p:sldId id="275" r:id="rId10"/>
    <p:sldId id="276" r:id="rId11"/>
    <p:sldId id="268" r:id="rId12"/>
    <p:sldId id="277" r:id="rId13"/>
    <p:sldId id="282" r:id="rId14"/>
    <p:sldId id="266" r:id="rId15"/>
    <p:sldId id="274" r:id="rId16"/>
    <p:sldId id="269" r:id="rId17"/>
    <p:sldId id="259" r:id="rId18"/>
    <p:sldId id="283" r:id="rId19"/>
    <p:sldId id="281" r:id="rId20"/>
    <p:sldId id="286" r:id="rId21"/>
    <p:sldId id="287" r:id="rId22"/>
    <p:sldId id="28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7963"/>
    <a:srgbClr val="A33B20"/>
    <a:srgbClr val="1C3144"/>
    <a:srgbClr val="596F62"/>
    <a:srgbClr val="A8D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61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CCA9-E4C3-7F7A-D8A1-38DA9694E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94C4A-1BFA-EAD0-6438-303116ED6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573D7-53E9-9B36-0AD5-AE589A78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17D6-FDE5-4828-AB12-4C5AD3DD777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40DE3-CD2E-7E99-9E9A-E9AE5202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0691B-6AFE-9F85-9677-EBDC7EA53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F6AF8-7379-4347-9818-C11F2D9BC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DD3A-0330-E613-B633-C0E38186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82A21-9EDC-F4A3-D922-3C23C41AF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B6CC4-EC5E-B9F0-7CDE-A2858B7B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17D6-FDE5-4828-AB12-4C5AD3DD777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BD892-843E-6817-A6D8-12D25D7F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0FD8F-68E4-FDFB-5D44-820BB8D1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F6AF8-7379-4347-9818-C11F2D9BC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4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D1F195-F91C-D0E7-4347-3C0752177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EEB5F-42DC-854B-BECB-1EAC42ACA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5E702-7F5C-D1BD-7B8F-BC44C9959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17D6-FDE5-4828-AB12-4C5AD3DD777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1B2C-711F-6CB6-B516-A1F04D44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04DCE-3950-0BE4-892A-9BA3788A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F6AF8-7379-4347-9818-C11F2D9BC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5BB7-9A36-5588-7878-3C3BFBA1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340E6-E69A-2D04-4268-5E3E8D50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0BD65-6B96-04BD-0DB3-006CD62B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17D6-FDE5-4828-AB12-4C5AD3DD777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4A6ED-B35F-3A49-773A-217C65BF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1ABF4-4474-A4CA-DEBA-3346BD97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F6AF8-7379-4347-9818-C11F2D9BC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4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3F49-4019-5556-CE57-A16BBFC5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AC781-B19F-784F-D10B-8F6FF17DD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AF556-43DE-3FA7-A901-70C32808F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17D6-FDE5-4828-AB12-4C5AD3DD777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14882-BA0B-8F71-8796-AA8B849C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3EDA4-266F-ED9F-D0AA-F5585971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F6AF8-7379-4347-9818-C11F2D9BC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0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8396-2650-55AF-DB92-3616E1C0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314FC-F831-4659-14E2-527172093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D845B-6821-2E96-1C89-7D739DDA6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3FC87-01DB-53C4-4FCF-22E6B70A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17D6-FDE5-4828-AB12-4C5AD3DD777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96B61-1F3C-5A5F-5FED-DB31ECE0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D0FA8-808F-F746-B937-144C9075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F6AF8-7379-4347-9818-C11F2D9BC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D4A9C-075E-0C5D-8588-E4BDA73B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61FDC-0925-CDB9-3AB6-9CC6BEEEB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A80A6-49C2-AC75-FFA2-A6006219F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B18AAC-EDAF-43E2-FF1A-8BEF7B92D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E6926-CF70-08D1-5271-82935B1B3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45753-D716-2529-6842-5EB5DD2C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17D6-FDE5-4828-AB12-4C5AD3DD777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EE2BA-BC55-8237-1C49-3DE708BB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83CD18-6EE1-688A-135B-333662E2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F6AF8-7379-4347-9818-C11F2D9BC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1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D2A35-545E-3BD7-320D-F7F4A663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2537AC-3FFB-2113-F343-A8D70EE9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17D6-FDE5-4828-AB12-4C5AD3DD777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426ED-66DE-E312-8DA1-735EB2B4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46A51-7B05-A98B-E473-A5C34694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F6AF8-7379-4347-9818-C11F2D9BC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6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8BFC3-AE75-61A3-88EB-064BDB70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17D6-FDE5-4828-AB12-4C5AD3DD777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A11D28-6236-208E-B9AD-3B696E19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9212B-3E68-9366-CA6F-192F5B17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F6AF8-7379-4347-9818-C11F2D9BC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2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AFA8-A26B-C98B-54E1-D9C7E042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8227-D725-FA64-0037-2E39F17C5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AB1B9-4D73-2DFB-36C5-70FD6C743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B004C-E585-0522-904C-CDBE83BE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17D6-FDE5-4828-AB12-4C5AD3DD777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E0545-B214-C399-F390-5EE1F568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5E82D-9C6D-96F9-B2FF-114422E7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F6AF8-7379-4347-9818-C11F2D9BC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0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BC61-5F35-E7E2-4C02-E00F8CF89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87C75-FDEF-F9AD-8664-090435518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B3774-B458-3E0E-365B-F8345196A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927F6-DB1C-CF68-F054-51556E55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17D6-FDE5-4828-AB12-4C5AD3DD777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B2BF7-B655-9FBD-8638-EE657D2A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FD6BB-7F71-CD0A-2BBF-EFF843EE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F6AF8-7379-4347-9818-C11F2D9BC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CC1E29-7345-440C-907A-6767FE3EE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0CE0C-D97A-3C33-F8C5-BBD629B4F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F537B-9D7C-E345-6183-9477EA919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117D6-FDE5-4828-AB12-4C5AD3DD777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D0B36-D37A-A487-A5D9-A93A4D9BC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EAEE4-0523-3127-BF8D-2E5DA458C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F6AF8-7379-4347-9818-C11F2D9BC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5DE9D8-08E2-67F0-C02F-ACB9CFB6C1EB}"/>
              </a:ext>
            </a:extLst>
          </p:cNvPr>
          <p:cNvSpPr txBox="1"/>
          <p:nvPr/>
        </p:nvSpPr>
        <p:spPr>
          <a:xfrm>
            <a:off x="647671" y="1905506"/>
            <a:ext cx="107946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A33B20"/>
                </a:solidFill>
              </a:rPr>
              <a:t>			Student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233792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90EE68-7F01-DDEF-B20D-4E7788A62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50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04431E4-D437-DDA1-4D21-629848ACD6BB}"/>
              </a:ext>
            </a:extLst>
          </p:cNvPr>
          <p:cNvSpPr/>
          <p:nvPr/>
        </p:nvSpPr>
        <p:spPr>
          <a:xfrm>
            <a:off x="4968354" y="272955"/>
            <a:ext cx="2255292" cy="1351130"/>
          </a:xfrm>
          <a:prstGeom prst="roundRect">
            <a:avLst/>
          </a:prstGeom>
          <a:solidFill>
            <a:srgbClr val="596F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A33B20"/>
                </a:solidFill>
              </a:rPr>
              <a:t>Enter data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A800A6-4990-BEB2-B85E-53EA3CAB83E8}"/>
              </a:ext>
            </a:extLst>
          </p:cNvPr>
          <p:cNvSpPr/>
          <p:nvPr/>
        </p:nvSpPr>
        <p:spPr>
          <a:xfrm>
            <a:off x="484992" y="2220199"/>
            <a:ext cx="2255292" cy="1351130"/>
          </a:xfrm>
          <a:prstGeom prst="roundRect">
            <a:avLst/>
          </a:prstGeom>
          <a:solidFill>
            <a:srgbClr val="596F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A33B20"/>
                </a:solidFill>
              </a:rPr>
              <a:t>Search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37B6E5-9674-D5BF-CC08-9238085FBAEE}"/>
              </a:ext>
            </a:extLst>
          </p:cNvPr>
          <p:cNvSpPr/>
          <p:nvPr/>
        </p:nvSpPr>
        <p:spPr>
          <a:xfrm>
            <a:off x="4888136" y="2753435"/>
            <a:ext cx="2255292" cy="1351130"/>
          </a:xfrm>
          <a:prstGeom prst="roundRect">
            <a:avLst/>
          </a:prstGeom>
          <a:solidFill>
            <a:srgbClr val="596F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A33B20"/>
                </a:solidFill>
              </a:rPr>
              <a:t>Main system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2C0F58-5797-C307-EEDC-2635260355FC}"/>
              </a:ext>
            </a:extLst>
          </p:cNvPr>
          <p:cNvSpPr/>
          <p:nvPr/>
        </p:nvSpPr>
        <p:spPr>
          <a:xfrm>
            <a:off x="9146842" y="2223612"/>
            <a:ext cx="2255292" cy="1351130"/>
          </a:xfrm>
          <a:prstGeom prst="roundRect">
            <a:avLst/>
          </a:prstGeom>
          <a:solidFill>
            <a:srgbClr val="596F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A33B20"/>
                </a:solidFill>
              </a:rPr>
              <a:t>Show data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1AC5835-FF9D-D678-0FB7-736033DE7359}"/>
              </a:ext>
            </a:extLst>
          </p:cNvPr>
          <p:cNvSpPr/>
          <p:nvPr/>
        </p:nvSpPr>
        <p:spPr>
          <a:xfrm>
            <a:off x="2632844" y="4901821"/>
            <a:ext cx="2255292" cy="1351130"/>
          </a:xfrm>
          <a:prstGeom prst="roundRect">
            <a:avLst/>
          </a:prstGeom>
          <a:solidFill>
            <a:srgbClr val="596F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A33B20"/>
                </a:solidFill>
              </a:rPr>
              <a:t>Update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D8D874-F262-2463-8A92-53B8A3360A05}"/>
              </a:ext>
            </a:extLst>
          </p:cNvPr>
          <p:cNvSpPr/>
          <p:nvPr/>
        </p:nvSpPr>
        <p:spPr>
          <a:xfrm>
            <a:off x="7071209" y="4901821"/>
            <a:ext cx="2255292" cy="1351130"/>
          </a:xfrm>
          <a:prstGeom prst="roundRect">
            <a:avLst/>
          </a:prstGeom>
          <a:solidFill>
            <a:srgbClr val="596F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A33B20"/>
                </a:solidFill>
              </a:rPr>
              <a:t>Delete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2A10FF-61C2-C6B0-6CDF-8358F621F9CF}"/>
              </a:ext>
            </a:extLst>
          </p:cNvPr>
          <p:cNvSpPr/>
          <p:nvPr/>
        </p:nvSpPr>
        <p:spPr>
          <a:xfrm>
            <a:off x="242496" y="-1416721"/>
            <a:ext cx="11707008" cy="3416969"/>
          </a:xfrm>
          <a:prstGeom prst="rect">
            <a:avLst/>
          </a:prstGeom>
          <a:solidFill>
            <a:srgbClr val="1C31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0D8C8B-4246-540D-C64C-D650C0D5C3BB}"/>
              </a:ext>
            </a:extLst>
          </p:cNvPr>
          <p:cNvSpPr/>
          <p:nvPr/>
        </p:nvSpPr>
        <p:spPr>
          <a:xfrm>
            <a:off x="450797" y="1187279"/>
            <a:ext cx="11707008" cy="3416969"/>
          </a:xfrm>
          <a:prstGeom prst="rect">
            <a:avLst/>
          </a:prstGeom>
          <a:solidFill>
            <a:srgbClr val="1C31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E57935-D2BD-BD40-24C7-5F06116CB78C}"/>
              </a:ext>
            </a:extLst>
          </p:cNvPr>
          <p:cNvSpPr/>
          <p:nvPr/>
        </p:nvSpPr>
        <p:spPr>
          <a:xfrm>
            <a:off x="34195" y="1107444"/>
            <a:ext cx="3423126" cy="3416969"/>
          </a:xfrm>
          <a:prstGeom prst="rect">
            <a:avLst/>
          </a:prstGeom>
          <a:solidFill>
            <a:srgbClr val="1C31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25B0FF-51EF-4F8B-7637-72FB88AF92BD}"/>
              </a:ext>
            </a:extLst>
          </p:cNvPr>
          <p:cNvSpPr/>
          <p:nvPr/>
        </p:nvSpPr>
        <p:spPr>
          <a:xfrm>
            <a:off x="6227490" y="3791279"/>
            <a:ext cx="3423126" cy="3416969"/>
          </a:xfrm>
          <a:prstGeom prst="rect">
            <a:avLst/>
          </a:prstGeom>
          <a:solidFill>
            <a:srgbClr val="1C31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0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6763AF-BF0A-EA29-F288-3F7B26368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86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CEAB67-2ED4-F27A-7276-3CFEBAD56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28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04431E4-D437-DDA1-4D21-629848ACD6BB}"/>
              </a:ext>
            </a:extLst>
          </p:cNvPr>
          <p:cNvSpPr/>
          <p:nvPr/>
        </p:nvSpPr>
        <p:spPr>
          <a:xfrm>
            <a:off x="4968354" y="272955"/>
            <a:ext cx="2255292" cy="1351130"/>
          </a:xfrm>
          <a:prstGeom prst="roundRect">
            <a:avLst/>
          </a:prstGeom>
          <a:solidFill>
            <a:srgbClr val="596F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A33B20"/>
                </a:solidFill>
              </a:rPr>
              <a:t>Enter data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A800A6-4990-BEB2-B85E-53EA3CAB83E8}"/>
              </a:ext>
            </a:extLst>
          </p:cNvPr>
          <p:cNvSpPr/>
          <p:nvPr/>
        </p:nvSpPr>
        <p:spPr>
          <a:xfrm>
            <a:off x="484992" y="2220199"/>
            <a:ext cx="2255292" cy="1351130"/>
          </a:xfrm>
          <a:prstGeom prst="roundRect">
            <a:avLst/>
          </a:prstGeom>
          <a:solidFill>
            <a:srgbClr val="596F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A33B20"/>
                </a:solidFill>
              </a:rPr>
              <a:t>Search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37B6E5-9674-D5BF-CC08-9238085FBAEE}"/>
              </a:ext>
            </a:extLst>
          </p:cNvPr>
          <p:cNvSpPr/>
          <p:nvPr/>
        </p:nvSpPr>
        <p:spPr>
          <a:xfrm>
            <a:off x="4888136" y="2753435"/>
            <a:ext cx="2255292" cy="1351130"/>
          </a:xfrm>
          <a:prstGeom prst="roundRect">
            <a:avLst/>
          </a:prstGeom>
          <a:solidFill>
            <a:srgbClr val="596F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A33B20"/>
                </a:solidFill>
              </a:rPr>
              <a:t>Main system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2C0F58-5797-C307-EEDC-2635260355FC}"/>
              </a:ext>
            </a:extLst>
          </p:cNvPr>
          <p:cNvSpPr/>
          <p:nvPr/>
        </p:nvSpPr>
        <p:spPr>
          <a:xfrm>
            <a:off x="9146842" y="2223612"/>
            <a:ext cx="2255292" cy="1351130"/>
          </a:xfrm>
          <a:prstGeom prst="roundRect">
            <a:avLst/>
          </a:prstGeom>
          <a:solidFill>
            <a:srgbClr val="596F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A33B20"/>
                </a:solidFill>
              </a:rPr>
              <a:t>Show data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1AC5835-FF9D-D678-0FB7-736033DE7359}"/>
              </a:ext>
            </a:extLst>
          </p:cNvPr>
          <p:cNvSpPr/>
          <p:nvPr/>
        </p:nvSpPr>
        <p:spPr>
          <a:xfrm>
            <a:off x="2632844" y="4901821"/>
            <a:ext cx="2255292" cy="1351130"/>
          </a:xfrm>
          <a:prstGeom prst="roundRect">
            <a:avLst/>
          </a:prstGeom>
          <a:solidFill>
            <a:srgbClr val="596F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A33B20"/>
                </a:solidFill>
              </a:rPr>
              <a:t>Update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D8D874-F262-2463-8A92-53B8A3360A05}"/>
              </a:ext>
            </a:extLst>
          </p:cNvPr>
          <p:cNvSpPr/>
          <p:nvPr/>
        </p:nvSpPr>
        <p:spPr>
          <a:xfrm>
            <a:off x="7071209" y="4901821"/>
            <a:ext cx="2255292" cy="1351130"/>
          </a:xfrm>
          <a:prstGeom prst="roundRect">
            <a:avLst/>
          </a:prstGeom>
          <a:solidFill>
            <a:srgbClr val="596F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A33B20"/>
                </a:solidFill>
              </a:rPr>
              <a:t>Delete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2A10FF-61C2-C6B0-6CDF-8358F621F9CF}"/>
              </a:ext>
            </a:extLst>
          </p:cNvPr>
          <p:cNvSpPr/>
          <p:nvPr/>
        </p:nvSpPr>
        <p:spPr>
          <a:xfrm>
            <a:off x="370579" y="-1334174"/>
            <a:ext cx="11707008" cy="3416969"/>
          </a:xfrm>
          <a:prstGeom prst="rect">
            <a:avLst/>
          </a:prstGeom>
          <a:solidFill>
            <a:srgbClr val="1C31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0D8C8B-4246-540D-C64C-D650C0D5C3BB}"/>
              </a:ext>
            </a:extLst>
          </p:cNvPr>
          <p:cNvSpPr/>
          <p:nvPr/>
        </p:nvSpPr>
        <p:spPr>
          <a:xfrm>
            <a:off x="484992" y="4544466"/>
            <a:ext cx="11707008" cy="3416969"/>
          </a:xfrm>
          <a:prstGeom prst="rect">
            <a:avLst/>
          </a:prstGeom>
          <a:solidFill>
            <a:srgbClr val="1C31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E57935-D2BD-BD40-24C7-5F06116CB78C}"/>
              </a:ext>
            </a:extLst>
          </p:cNvPr>
          <p:cNvSpPr/>
          <p:nvPr/>
        </p:nvSpPr>
        <p:spPr>
          <a:xfrm>
            <a:off x="34195" y="1107444"/>
            <a:ext cx="3423126" cy="3416969"/>
          </a:xfrm>
          <a:prstGeom prst="rect">
            <a:avLst/>
          </a:prstGeom>
          <a:solidFill>
            <a:srgbClr val="1C31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25B0FF-51EF-4F8B-7637-72FB88AF92BD}"/>
              </a:ext>
            </a:extLst>
          </p:cNvPr>
          <p:cNvSpPr/>
          <p:nvPr/>
        </p:nvSpPr>
        <p:spPr>
          <a:xfrm>
            <a:off x="4205710" y="2048421"/>
            <a:ext cx="3423126" cy="3416969"/>
          </a:xfrm>
          <a:prstGeom prst="rect">
            <a:avLst/>
          </a:prstGeom>
          <a:solidFill>
            <a:srgbClr val="1C31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454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1C3F9C-0FAC-0C42-B45E-C29DB76D2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8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04431E4-D437-DDA1-4D21-629848ACD6BB}"/>
              </a:ext>
            </a:extLst>
          </p:cNvPr>
          <p:cNvSpPr/>
          <p:nvPr/>
        </p:nvSpPr>
        <p:spPr>
          <a:xfrm>
            <a:off x="4968354" y="272955"/>
            <a:ext cx="2255292" cy="1351130"/>
          </a:xfrm>
          <a:prstGeom prst="roundRect">
            <a:avLst/>
          </a:prstGeom>
          <a:solidFill>
            <a:srgbClr val="596F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A33B20"/>
                </a:solidFill>
              </a:rPr>
              <a:t>Enter data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A800A6-4990-BEB2-B85E-53EA3CAB83E8}"/>
              </a:ext>
            </a:extLst>
          </p:cNvPr>
          <p:cNvSpPr/>
          <p:nvPr/>
        </p:nvSpPr>
        <p:spPr>
          <a:xfrm>
            <a:off x="484992" y="2220199"/>
            <a:ext cx="2255292" cy="1351130"/>
          </a:xfrm>
          <a:prstGeom prst="roundRect">
            <a:avLst/>
          </a:prstGeom>
          <a:solidFill>
            <a:srgbClr val="596F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A33B20"/>
                </a:solidFill>
              </a:rPr>
              <a:t>Search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37B6E5-9674-D5BF-CC08-9238085FBAEE}"/>
              </a:ext>
            </a:extLst>
          </p:cNvPr>
          <p:cNvSpPr/>
          <p:nvPr/>
        </p:nvSpPr>
        <p:spPr>
          <a:xfrm>
            <a:off x="4888136" y="2753435"/>
            <a:ext cx="2255292" cy="1351130"/>
          </a:xfrm>
          <a:prstGeom prst="roundRect">
            <a:avLst/>
          </a:prstGeom>
          <a:solidFill>
            <a:srgbClr val="596F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A33B20"/>
                </a:solidFill>
              </a:rPr>
              <a:t>Main system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2C0F58-5797-C307-EEDC-2635260355FC}"/>
              </a:ext>
            </a:extLst>
          </p:cNvPr>
          <p:cNvSpPr/>
          <p:nvPr/>
        </p:nvSpPr>
        <p:spPr>
          <a:xfrm>
            <a:off x="9146842" y="2223612"/>
            <a:ext cx="2255292" cy="1351130"/>
          </a:xfrm>
          <a:prstGeom prst="roundRect">
            <a:avLst/>
          </a:prstGeom>
          <a:solidFill>
            <a:srgbClr val="596F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A33B20"/>
                </a:solidFill>
              </a:rPr>
              <a:t>Show data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1AC5835-FF9D-D678-0FB7-736033DE7359}"/>
              </a:ext>
            </a:extLst>
          </p:cNvPr>
          <p:cNvSpPr/>
          <p:nvPr/>
        </p:nvSpPr>
        <p:spPr>
          <a:xfrm>
            <a:off x="2632844" y="4901821"/>
            <a:ext cx="2255292" cy="1351130"/>
          </a:xfrm>
          <a:prstGeom prst="roundRect">
            <a:avLst/>
          </a:prstGeom>
          <a:solidFill>
            <a:srgbClr val="596F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A33B20"/>
                </a:solidFill>
              </a:rPr>
              <a:t>Update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D8D874-F262-2463-8A92-53B8A3360A05}"/>
              </a:ext>
            </a:extLst>
          </p:cNvPr>
          <p:cNvSpPr/>
          <p:nvPr/>
        </p:nvSpPr>
        <p:spPr>
          <a:xfrm>
            <a:off x="7071209" y="4901821"/>
            <a:ext cx="2255292" cy="1351130"/>
          </a:xfrm>
          <a:prstGeom prst="roundRect">
            <a:avLst/>
          </a:prstGeom>
          <a:solidFill>
            <a:srgbClr val="596F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A33B20"/>
                </a:solidFill>
              </a:rPr>
              <a:t>Delete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2A10FF-61C2-C6B0-6CDF-8358F621F9CF}"/>
              </a:ext>
            </a:extLst>
          </p:cNvPr>
          <p:cNvSpPr/>
          <p:nvPr/>
        </p:nvSpPr>
        <p:spPr>
          <a:xfrm>
            <a:off x="242496" y="-1416721"/>
            <a:ext cx="11707008" cy="3416969"/>
          </a:xfrm>
          <a:prstGeom prst="rect">
            <a:avLst/>
          </a:prstGeom>
          <a:solidFill>
            <a:srgbClr val="1C31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0D8C8B-4246-540D-C64C-D650C0D5C3BB}"/>
              </a:ext>
            </a:extLst>
          </p:cNvPr>
          <p:cNvSpPr/>
          <p:nvPr/>
        </p:nvSpPr>
        <p:spPr>
          <a:xfrm>
            <a:off x="450797" y="1187279"/>
            <a:ext cx="11707008" cy="3416969"/>
          </a:xfrm>
          <a:prstGeom prst="rect">
            <a:avLst/>
          </a:prstGeom>
          <a:solidFill>
            <a:srgbClr val="1C31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E57935-D2BD-BD40-24C7-5F06116CB78C}"/>
              </a:ext>
            </a:extLst>
          </p:cNvPr>
          <p:cNvSpPr/>
          <p:nvPr/>
        </p:nvSpPr>
        <p:spPr>
          <a:xfrm>
            <a:off x="34195" y="1107444"/>
            <a:ext cx="3423126" cy="3416969"/>
          </a:xfrm>
          <a:prstGeom prst="rect">
            <a:avLst/>
          </a:prstGeom>
          <a:solidFill>
            <a:srgbClr val="1C31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25B0FF-51EF-4F8B-7637-72FB88AF92BD}"/>
              </a:ext>
            </a:extLst>
          </p:cNvPr>
          <p:cNvSpPr/>
          <p:nvPr/>
        </p:nvSpPr>
        <p:spPr>
          <a:xfrm>
            <a:off x="2056832" y="3962236"/>
            <a:ext cx="3423126" cy="3416969"/>
          </a:xfrm>
          <a:prstGeom prst="rect">
            <a:avLst/>
          </a:prstGeom>
          <a:solidFill>
            <a:srgbClr val="1C31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76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3A9328-1FB0-3EF7-A694-C87A1CD1D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26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2D0E62-60E6-2E68-70EB-96ACB5FBD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86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9E7F6B-985D-D01F-4154-2D0E0C8D5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8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04431E4-D437-DDA1-4D21-629848ACD6BB}"/>
              </a:ext>
            </a:extLst>
          </p:cNvPr>
          <p:cNvSpPr/>
          <p:nvPr/>
        </p:nvSpPr>
        <p:spPr>
          <a:xfrm>
            <a:off x="4968354" y="272955"/>
            <a:ext cx="2255292" cy="1351130"/>
          </a:xfrm>
          <a:prstGeom prst="roundRect">
            <a:avLst/>
          </a:prstGeom>
          <a:solidFill>
            <a:srgbClr val="596F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A33B20"/>
                </a:solidFill>
              </a:rPr>
              <a:t>Enter data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A800A6-4990-BEB2-B85E-53EA3CAB83E8}"/>
              </a:ext>
            </a:extLst>
          </p:cNvPr>
          <p:cNvSpPr/>
          <p:nvPr/>
        </p:nvSpPr>
        <p:spPr>
          <a:xfrm>
            <a:off x="484992" y="2220199"/>
            <a:ext cx="2255292" cy="1351130"/>
          </a:xfrm>
          <a:prstGeom prst="roundRect">
            <a:avLst/>
          </a:prstGeom>
          <a:solidFill>
            <a:srgbClr val="596F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A33B20"/>
                </a:solidFill>
              </a:rPr>
              <a:t>Search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37B6E5-9674-D5BF-CC08-9238085FBAEE}"/>
              </a:ext>
            </a:extLst>
          </p:cNvPr>
          <p:cNvSpPr/>
          <p:nvPr/>
        </p:nvSpPr>
        <p:spPr>
          <a:xfrm>
            <a:off x="4888136" y="2753435"/>
            <a:ext cx="2255292" cy="1351130"/>
          </a:xfrm>
          <a:prstGeom prst="roundRect">
            <a:avLst/>
          </a:prstGeom>
          <a:solidFill>
            <a:srgbClr val="596F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A33B20"/>
                </a:solidFill>
              </a:rPr>
              <a:t>Main system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2C0F58-5797-C307-EEDC-2635260355FC}"/>
              </a:ext>
            </a:extLst>
          </p:cNvPr>
          <p:cNvSpPr/>
          <p:nvPr/>
        </p:nvSpPr>
        <p:spPr>
          <a:xfrm>
            <a:off x="9146842" y="2223612"/>
            <a:ext cx="2255292" cy="1351130"/>
          </a:xfrm>
          <a:prstGeom prst="roundRect">
            <a:avLst/>
          </a:prstGeom>
          <a:solidFill>
            <a:srgbClr val="596F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A33B20"/>
                </a:solidFill>
              </a:rPr>
              <a:t>Show data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1AC5835-FF9D-D678-0FB7-736033DE7359}"/>
              </a:ext>
            </a:extLst>
          </p:cNvPr>
          <p:cNvSpPr/>
          <p:nvPr/>
        </p:nvSpPr>
        <p:spPr>
          <a:xfrm>
            <a:off x="2632844" y="4901821"/>
            <a:ext cx="2255292" cy="1351130"/>
          </a:xfrm>
          <a:prstGeom prst="roundRect">
            <a:avLst/>
          </a:prstGeom>
          <a:solidFill>
            <a:srgbClr val="596F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A33B20"/>
                </a:solidFill>
              </a:rPr>
              <a:t>Update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D8D874-F262-2463-8A92-53B8A3360A05}"/>
              </a:ext>
            </a:extLst>
          </p:cNvPr>
          <p:cNvSpPr/>
          <p:nvPr/>
        </p:nvSpPr>
        <p:spPr>
          <a:xfrm>
            <a:off x="7071209" y="4901821"/>
            <a:ext cx="2255292" cy="1351130"/>
          </a:xfrm>
          <a:prstGeom prst="roundRect">
            <a:avLst/>
          </a:prstGeom>
          <a:solidFill>
            <a:srgbClr val="596F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A33B20"/>
                </a:solidFill>
              </a:rPr>
              <a:t>Delete data</a:t>
            </a:r>
          </a:p>
        </p:txBody>
      </p:sp>
    </p:spTree>
    <p:extLst>
      <p:ext uri="{BB962C8B-B14F-4D97-AF65-F5344CB8AC3E}">
        <p14:creationId xmlns:p14="http://schemas.microsoft.com/office/powerpoint/2010/main" val="498470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B806C9-FEF1-CA9B-146B-8107903D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14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DE1E63-57E7-1073-F9F1-54B0F39BA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62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284B01-0AD4-5037-6216-6F1A1E7471FB}"/>
              </a:ext>
            </a:extLst>
          </p:cNvPr>
          <p:cNvSpPr txBox="1"/>
          <p:nvPr/>
        </p:nvSpPr>
        <p:spPr>
          <a:xfrm>
            <a:off x="3659777" y="2644170"/>
            <a:ext cx="48724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A47963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25367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04431E4-D437-DDA1-4D21-629848ACD6BB}"/>
              </a:ext>
            </a:extLst>
          </p:cNvPr>
          <p:cNvSpPr/>
          <p:nvPr/>
        </p:nvSpPr>
        <p:spPr>
          <a:xfrm>
            <a:off x="4968354" y="272955"/>
            <a:ext cx="2255292" cy="1351130"/>
          </a:xfrm>
          <a:prstGeom prst="roundRect">
            <a:avLst/>
          </a:prstGeom>
          <a:solidFill>
            <a:srgbClr val="596F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A33B20"/>
                </a:solidFill>
              </a:rPr>
              <a:t>Enter data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A800A6-4990-BEB2-B85E-53EA3CAB83E8}"/>
              </a:ext>
            </a:extLst>
          </p:cNvPr>
          <p:cNvSpPr/>
          <p:nvPr/>
        </p:nvSpPr>
        <p:spPr>
          <a:xfrm>
            <a:off x="484992" y="2220199"/>
            <a:ext cx="2255292" cy="1351130"/>
          </a:xfrm>
          <a:prstGeom prst="roundRect">
            <a:avLst/>
          </a:prstGeom>
          <a:solidFill>
            <a:srgbClr val="596F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A33B20"/>
                </a:solidFill>
              </a:rPr>
              <a:t>Search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37B6E5-9674-D5BF-CC08-9238085FBAEE}"/>
              </a:ext>
            </a:extLst>
          </p:cNvPr>
          <p:cNvSpPr/>
          <p:nvPr/>
        </p:nvSpPr>
        <p:spPr>
          <a:xfrm>
            <a:off x="4888136" y="2753435"/>
            <a:ext cx="2255292" cy="1351130"/>
          </a:xfrm>
          <a:prstGeom prst="roundRect">
            <a:avLst/>
          </a:prstGeom>
          <a:solidFill>
            <a:srgbClr val="596F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A33B20"/>
                </a:solidFill>
              </a:rPr>
              <a:t>Main system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2C0F58-5797-C307-EEDC-2635260355FC}"/>
              </a:ext>
            </a:extLst>
          </p:cNvPr>
          <p:cNvSpPr/>
          <p:nvPr/>
        </p:nvSpPr>
        <p:spPr>
          <a:xfrm>
            <a:off x="9146842" y="2223612"/>
            <a:ext cx="2255292" cy="1351130"/>
          </a:xfrm>
          <a:prstGeom prst="roundRect">
            <a:avLst/>
          </a:prstGeom>
          <a:solidFill>
            <a:srgbClr val="596F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A33B20"/>
                </a:solidFill>
              </a:rPr>
              <a:t>Show data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1AC5835-FF9D-D678-0FB7-736033DE7359}"/>
              </a:ext>
            </a:extLst>
          </p:cNvPr>
          <p:cNvSpPr/>
          <p:nvPr/>
        </p:nvSpPr>
        <p:spPr>
          <a:xfrm>
            <a:off x="2632844" y="4901821"/>
            <a:ext cx="2255292" cy="1351130"/>
          </a:xfrm>
          <a:prstGeom prst="roundRect">
            <a:avLst/>
          </a:prstGeom>
          <a:solidFill>
            <a:srgbClr val="596F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A33B20"/>
                </a:solidFill>
              </a:rPr>
              <a:t>Update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D8D874-F262-2463-8A92-53B8A3360A05}"/>
              </a:ext>
            </a:extLst>
          </p:cNvPr>
          <p:cNvSpPr/>
          <p:nvPr/>
        </p:nvSpPr>
        <p:spPr>
          <a:xfrm>
            <a:off x="7071209" y="4901821"/>
            <a:ext cx="2255292" cy="1351130"/>
          </a:xfrm>
          <a:prstGeom prst="roundRect">
            <a:avLst/>
          </a:prstGeom>
          <a:solidFill>
            <a:srgbClr val="596F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A33B20"/>
                </a:solidFill>
              </a:rPr>
              <a:t>Delete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2A10FF-61C2-C6B0-6CDF-8358F621F9CF}"/>
              </a:ext>
            </a:extLst>
          </p:cNvPr>
          <p:cNvSpPr/>
          <p:nvPr/>
        </p:nvSpPr>
        <p:spPr>
          <a:xfrm>
            <a:off x="400498" y="1028130"/>
            <a:ext cx="2719770" cy="4801739"/>
          </a:xfrm>
          <a:prstGeom prst="rect">
            <a:avLst/>
          </a:prstGeom>
          <a:solidFill>
            <a:srgbClr val="1C31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0D8C8B-4246-540D-C64C-D650C0D5C3BB}"/>
              </a:ext>
            </a:extLst>
          </p:cNvPr>
          <p:cNvSpPr/>
          <p:nvPr/>
        </p:nvSpPr>
        <p:spPr>
          <a:xfrm>
            <a:off x="1792090" y="4544466"/>
            <a:ext cx="5097661" cy="3416969"/>
          </a:xfrm>
          <a:prstGeom prst="rect">
            <a:avLst/>
          </a:prstGeom>
          <a:solidFill>
            <a:srgbClr val="1C31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E57935-D2BD-BD40-24C7-5F06116CB78C}"/>
              </a:ext>
            </a:extLst>
          </p:cNvPr>
          <p:cNvSpPr/>
          <p:nvPr/>
        </p:nvSpPr>
        <p:spPr>
          <a:xfrm>
            <a:off x="4557814" y="-1110814"/>
            <a:ext cx="3423126" cy="3416969"/>
          </a:xfrm>
          <a:prstGeom prst="rect">
            <a:avLst/>
          </a:prstGeom>
          <a:solidFill>
            <a:srgbClr val="1C31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25B0FF-51EF-4F8B-7637-72FB88AF92BD}"/>
              </a:ext>
            </a:extLst>
          </p:cNvPr>
          <p:cNvSpPr/>
          <p:nvPr/>
        </p:nvSpPr>
        <p:spPr>
          <a:xfrm>
            <a:off x="6458620" y="4290648"/>
            <a:ext cx="4329284" cy="3406178"/>
          </a:xfrm>
          <a:prstGeom prst="rect">
            <a:avLst/>
          </a:prstGeom>
          <a:solidFill>
            <a:srgbClr val="1C31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FADC71-37D4-5AB8-8109-7FA554F0789B}"/>
              </a:ext>
            </a:extLst>
          </p:cNvPr>
          <p:cNvSpPr/>
          <p:nvPr/>
        </p:nvSpPr>
        <p:spPr>
          <a:xfrm>
            <a:off x="7964905" y="1275989"/>
            <a:ext cx="4329284" cy="3406178"/>
          </a:xfrm>
          <a:prstGeom prst="rect">
            <a:avLst/>
          </a:prstGeom>
          <a:solidFill>
            <a:srgbClr val="1C31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5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98D08E-A14F-177F-6169-9888F4C09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5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04431E4-D437-DDA1-4D21-629848ACD6BB}"/>
              </a:ext>
            </a:extLst>
          </p:cNvPr>
          <p:cNvSpPr/>
          <p:nvPr/>
        </p:nvSpPr>
        <p:spPr>
          <a:xfrm>
            <a:off x="4968354" y="272955"/>
            <a:ext cx="2255292" cy="1351130"/>
          </a:xfrm>
          <a:prstGeom prst="roundRect">
            <a:avLst/>
          </a:prstGeom>
          <a:solidFill>
            <a:srgbClr val="596F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A33B20"/>
                </a:solidFill>
              </a:rPr>
              <a:t>Enter data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A800A6-4990-BEB2-B85E-53EA3CAB83E8}"/>
              </a:ext>
            </a:extLst>
          </p:cNvPr>
          <p:cNvSpPr/>
          <p:nvPr/>
        </p:nvSpPr>
        <p:spPr>
          <a:xfrm>
            <a:off x="484992" y="2220199"/>
            <a:ext cx="2255292" cy="1351130"/>
          </a:xfrm>
          <a:prstGeom prst="roundRect">
            <a:avLst/>
          </a:prstGeom>
          <a:solidFill>
            <a:srgbClr val="596F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A33B20"/>
                </a:solidFill>
              </a:rPr>
              <a:t>Search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37B6E5-9674-D5BF-CC08-9238085FBAEE}"/>
              </a:ext>
            </a:extLst>
          </p:cNvPr>
          <p:cNvSpPr/>
          <p:nvPr/>
        </p:nvSpPr>
        <p:spPr>
          <a:xfrm>
            <a:off x="4888136" y="2753435"/>
            <a:ext cx="2255292" cy="1351130"/>
          </a:xfrm>
          <a:prstGeom prst="roundRect">
            <a:avLst/>
          </a:prstGeom>
          <a:solidFill>
            <a:srgbClr val="596F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A33B20"/>
                </a:solidFill>
              </a:rPr>
              <a:t>Main system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2C0F58-5797-C307-EEDC-2635260355FC}"/>
              </a:ext>
            </a:extLst>
          </p:cNvPr>
          <p:cNvSpPr/>
          <p:nvPr/>
        </p:nvSpPr>
        <p:spPr>
          <a:xfrm>
            <a:off x="9146842" y="2223612"/>
            <a:ext cx="2255292" cy="1351130"/>
          </a:xfrm>
          <a:prstGeom prst="roundRect">
            <a:avLst/>
          </a:prstGeom>
          <a:solidFill>
            <a:srgbClr val="596F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A33B20"/>
                </a:solidFill>
              </a:rPr>
              <a:t>Show data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1AC5835-FF9D-D678-0FB7-736033DE7359}"/>
              </a:ext>
            </a:extLst>
          </p:cNvPr>
          <p:cNvSpPr/>
          <p:nvPr/>
        </p:nvSpPr>
        <p:spPr>
          <a:xfrm>
            <a:off x="2632844" y="4901821"/>
            <a:ext cx="2255292" cy="1351130"/>
          </a:xfrm>
          <a:prstGeom prst="roundRect">
            <a:avLst/>
          </a:prstGeom>
          <a:solidFill>
            <a:srgbClr val="596F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A33B20"/>
                </a:solidFill>
              </a:rPr>
              <a:t>Update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D8D874-F262-2463-8A92-53B8A3360A05}"/>
              </a:ext>
            </a:extLst>
          </p:cNvPr>
          <p:cNvSpPr/>
          <p:nvPr/>
        </p:nvSpPr>
        <p:spPr>
          <a:xfrm>
            <a:off x="7071209" y="4901821"/>
            <a:ext cx="2255292" cy="1351130"/>
          </a:xfrm>
          <a:prstGeom prst="roundRect">
            <a:avLst/>
          </a:prstGeom>
          <a:solidFill>
            <a:srgbClr val="596F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A33B20"/>
                </a:solidFill>
              </a:rPr>
              <a:t>Delete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2A10FF-61C2-C6B0-6CDF-8358F621F9CF}"/>
              </a:ext>
            </a:extLst>
          </p:cNvPr>
          <p:cNvSpPr/>
          <p:nvPr/>
        </p:nvSpPr>
        <p:spPr>
          <a:xfrm>
            <a:off x="757782" y="2071449"/>
            <a:ext cx="11707008" cy="4801739"/>
          </a:xfrm>
          <a:prstGeom prst="rect">
            <a:avLst/>
          </a:prstGeom>
          <a:solidFill>
            <a:srgbClr val="1C31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0D8C8B-4246-540D-C64C-D650C0D5C3BB}"/>
              </a:ext>
            </a:extLst>
          </p:cNvPr>
          <p:cNvSpPr/>
          <p:nvPr/>
        </p:nvSpPr>
        <p:spPr>
          <a:xfrm>
            <a:off x="1792090" y="4544466"/>
            <a:ext cx="5097661" cy="3416969"/>
          </a:xfrm>
          <a:prstGeom prst="rect">
            <a:avLst/>
          </a:prstGeom>
          <a:solidFill>
            <a:srgbClr val="1C31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E57935-D2BD-BD40-24C7-5F06116CB78C}"/>
              </a:ext>
            </a:extLst>
          </p:cNvPr>
          <p:cNvSpPr/>
          <p:nvPr/>
        </p:nvSpPr>
        <p:spPr>
          <a:xfrm>
            <a:off x="370579" y="1505562"/>
            <a:ext cx="3423126" cy="3416969"/>
          </a:xfrm>
          <a:prstGeom prst="rect">
            <a:avLst/>
          </a:prstGeom>
          <a:solidFill>
            <a:srgbClr val="1C31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25B0FF-51EF-4F8B-7637-72FB88AF92BD}"/>
              </a:ext>
            </a:extLst>
          </p:cNvPr>
          <p:cNvSpPr/>
          <p:nvPr/>
        </p:nvSpPr>
        <p:spPr>
          <a:xfrm>
            <a:off x="8311262" y="1624085"/>
            <a:ext cx="3423126" cy="6326559"/>
          </a:xfrm>
          <a:prstGeom prst="rect">
            <a:avLst/>
          </a:prstGeom>
          <a:solidFill>
            <a:srgbClr val="1C31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4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4978C6-40F3-B666-8B77-4003C0BF4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1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FC9121-FE2F-F4B0-FD25-C6B5D49F1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4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04431E4-D437-DDA1-4D21-629848ACD6BB}"/>
              </a:ext>
            </a:extLst>
          </p:cNvPr>
          <p:cNvSpPr/>
          <p:nvPr/>
        </p:nvSpPr>
        <p:spPr>
          <a:xfrm>
            <a:off x="4968354" y="272955"/>
            <a:ext cx="2255292" cy="1351130"/>
          </a:xfrm>
          <a:prstGeom prst="roundRect">
            <a:avLst/>
          </a:prstGeom>
          <a:solidFill>
            <a:srgbClr val="596F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A33B20"/>
                </a:solidFill>
              </a:rPr>
              <a:t>Enter data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A800A6-4990-BEB2-B85E-53EA3CAB83E8}"/>
              </a:ext>
            </a:extLst>
          </p:cNvPr>
          <p:cNvSpPr/>
          <p:nvPr/>
        </p:nvSpPr>
        <p:spPr>
          <a:xfrm>
            <a:off x="484992" y="2220199"/>
            <a:ext cx="2255292" cy="1351130"/>
          </a:xfrm>
          <a:prstGeom prst="roundRect">
            <a:avLst/>
          </a:prstGeom>
          <a:solidFill>
            <a:srgbClr val="596F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A33B20"/>
                </a:solidFill>
              </a:rPr>
              <a:t>Search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37B6E5-9674-D5BF-CC08-9238085FBAEE}"/>
              </a:ext>
            </a:extLst>
          </p:cNvPr>
          <p:cNvSpPr/>
          <p:nvPr/>
        </p:nvSpPr>
        <p:spPr>
          <a:xfrm>
            <a:off x="4888136" y="2753435"/>
            <a:ext cx="2255292" cy="1351130"/>
          </a:xfrm>
          <a:prstGeom prst="roundRect">
            <a:avLst/>
          </a:prstGeom>
          <a:solidFill>
            <a:srgbClr val="596F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A33B20"/>
                </a:solidFill>
              </a:rPr>
              <a:t>Main system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2C0F58-5797-C307-EEDC-2635260355FC}"/>
              </a:ext>
            </a:extLst>
          </p:cNvPr>
          <p:cNvSpPr/>
          <p:nvPr/>
        </p:nvSpPr>
        <p:spPr>
          <a:xfrm>
            <a:off x="9146842" y="2223612"/>
            <a:ext cx="2255292" cy="1351130"/>
          </a:xfrm>
          <a:prstGeom prst="roundRect">
            <a:avLst/>
          </a:prstGeom>
          <a:solidFill>
            <a:srgbClr val="596F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A33B20"/>
                </a:solidFill>
              </a:rPr>
              <a:t>Show data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1AC5835-FF9D-D678-0FB7-736033DE7359}"/>
              </a:ext>
            </a:extLst>
          </p:cNvPr>
          <p:cNvSpPr/>
          <p:nvPr/>
        </p:nvSpPr>
        <p:spPr>
          <a:xfrm>
            <a:off x="2632844" y="4901821"/>
            <a:ext cx="2255292" cy="1351130"/>
          </a:xfrm>
          <a:prstGeom prst="roundRect">
            <a:avLst/>
          </a:prstGeom>
          <a:solidFill>
            <a:srgbClr val="596F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A33B20"/>
                </a:solidFill>
              </a:rPr>
              <a:t>Update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D8D874-F262-2463-8A92-53B8A3360A05}"/>
              </a:ext>
            </a:extLst>
          </p:cNvPr>
          <p:cNvSpPr/>
          <p:nvPr/>
        </p:nvSpPr>
        <p:spPr>
          <a:xfrm>
            <a:off x="7071209" y="4901821"/>
            <a:ext cx="2255292" cy="1351130"/>
          </a:xfrm>
          <a:prstGeom prst="roundRect">
            <a:avLst/>
          </a:prstGeom>
          <a:solidFill>
            <a:srgbClr val="596F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A33B20"/>
                </a:solidFill>
              </a:rPr>
              <a:t>Delete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2A10FF-61C2-C6B0-6CDF-8358F621F9CF}"/>
              </a:ext>
            </a:extLst>
          </p:cNvPr>
          <p:cNvSpPr/>
          <p:nvPr/>
        </p:nvSpPr>
        <p:spPr>
          <a:xfrm>
            <a:off x="370579" y="-1334174"/>
            <a:ext cx="11707008" cy="3416969"/>
          </a:xfrm>
          <a:prstGeom prst="rect">
            <a:avLst/>
          </a:prstGeom>
          <a:solidFill>
            <a:srgbClr val="1C31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0D8C8B-4246-540D-C64C-D650C0D5C3BB}"/>
              </a:ext>
            </a:extLst>
          </p:cNvPr>
          <p:cNvSpPr/>
          <p:nvPr/>
        </p:nvSpPr>
        <p:spPr>
          <a:xfrm>
            <a:off x="484992" y="4544466"/>
            <a:ext cx="11707008" cy="3416969"/>
          </a:xfrm>
          <a:prstGeom prst="rect">
            <a:avLst/>
          </a:prstGeom>
          <a:solidFill>
            <a:srgbClr val="1C31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E57935-D2BD-BD40-24C7-5F06116CB78C}"/>
              </a:ext>
            </a:extLst>
          </p:cNvPr>
          <p:cNvSpPr/>
          <p:nvPr/>
        </p:nvSpPr>
        <p:spPr>
          <a:xfrm>
            <a:off x="8562925" y="1358237"/>
            <a:ext cx="3423126" cy="3416969"/>
          </a:xfrm>
          <a:prstGeom prst="rect">
            <a:avLst/>
          </a:prstGeom>
          <a:solidFill>
            <a:srgbClr val="1C31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25B0FF-51EF-4F8B-7637-72FB88AF92BD}"/>
              </a:ext>
            </a:extLst>
          </p:cNvPr>
          <p:cNvSpPr/>
          <p:nvPr/>
        </p:nvSpPr>
        <p:spPr>
          <a:xfrm>
            <a:off x="4205710" y="2048421"/>
            <a:ext cx="3423126" cy="3416969"/>
          </a:xfrm>
          <a:prstGeom prst="rect">
            <a:avLst/>
          </a:prstGeom>
          <a:solidFill>
            <a:srgbClr val="1C31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72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FEF557-21C0-99D2-5C3E-3C01113E3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4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92</Words>
  <Application>Microsoft Office PowerPoint</Application>
  <PresentationFormat>Widescreen</PresentationFormat>
  <Paragraphs>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sumitra.ghimire70@gmail.com</dc:creator>
  <cp:lastModifiedBy>sumitra.ghimire70@gmail.com</cp:lastModifiedBy>
  <cp:revision>2</cp:revision>
  <dcterms:created xsi:type="dcterms:W3CDTF">2023-08-14T10:23:44Z</dcterms:created>
  <dcterms:modified xsi:type="dcterms:W3CDTF">2023-08-15T07:13:26Z</dcterms:modified>
</cp:coreProperties>
</file>