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2000505000000020004" pitchFamily="2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835a60e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1835a60e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835a60eb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835a60eb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1835a60eb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1835a60eb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835a60e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835a60e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835a60e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835a60e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835a60e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1835a60e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835a60eb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835a60eb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1835a60e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1835a60eb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835a60eb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835a60eb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835a60e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835a60e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1835a60eb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1835a60eb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835a60eb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835a60eb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835a60eb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835a60eb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PROJECT PRESENTATION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78900" y="2030550"/>
            <a:ext cx="27651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5" b="1"/>
              <a:t>BY GROUP 10</a:t>
            </a:r>
            <a:endParaRPr sz="1835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910025"/>
            <a:ext cx="4305000" cy="10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Team members: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Aryan Kashyap (20BAI10072)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Shishir Sharma (20BCE11007)</a:t>
            </a:r>
            <a:endParaRPr sz="13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Zoya Qadri         (20BCG10111)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ERROR/EXCEPTION HANDLING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642000" y="940525"/>
            <a:ext cx="7860000" cy="7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Exceptions provide a way to transfer control from one part of a program to another. C++ exception handling is built upon  three keywords: try, catch, and throw.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88" y="2297625"/>
            <a:ext cx="8908425" cy="25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727813" y="0"/>
            <a:ext cx="76884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POLYMORPHISM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538625" y="706575"/>
            <a:ext cx="8066700" cy="11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Whenever an object is bound with their functionality at the compile time, this is known as compile time polymorphism.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can be implemented  through function overloading and operator overloading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13" y="2005650"/>
            <a:ext cx="8066776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    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RUNTIME POLYMORPHISM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00"/>
          </a:p>
        </p:txBody>
      </p:sp>
      <p:sp>
        <p:nvSpPr>
          <p:cNvPr id="152" name="Google Shape;152;p22"/>
          <p:cNvSpPr txBox="1"/>
          <p:nvPr/>
        </p:nvSpPr>
        <p:spPr>
          <a:xfrm>
            <a:off x="488850" y="876025"/>
            <a:ext cx="8166300" cy="18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Whenever an object is bound with the functionality at runtime, it is known as runtime polymorphism.</a:t>
            </a:r>
            <a:endParaRPr sz="1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VIRTUAL FUNCTION:</a:t>
            </a:r>
            <a:endParaRPr sz="1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virtual function is a member function that is declared within a base class and redefined by a derived class.</a:t>
            </a:r>
            <a:endParaRPr sz="1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4" y="3462866"/>
            <a:ext cx="8879292" cy="604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ctrTitle"/>
          </p:nvPr>
        </p:nvSpPr>
        <p:spPr>
          <a:xfrm>
            <a:off x="834250" y="2072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 FOR YOUR ATTENTION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302100" y="447950"/>
            <a:ext cx="5598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VITX UNIVERSITY STAFF RECORD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17950" y="1682075"/>
            <a:ext cx="3672600" cy="297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Data abstraction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Constructor and Destructor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Inheritance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Friend function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Templates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File handling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IOStream Manipulators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Error/ exception handling</a:t>
            </a:r>
            <a:endParaRPr sz="1405" b="1"/>
          </a:p>
          <a:p>
            <a:pPr marL="457200" lvl="0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 b="1"/>
              <a:t>Compile time polymorphism</a:t>
            </a:r>
            <a:endParaRPr sz="1405" b="1"/>
          </a:p>
          <a:p>
            <a:pPr marL="914400" lvl="1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en" sz="1405" b="1"/>
              <a:t>Function Overloading</a:t>
            </a:r>
            <a:endParaRPr sz="1405" b="1"/>
          </a:p>
          <a:p>
            <a:pPr marL="914400" lvl="1" indent="-31781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○"/>
            </a:pPr>
            <a:r>
              <a:rPr lang="en" sz="1405" b="1"/>
              <a:t>Operator Overloading</a:t>
            </a:r>
            <a:endParaRPr sz="1405" b="1"/>
          </a:p>
          <a:p>
            <a:pPr marL="457200" lvl="0" indent="-31146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 b="1"/>
              <a:t>Runtime Polymorphism</a:t>
            </a:r>
            <a:endParaRPr sz="1305" b="1"/>
          </a:p>
          <a:p>
            <a:pPr marL="914400" lvl="1" indent="-311467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○"/>
            </a:pPr>
            <a:r>
              <a:rPr lang="en" sz="1305" b="1"/>
              <a:t>Virtual Functions</a:t>
            </a:r>
            <a:endParaRPr sz="1305" b="1"/>
          </a:p>
        </p:txBody>
      </p:sp>
      <p:sp>
        <p:nvSpPr>
          <p:cNvPr id="95" name="Google Shape;95;p14"/>
          <p:cNvSpPr txBox="1"/>
          <p:nvPr/>
        </p:nvSpPr>
        <p:spPr>
          <a:xfrm>
            <a:off x="817950" y="1281875"/>
            <a:ext cx="264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Topics covering: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98775" y="0"/>
            <a:ext cx="7688400" cy="48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DATA ABSTRACTION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88525" y="717500"/>
            <a:ext cx="7489500" cy="6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refers to providing only essential information about the data to the outside world, hiding the background details or implementation.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0" y="1381325"/>
            <a:ext cx="7521751" cy="33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58450" y="0"/>
            <a:ext cx="76884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CONSTRUCTOR AND DESTRUCTOR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57975" y="661075"/>
            <a:ext cx="8311800" cy="8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Constructor initializes values to object members after storage is allocated to the object.</a:t>
            </a:r>
            <a:endParaRPr sz="15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Destructor is used to destroy the class object.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6650" y="1934850"/>
            <a:ext cx="7723200" cy="28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5" y="2003325"/>
            <a:ext cx="8706876" cy="2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589875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INHERITANCE  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91800" y="1394700"/>
            <a:ext cx="734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35350" y="886800"/>
            <a:ext cx="7884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capability of a class to derive properties and characteristics from another class.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00" y="1880000"/>
            <a:ext cx="7884550" cy="26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ubTitle" idx="4294967295"/>
          </p:nvPr>
        </p:nvSpPr>
        <p:spPr>
          <a:xfrm>
            <a:off x="2002200" y="0"/>
            <a:ext cx="5139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FRIEND FUNCTION  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2300" b="1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209325" y="777600"/>
            <a:ext cx="8667600" cy="194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friend class can access private and protected members of other class in which it is declared as friend. It is sometimes useful to allow a particular class to access private members of other class.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friend function can be: 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a) A member of another class 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b) A global function </a:t>
            </a:r>
            <a:endParaRPr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3124950"/>
            <a:ext cx="8667600" cy="10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64950" y="777600"/>
            <a:ext cx="8063100" cy="1597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Templates are features of C++ which allow us to write generic programs, i.e we can create a single function or a class to work with different data types using templates.</a:t>
            </a:r>
            <a:endParaRPr sz="1500" b="1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50" y="2193875"/>
            <a:ext cx="8133500" cy="25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subTitle" idx="4294967295"/>
          </p:nvPr>
        </p:nvSpPr>
        <p:spPr>
          <a:xfrm>
            <a:off x="2109725" y="0"/>
            <a:ext cx="5139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TEMPLATES 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23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433613" y="777600"/>
            <a:ext cx="8091000" cy="1517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It provides a mechanism to store the output of a program in a file and to perform various operations on it.</a:t>
            </a:r>
            <a:endParaRPr sz="1400"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1452825"/>
            <a:ext cx="8091000" cy="34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2002200" y="0"/>
            <a:ext cx="51396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FILE HANDLING</a:t>
            </a:r>
            <a:endParaRPr sz="23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23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727800" y="0"/>
            <a:ext cx="7688400" cy="4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    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IOSTREAM MANIPULATORS</a:t>
            </a:r>
            <a:endParaRPr sz="2300"/>
          </a:p>
        </p:txBody>
      </p:sp>
      <p:sp>
        <p:nvSpPr>
          <p:cNvPr id="159" name="Google Shape;159;p23"/>
          <p:cNvSpPr txBox="1"/>
          <p:nvPr/>
        </p:nvSpPr>
        <p:spPr>
          <a:xfrm>
            <a:off x="637800" y="620900"/>
            <a:ext cx="7868400" cy="30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C++, files are mainly dealt by using three classes fstream, ifstream, ofstream.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C++ provides us with the following operations in File Handling: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Creating a file: open()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Reading data: read()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Writing new data: write()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74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Closing a file: close()</a:t>
            </a: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74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25" y="3644000"/>
            <a:ext cx="8654758" cy="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09" y="4293525"/>
            <a:ext cx="8687373" cy="4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422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Raleway</vt:lpstr>
      <vt:lpstr>Arial</vt:lpstr>
      <vt:lpstr>Lato</vt:lpstr>
      <vt:lpstr>Streamline</vt:lpstr>
      <vt:lpstr>C++ PROJECT PRESENTATION                        </vt:lpstr>
      <vt:lpstr>VITX UNIVERSITY STAFF RECORD </vt:lpstr>
      <vt:lpstr>                            DATA ABSTRACTION</vt:lpstr>
      <vt:lpstr>               CONSTRUCTOR AND DESTRUCTOR</vt:lpstr>
      <vt:lpstr>    INHERITANCE  </vt:lpstr>
      <vt:lpstr>PowerPoint Presentation</vt:lpstr>
      <vt:lpstr>PowerPoint Presentation</vt:lpstr>
      <vt:lpstr>PowerPoint Presentation</vt:lpstr>
      <vt:lpstr>                                    IOSTREAM MANIPULATORS</vt:lpstr>
      <vt:lpstr>ERROR/EXCEPTION HANDLING</vt:lpstr>
      <vt:lpstr>COMPILE TIME POLYMORPHISM</vt:lpstr>
      <vt:lpstr>                                    RUNTIME POLYMORPHISM 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PROJECT PRESENTATION                        </dc:title>
  <cp:lastModifiedBy>20BAI10072</cp:lastModifiedBy>
  <cp:revision>2</cp:revision>
  <dcterms:modified xsi:type="dcterms:W3CDTF">2021-05-03T20:15:46Z</dcterms:modified>
</cp:coreProperties>
</file>