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73D04F-72E3-47BD-ACF6-257D5E992492}" v="2" dt="2019-10-08T10:11:29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ul Desai" userId="10d06376e192d285" providerId="LiveId" clId="{58A56E4D-BB42-4A67-A86C-985C406107B8}"/>
    <pc:docChg chg="delSld modSld">
      <pc:chgData name="Amul Desai" userId="10d06376e192d285" providerId="LiveId" clId="{58A56E4D-BB42-4A67-A86C-985C406107B8}" dt="2019-10-08T09:48:24.688" v="9" actId="47"/>
      <pc:docMkLst>
        <pc:docMk/>
      </pc:docMkLst>
      <pc:sldChg chg="del">
        <pc:chgData name="Amul Desai" userId="10d06376e192d285" providerId="LiveId" clId="{58A56E4D-BB42-4A67-A86C-985C406107B8}" dt="2019-10-08T09:48:22.465" v="8" actId="47"/>
        <pc:sldMkLst>
          <pc:docMk/>
          <pc:sldMk cId="4097748428" sldId="259"/>
        </pc:sldMkLst>
      </pc:sldChg>
      <pc:sldChg chg="del">
        <pc:chgData name="Amul Desai" userId="10d06376e192d285" providerId="LiveId" clId="{58A56E4D-BB42-4A67-A86C-985C406107B8}" dt="2019-10-08T09:48:24.688" v="9" actId="47"/>
        <pc:sldMkLst>
          <pc:docMk/>
          <pc:sldMk cId="599787064" sldId="260"/>
        </pc:sldMkLst>
      </pc:sldChg>
      <pc:sldChg chg="modSp">
        <pc:chgData name="Amul Desai" userId="10d06376e192d285" providerId="LiveId" clId="{58A56E4D-BB42-4A67-A86C-985C406107B8}" dt="2019-10-08T09:48:18.495" v="7" actId="20577"/>
        <pc:sldMkLst>
          <pc:docMk/>
          <pc:sldMk cId="4207165185" sldId="261"/>
        </pc:sldMkLst>
        <pc:spChg chg="mod">
          <ac:chgData name="Amul Desai" userId="10d06376e192d285" providerId="LiveId" clId="{58A56E4D-BB42-4A67-A86C-985C406107B8}" dt="2019-10-08T09:48:18.495" v="7" actId="20577"/>
          <ac:spMkLst>
            <pc:docMk/>
            <pc:sldMk cId="4207165185" sldId="261"/>
            <ac:spMk id="9" creationId="{00000000-0000-0000-0000-000000000000}"/>
          </ac:spMkLst>
        </pc:spChg>
      </pc:sldChg>
    </pc:docChg>
  </pc:docChgLst>
  <pc:docChgLst>
    <pc:chgData name="Amul Desai" userId="10d06376e192d285" providerId="LiveId" clId="{D673D04F-72E3-47BD-ACF6-257D5E992492}"/>
    <pc:docChg chg="custSel modSld">
      <pc:chgData name="Amul Desai" userId="10d06376e192d285" providerId="LiveId" clId="{D673D04F-72E3-47BD-ACF6-257D5E992492}" dt="2019-10-08T10:11:45.112" v="5" actId="20577"/>
      <pc:docMkLst>
        <pc:docMk/>
      </pc:docMkLst>
      <pc:sldChg chg="addSp delSp modSp">
        <pc:chgData name="Amul Desai" userId="10d06376e192d285" providerId="LiveId" clId="{D673D04F-72E3-47BD-ACF6-257D5E992492}" dt="2019-10-08T10:11:45.112" v="5" actId="20577"/>
        <pc:sldMkLst>
          <pc:docMk/>
          <pc:sldMk cId="4207165185" sldId="261"/>
        </pc:sldMkLst>
        <pc:spChg chg="mod">
          <ac:chgData name="Amul Desai" userId="10d06376e192d285" providerId="LiveId" clId="{D673D04F-72E3-47BD-ACF6-257D5E992492}" dt="2019-10-08T10:11:45.112" v="5" actId="20577"/>
          <ac:spMkLst>
            <pc:docMk/>
            <pc:sldMk cId="4207165185" sldId="261"/>
            <ac:spMk id="9" creationId="{00000000-0000-0000-0000-000000000000}"/>
          </ac:spMkLst>
        </pc:spChg>
        <pc:picChg chg="add mod">
          <ac:chgData name="Amul Desai" userId="10d06376e192d285" providerId="LiveId" clId="{D673D04F-72E3-47BD-ACF6-257D5E992492}" dt="2019-10-08T10:11:39.539" v="4" actId="14100"/>
          <ac:picMkLst>
            <pc:docMk/>
            <pc:sldMk cId="4207165185" sldId="261"/>
            <ac:picMk id="2" creationId="{B5E80DFE-05A8-4791-8FB3-30D8F4E685A3}"/>
          </ac:picMkLst>
        </pc:picChg>
        <pc:picChg chg="del">
          <ac:chgData name="Amul Desai" userId="10d06376e192d285" providerId="LiveId" clId="{D673D04F-72E3-47BD-ACF6-257D5E992492}" dt="2019-10-08T10:11:25.859" v="0" actId="478"/>
          <ac:picMkLst>
            <pc:docMk/>
            <pc:sldMk cId="4207165185" sldId="261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E4B33-4669-434B-8D57-1324E0430676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21CC8-6A03-4BD9-8323-483F0A706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06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A7F2-A16E-4D9E-BB46-9BA99D3DC06A}" type="datetime1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65C-F8C9-4997-89AC-BFAB1328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66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5F58-523E-429B-89A0-BBECCFE8A61D}" type="datetime1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65C-F8C9-4997-89AC-BFAB1328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34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8F3C-260B-49F1-A935-9E3811DB259F}" type="datetime1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65C-F8C9-4997-89AC-BFAB1328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E436-15C3-4D62-89F6-DB3C805BF143}" type="datetime1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65C-F8C9-4997-89AC-BFAB1328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8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45B6-3CE2-4071-A60D-A09A0FD8EE4E}" type="datetime1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65C-F8C9-4997-89AC-BFAB1328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1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DBAE-D8DD-41BF-A211-37CA2F738167}" type="datetime1">
              <a:rPr lang="en-IN" smtClean="0"/>
              <a:t>08-10-2019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65C-F8C9-4997-89AC-BFAB1328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49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82BA-92B8-41AE-A94A-25098D928766}" type="datetime1">
              <a:rPr lang="en-IN" smtClean="0"/>
              <a:t>08-10-2019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65C-F8C9-4997-89AC-BFAB1328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14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5C3-F2BE-480E-80D2-FE20C0477BFE}" type="datetime1">
              <a:rPr lang="en-IN" smtClean="0"/>
              <a:t>08-10-2019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65C-F8C9-4997-89AC-BFAB1328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9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AEC9-BFF7-4100-BE87-ADF3746F45B7}" type="datetime1">
              <a:rPr lang="en-IN" smtClean="0"/>
              <a:t>08-10-2019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65C-F8C9-4997-89AC-BFAB1328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39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AD02-504C-48F6-888C-165C7DD4006D}" type="datetime1">
              <a:rPr lang="en-IN" smtClean="0"/>
              <a:t>08-10-2019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65C-F8C9-4997-89AC-BFAB1328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87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72E8-F2F3-43A4-8F92-27FF4D0631AF}" type="datetime1">
              <a:rPr lang="en-IN" smtClean="0"/>
              <a:t>08-10-2019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65C-F8C9-4997-89AC-BFAB1328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04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8741A-E48C-4AAE-84AB-800D9D7B338F}" type="datetime1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F65C-F8C9-4997-89AC-BFAB13287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E436-15C3-4D62-89F6-DB3C805BF143}" type="datetime1">
              <a:rPr lang="en-IN" smtClean="0"/>
              <a:t>08-10-2019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65C-F8C9-4997-89AC-BFAB132870D6}" type="slidenum">
              <a:rPr lang="en-IN" smtClean="0"/>
              <a:t>1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129991" y="458310"/>
            <a:ext cx="104561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endParaRPr lang="en-IN" sz="4000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E80DFE-05A8-4791-8FB3-30D8F4E6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82" y="1448482"/>
            <a:ext cx="6202134" cy="47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6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Rules for Students</dc:title>
  <dc:creator>Sharvari Naik (MPSTME)</dc:creator>
  <cp:lastModifiedBy>Amul Desai</cp:lastModifiedBy>
  <cp:revision>24</cp:revision>
  <dcterms:created xsi:type="dcterms:W3CDTF">2017-07-22T10:02:25Z</dcterms:created>
  <dcterms:modified xsi:type="dcterms:W3CDTF">2019-10-08T10:11:46Z</dcterms:modified>
</cp:coreProperties>
</file>