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ul Desai" userId="10d06376e192d285" providerId="LiveId" clId="{A5F978FA-EA37-4893-8F81-E5E6709D62BB}"/>
    <pc:docChg chg="delSld">
      <pc:chgData name="Amul Desai" userId="10d06376e192d285" providerId="LiveId" clId="{A5F978FA-EA37-4893-8F81-E5E6709D62BB}" dt="2019-10-08T09:21:14.197" v="5" actId="47"/>
      <pc:docMkLst>
        <pc:docMk/>
      </pc:docMkLst>
      <pc:sldChg chg="del">
        <pc:chgData name="Amul Desai" userId="10d06376e192d285" providerId="LiveId" clId="{A5F978FA-EA37-4893-8F81-E5E6709D62BB}" dt="2019-10-08T09:21:14.197" v="5" actId="47"/>
        <pc:sldMkLst>
          <pc:docMk/>
          <pc:sldMk cId="2357786125" sldId="260"/>
        </pc:sldMkLst>
      </pc:sldChg>
      <pc:sldChg chg="del">
        <pc:chgData name="Amul Desai" userId="10d06376e192d285" providerId="LiveId" clId="{A5F978FA-EA37-4893-8F81-E5E6709D62BB}" dt="2019-10-08T09:20:59.312" v="4" actId="47"/>
        <pc:sldMkLst>
          <pc:docMk/>
          <pc:sldMk cId="504920932" sldId="263"/>
        </pc:sldMkLst>
      </pc:sldChg>
      <pc:sldChg chg="del">
        <pc:chgData name="Amul Desai" userId="10d06376e192d285" providerId="LiveId" clId="{A5F978FA-EA37-4893-8F81-E5E6709D62BB}" dt="2019-10-08T09:20:55.458" v="3" actId="47"/>
        <pc:sldMkLst>
          <pc:docMk/>
          <pc:sldMk cId="2378459964" sldId="265"/>
        </pc:sldMkLst>
      </pc:sldChg>
      <pc:sldChg chg="del">
        <pc:chgData name="Amul Desai" userId="10d06376e192d285" providerId="LiveId" clId="{A5F978FA-EA37-4893-8F81-E5E6709D62BB}" dt="2019-10-08T09:20:52.721" v="2" actId="47"/>
        <pc:sldMkLst>
          <pc:docMk/>
          <pc:sldMk cId="4129779453" sldId="267"/>
        </pc:sldMkLst>
      </pc:sldChg>
      <pc:sldChg chg="del">
        <pc:chgData name="Amul Desai" userId="10d06376e192d285" providerId="LiveId" clId="{A5F978FA-EA37-4893-8F81-E5E6709D62BB}" dt="2019-10-08T09:20:50.777" v="0" actId="47"/>
        <pc:sldMkLst>
          <pc:docMk/>
          <pc:sldMk cId="644180597" sldId="268"/>
        </pc:sldMkLst>
      </pc:sldChg>
      <pc:sldChg chg="del">
        <pc:chgData name="Amul Desai" userId="10d06376e192d285" providerId="LiveId" clId="{A5F978FA-EA37-4893-8F81-E5E6709D62BB}" dt="2019-10-08T09:20:51.807" v="1" actId="47"/>
        <pc:sldMkLst>
          <pc:docMk/>
          <pc:sldMk cId="332238403" sldId="269"/>
        </pc:sldMkLst>
      </pc:sldChg>
      <pc:sldMasterChg chg="delSldLayout">
        <pc:chgData name="Amul Desai" userId="10d06376e192d285" providerId="LiveId" clId="{A5F978FA-EA37-4893-8F81-E5E6709D62BB}" dt="2019-10-08T09:20:55.458" v="3" actId="47"/>
        <pc:sldMasterMkLst>
          <pc:docMk/>
          <pc:sldMasterMk cId="2108940135" sldId="2147483648"/>
        </pc:sldMasterMkLst>
        <pc:sldLayoutChg chg="del">
          <pc:chgData name="Amul Desai" userId="10d06376e192d285" providerId="LiveId" clId="{A5F978FA-EA37-4893-8F81-E5E6709D62BB}" dt="2019-10-08T09:20:55.458" v="3" actId="47"/>
          <pc:sldLayoutMkLst>
            <pc:docMk/>
            <pc:sldMasterMk cId="2108940135" sldId="2147483648"/>
            <pc:sldLayoutMk cId="901556196" sldId="2147483660"/>
          </pc:sldLayoutMkLst>
        </pc:sldLayoutChg>
        <pc:sldLayoutChg chg="del">
          <pc:chgData name="Amul Desai" userId="10d06376e192d285" providerId="LiveId" clId="{A5F978FA-EA37-4893-8F81-E5E6709D62BB}" dt="2019-10-08T09:20:52.721" v="2" actId="47"/>
          <pc:sldLayoutMkLst>
            <pc:docMk/>
            <pc:sldMasterMk cId="2108940135" sldId="2147483648"/>
            <pc:sldLayoutMk cId="2522117833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8A818-A120-422A-83B5-44898A2F7D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0ACAB-FF3A-44B5-9C5E-2A6F03FF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5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B0DE3-E984-44D6-9125-EF86D20920EC}" type="slidenum">
              <a:rPr lang="de-DE" altLang="en-US"/>
              <a:pPr/>
              <a:t>1</a:t>
            </a:fld>
            <a:endParaRPr lang="de-DE" altLang="en-US"/>
          </a:p>
        </p:txBody>
      </p:sp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16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9075-B33E-4DCD-AB5E-5D94415097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65A-20EE-475A-83EB-F174EAB9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5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9075-B33E-4DCD-AB5E-5D94415097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65A-20EE-475A-83EB-F174EAB9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5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9075-B33E-4DCD-AB5E-5D94415097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65A-20EE-475A-83EB-F174EAB9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8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9075-B33E-4DCD-AB5E-5D94415097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65A-20EE-475A-83EB-F174EAB9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8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9075-B33E-4DCD-AB5E-5D94415097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65A-20EE-475A-83EB-F174EAB9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3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9075-B33E-4DCD-AB5E-5D94415097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65A-20EE-475A-83EB-F174EAB9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9075-B33E-4DCD-AB5E-5D94415097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65A-20EE-475A-83EB-F174EAB9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9075-B33E-4DCD-AB5E-5D94415097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65A-20EE-475A-83EB-F174EAB9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6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9075-B33E-4DCD-AB5E-5D94415097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65A-20EE-475A-83EB-F174EAB9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2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9075-B33E-4DCD-AB5E-5D94415097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65A-20EE-475A-83EB-F174EAB9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7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9075-B33E-4DCD-AB5E-5D94415097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65A-20EE-475A-83EB-F174EAB9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2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19075-B33E-4DCD-AB5E-5D94415097D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4165A-20EE-475A-83EB-F174EAB9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4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3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9" y="4056064"/>
            <a:ext cx="3722687" cy="209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30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0" y="3968750"/>
            <a:ext cx="3690938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53061" name="Text Box 5"/>
          <p:cNvSpPr txBox="1">
            <a:spLocks noChangeArrowheads="1"/>
          </p:cNvSpPr>
          <p:nvPr/>
        </p:nvSpPr>
        <p:spPr bwMode="auto">
          <a:xfrm>
            <a:off x="2052638" y="6075364"/>
            <a:ext cx="3217862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99"/>
                    </a:gs>
                    <a:gs pos="100000">
                      <a:srgbClr val="CCFF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i="1">
                <a:solidFill>
                  <a:srgbClr val="FF0000"/>
                </a:solidFill>
                <a:latin typeface="Arial" panose="020B0604020202020204" pitchFamily="34" charset="0"/>
              </a:rPr>
              <a:t>Time of the year</a:t>
            </a:r>
          </a:p>
        </p:txBody>
      </p:sp>
      <p:sp>
        <p:nvSpPr>
          <p:cNvPr id="1453062" name="Text Box 6"/>
          <p:cNvSpPr txBox="1">
            <a:spLocks noChangeArrowheads="1"/>
          </p:cNvSpPr>
          <p:nvPr/>
        </p:nvSpPr>
        <p:spPr bwMode="auto">
          <a:xfrm>
            <a:off x="6243638" y="6049964"/>
            <a:ext cx="3217862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99"/>
                    </a:gs>
                    <a:gs pos="100000">
                      <a:srgbClr val="CCFF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i="1">
                <a:solidFill>
                  <a:srgbClr val="FF0000"/>
                </a:solidFill>
                <a:latin typeface="Arial" panose="020B0604020202020204" pitchFamily="34" charset="0"/>
              </a:rPr>
              <a:t>Day of the week</a:t>
            </a:r>
          </a:p>
        </p:txBody>
      </p:sp>
      <p:pic>
        <p:nvPicPr>
          <p:cNvPr id="14530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439864"/>
            <a:ext cx="3773488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53064" name="Text Box 8"/>
          <p:cNvSpPr txBox="1">
            <a:spLocks noChangeArrowheads="1"/>
          </p:cNvSpPr>
          <p:nvPr/>
        </p:nvSpPr>
        <p:spPr bwMode="auto">
          <a:xfrm>
            <a:off x="2192338" y="3611564"/>
            <a:ext cx="3217862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99"/>
                    </a:gs>
                    <a:gs pos="100000">
                      <a:srgbClr val="CCFF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i="1">
                <a:solidFill>
                  <a:srgbClr val="FF0000"/>
                </a:solidFill>
                <a:latin typeface="Arial" panose="020B0604020202020204" pitchFamily="34" charset="0"/>
              </a:rPr>
              <a:t>Temperature</a:t>
            </a:r>
          </a:p>
        </p:txBody>
      </p:sp>
      <p:pic>
        <p:nvPicPr>
          <p:cNvPr id="1453065" name="Picture 9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1558926"/>
            <a:ext cx="5156200" cy="2066925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453068" name="Rectangle 12"/>
          <p:cNvSpPr>
            <a:spLocks noGrp="1" noChangeArrowheads="1"/>
          </p:cNvSpPr>
          <p:nvPr>
            <p:ph type="title"/>
          </p:nvPr>
        </p:nvSpPr>
        <p:spPr>
          <a:xfrm>
            <a:off x="1881188" y="457200"/>
            <a:ext cx="8686800" cy="1143000"/>
          </a:xfrm>
          <a:noFill/>
          <a:ln/>
        </p:spPr>
        <p:txBody>
          <a:bodyPr/>
          <a:lstStyle/>
          <a:p>
            <a:r>
              <a:rPr lang="en-US" altLang="en-US" sz="3200"/>
              <a:t>Energy Load forecasting – Factors influencing demand</a:t>
            </a:r>
            <a:endParaRPr lang="fr-FR" altLang="en-US" sz="3200"/>
          </a:p>
        </p:txBody>
      </p:sp>
    </p:spTree>
    <p:extLst>
      <p:ext uri="{BB962C8B-B14F-4D97-AF65-F5344CB8AC3E}">
        <p14:creationId xmlns:p14="http://schemas.microsoft.com/office/powerpoint/2010/main" val="42425247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Energy Load forecasting – Factors influencing demand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Load forecasting – Factors influencing demand</dc:title>
  <dc:creator>Amul Desai</dc:creator>
  <cp:lastModifiedBy>Amul Desai</cp:lastModifiedBy>
  <cp:revision>2</cp:revision>
  <dcterms:created xsi:type="dcterms:W3CDTF">2018-01-17T11:28:05Z</dcterms:created>
  <dcterms:modified xsi:type="dcterms:W3CDTF">2019-10-08T09:21:24Z</dcterms:modified>
</cp:coreProperties>
</file>