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565"/>
    <a:srgbClr val="8B98A4"/>
    <a:srgbClr val="394D63"/>
    <a:srgbClr val="187EBE"/>
    <a:srgbClr val="40BDDD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7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5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8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8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4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8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2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9627-7740-4797-8541-F538AB8FF35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52C1-C755-471E-A089-476EFF67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5B93D-A75F-43A8-9ABE-A98EFE170C98}"/>
              </a:ext>
            </a:extLst>
          </p:cNvPr>
          <p:cNvSpPr/>
          <p:nvPr/>
        </p:nvSpPr>
        <p:spPr>
          <a:xfrm>
            <a:off x="304802" y="2819400"/>
            <a:ext cx="3538587" cy="4038600"/>
          </a:xfrm>
          <a:prstGeom prst="rect">
            <a:avLst/>
          </a:prstGeom>
          <a:blipFill dpi="0" rotWithShape="1">
            <a:blip r:embed="rId4" cstate="print">
              <a:alphaModFix amt="59000"/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1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20A8A-5951-4087-98F4-4AF5190D3271}"/>
              </a:ext>
            </a:extLst>
          </p:cNvPr>
          <p:cNvSpPr/>
          <p:nvPr/>
        </p:nvSpPr>
        <p:spPr>
          <a:xfrm>
            <a:off x="302460" y="2819400"/>
            <a:ext cx="3538587" cy="4038600"/>
          </a:xfrm>
          <a:prstGeom prst="rect">
            <a:avLst/>
          </a:prstGeom>
          <a:solidFill>
            <a:srgbClr val="394D63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554C4-21AD-4CD5-8806-061C15202980}"/>
              </a:ext>
            </a:extLst>
          </p:cNvPr>
          <p:cNvSpPr/>
          <p:nvPr/>
        </p:nvSpPr>
        <p:spPr>
          <a:xfrm>
            <a:off x="2413025" y="0"/>
            <a:ext cx="2438400" cy="4114800"/>
          </a:xfrm>
          <a:prstGeom prst="rect">
            <a:avLst/>
          </a:prstGeom>
          <a:solidFill>
            <a:srgbClr val="CD8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82BB9-29B3-4D32-A113-B297BECFF716}"/>
              </a:ext>
            </a:extLst>
          </p:cNvPr>
          <p:cNvSpPr txBox="1"/>
          <p:nvPr/>
        </p:nvSpPr>
        <p:spPr>
          <a:xfrm>
            <a:off x="185616" y="466635"/>
            <a:ext cx="222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</a:t>
            </a:r>
            <a:endParaRPr lang="en-IN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951B6-6654-4C10-9002-6595DA7CE12C}"/>
              </a:ext>
            </a:extLst>
          </p:cNvPr>
          <p:cNvSpPr txBox="1"/>
          <p:nvPr/>
        </p:nvSpPr>
        <p:spPr>
          <a:xfrm>
            <a:off x="2438400" y="381000"/>
            <a:ext cx="2438400" cy="33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“Lorem ipsum dolor sit amet, consectetuer adipiscing elit. Maecenas porttitor congue massa. Fusce posuere, consectetuer adipiscing elit. Maecenas porttitor congue massa. Lorem ipsum dolor sit amet, consectetuer adipiscing elit. Maecenas”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A429A0-39FB-4014-B8DC-F4A319FFB93D}"/>
              </a:ext>
            </a:extLst>
          </p:cNvPr>
          <p:cNvGrpSpPr/>
          <p:nvPr/>
        </p:nvGrpSpPr>
        <p:grpSpPr>
          <a:xfrm>
            <a:off x="6073009" y="5060950"/>
            <a:ext cx="2689992" cy="924690"/>
            <a:chOff x="3979472" y="3134538"/>
            <a:chExt cx="2160105" cy="9246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B5C0A7-20E3-47FC-942A-2119D35E90AD}"/>
                </a:ext>
              </a:extLst>
            </p:cNvPr>
            <p:cNvSpPr txBox="1"/>
            <p:nvPr/>
          </p:nvSpPr>
          <p:spPr>
            <a:xfrm>
              <a:off x="3979472" y="3134538"/>
              <a:ext cx="216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Result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2540F-3F96-493C-A033-F1D2F939F780}"/>
                </a:ext>
              </a:extLst>
            </p:cNvPr>
            <p:cNvSpPr txBox="1"/>
            <p:nvPr/>
          </p:nvSpPr>
          <p:spPr>
            <a:xfrm>
              <a:off x="3979473" y="3459064"/>
              <a:ext cx="21601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A23491C-63BE-46C5-B39C-0DD2E9B0EED7}"/>
              </a:ext>
            </a:extLst>
          </p:cNvPr>
          <p:cNvSpPr/>
          <p:nvPr/>
        </p:nvSpPr>
        <p:spPr>
          <a:xfrm>
            <a:off x="5105400" y="5142295"/>
            <a:ext cx="7620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6" name="Graphic 35" descr="Presentation with pie chart">
            <a:extLst>
              <a:ext uri="{FF2B5EF4-FFF2-40B4-BE49-F238E27FC236}">
                <a16:creationId xmlns:a16="http://schemas.microsoft.com/office/drawing/2014/main" id="{1736857E-DD14-4DF5-8A2A-01FA6DC550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400" y="5325295"/>
            <a:ext cx="396000" cy="396000"/>
          </a:xfrm>
          <a:prstGeom prst="rect">
            <a:avLst/>
          </a:prstGeom>
          <a:effectLst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4791E-6E1C-449C-8E35-1F94B64F2CFF}"/>
              </a:ext>
            </a:extLst>
          </p:cNvPr>
          <p:cNvGrpSpPr/>
          <p:nvPr/>
        </p:nvGrpSpPr>
        <p:grpSpPr>
          <a:xfrm>
            <a:off x="6073009" y="2347383"/>
            <a:ext cx="2689992" cy="924690"/>
            <a:chOff x="3979472" y="3134538"/>
            <a:chExt cx="2160105" cy="9246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8C616F-651A-4867-9D1B-7AA73506D9D5}"/>
                </a:ext>
              </a:extLst>
            </p:cNvPr>
            <p:cNvSpPr txBox="1"/>
            <p:nvPr/>
          </p:nvSpPr>
          <p:spPr>
            <a:xfrm>
              <a:off x="3979472" y="3134538"/>
              <a:ext cx="216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08C2E9-5DE1-477F-A871-32C2260EF58A}"/>
                </a:ext>
              </a:extLst>
            </p:cNvPr>
            <p:cNvSpPr txBox="1"/>
            <p:nvPr/>
          </p:nvSpPr>
          <p:spPr>
            <a:xfrm>
              <a:off x="3979473" y="3459064"/>
              <a:ext cx="21601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F935FF-9806-4E8A-87DB-757D87463DDA}"/>
              </a:ext>
            </a:extLst>
          </p:cNvPr>
          <p:cNvSpPr/>
          <p:nvPr/>
        </p:nvSpPr>
        <p:spPr>
          <a:xfrm>
            <a:off x="5105400" y="2428728"/>
            <a:ext cx="7620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Graphic 36" descr="Question mark">
            <a:extLst>
              <a:ext uri="{FF2B5EF4-FFF2-40B4-BE49-F238E27FC236}">
                <a16:creationId xmlns:a16="http://schemas.microsoft.com/office/drawing/2014/main" id="{FE43C09B-3586-4829-8BAA-A8CAA5A335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8400" y="2611728"/>
            <a:ext cx="396000" cy="396000"/>
          </a:xfrm>
          <a:prstGeom prst="rect">
            <a:avLst/>
          </a:prstGeom>
          <a:effectLst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6A7B59E-C868-4ED2-B6B2-ACABE833B97D}"/>
              </a:ext>
            </a:extLst>
          </p:cNvPr>
          <p:cNvGrpSpPr/>
          <p:nvPr/>
        </p:nvGrpSpPr>
        <p:grpSpPr>
          <a:xfrm>
            <a:off x="6073009" y="3704166"/>
            <a:ext cx="2689992" cy="924690"/>
            <a:chOff x="3979472" y="3134538"/>
            <a:chExt cx="2160105" cy="924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AF119A-966E-49D1-8822-DB10262CEEAC}"/>
                </a:ext>
              </a:extLst>
            </p:cNvPr>
            <p:cNvSpPr txBox="1"/>
            <p:nvPr/>
          </p:nvSpPr>
          <p:spPr>
            <a:xfrm>
              <a:off x="3979472" y="3134538"/>
              <a:ext cx="216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Solution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98F343-C251-48B6-B159-9AB7D36FDFEA}"/>
                </a:ext>
              </a:extLst>
            </p:cNvPr>
            <p:cNvSpPr txBox="1"/>
            <p:nvPr/>
          </p:nvSpPr>
          <p:spPr>
            <a:xfrm>
              <a:off x="3979473" y="3459064"/>
              <a:ext cx="21601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7995F29-D7E8-44A2-A7B3-1DC52848FB2C}"/>
              </a:ext>
            </a:extLst>
          </p:cNvPr>
          <p:cNvSpPr/>
          <p:nvPr/>
        </p:nvSpPr>
        <p:spPr>
          <a:xfrm>
            <a:off x="5105400" y="3785511"/>
            <a:ext cx="7620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8" name="Graphic 37" descr="Lights On">
            <a:extLst>
              <a:ext uri="{FF2B5EF4-FFF2-40B4-BE49-F238E27FC236}">
                <a16:creationId xmlns:a16="http://schemas.microsoft.com/office/drawing/2014/main" id="{4F53D259-6CD7-47A5-8CBD-133F112D1D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8400" y="3968511"/>
            <a:ext cx="396000" cy="396000"/>
          </a:xfrm>
          <a:prstGeom prst="rect">
            <a:avLst/>
          </a:prstGeom>
          <a:effectLst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D1D123-B6F9-413C-8CAE-C73E226EDA99}"/>
              </a:ext>
            </a:extLst>
          </p:cNvPr>
          <p:cNvGrpSpPr/>
          <p:nvPr/>
        </p:nvGrpSpPr>
        <p:grpSpPr>
          <a:xfrm>
            <a:off x="6073009" y="990600"/>
            <a:ext cx="2689992" cy="924690"/>
            <a:chOff x="3979472" y="3134538"/>
            <a:chExt cx="2160105" cy="924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5217D2-D440-4C4C-82DA-52227989D7FE}"/>
                </a:ext>
              </a:extLst>
            </p:cNvPr>
            <p:cNvSpPr txBox="1"/>
            <p:nvPr/>
          </p:nvSpPr>
          <p:spPr>
            <a:xfrm>
              <a:off x="3979472" y="3134538"/>
              <a:ext cx="216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Who was the client?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34D203-9362-4581-B987-2091D1369BBA}"/>
                </a:ext>
              </a:extLst>
            </p:cNvPr>
            <p:cNvSpPr txBox="1"/>
            <p:nvPr/>
          </p:nvSpPr>
          <p:spPr>
            <a:xfrm>
              <a:off x="3979473" y="3459064"/>
              <a:ext cx="21601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3C6E97D-0DD0-4C61-8E08-DC6BD8A9C480}"/>
              </a:ext>
            </a:extLst>
          </p:cNvPr>
          <p:cNvSpPr/>
          <p:nvPr/>
        </p:nvSpPr>
        <p:spPr>
          <a:xfrm>
            <a:off x="5105400" y="1071945"/>
            <a:ext cx="7620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F6753402-0F65-401F-865E-68727199A68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8400" y="1254945"/>
            <a:ext cx="396000" cy="396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D4FAAF7-4600-4731-806F-FC197934F4DF}"/>
              </a:ext>
            </a:extLst>
          </p:cNvPr>
          <p:cNvSpPr/>
          <p:nvPr/>
        </p:nvSpPr>
        <p:spPr>
          <a:xfrm>
            <a:off x="9067800" y="0"/>
            <a:ext cx="76200" cy="6858000"/>
          </a:xfrm>
          <a:prstGeom prst="rect">
            <a:avLst/>
          </a:prstGeom>
          <a:solidFill>
            <a:srgbClr val="CD8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7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C2B5FB86C93419566D2F98909E8C0" ma:contentTypeVersion="12" ma:contentTypeDescription="Create a new document." ma:contentTypeScope="" ma:versionID="b4df80ee6c32625bc6214772c1bf0dc4">
  <xsd:schema xmlns:xsd="http://www.w3.org/2001/XMLSchema" xmlns:xs="http://www.w3.org/2001/XMLSchema" xmlns:p="http://schemas.microsoft.com/office/2006/metadata/properties" xmlns:ns2="f3dab76d-50df-4403-b46b-d5b7019e9c9b" xmlns:ns3="51f73fed-69dc-4d16-a81f-3a15e2cef5ec" targetNamespace="http://schemas.microsoft.com/office/2006/metadata/properties" ma:root="true" ma:fieldsID="bb7bf1c1af390e9cc37d6412c876ebcb" ns2:_="" ns3:_="">
    <xsd:import namespace="f3dab76d-50df-4403-b46b-d5b7019e9c9b"/>
    <xsd:import namespace="51f73fed-69dc-4d16-a81f-3a15e2cef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ab76d-50df-4403-b46b-d5b7019e9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73fed-69dc-4d16-a81f-3a15e2cef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182B12-711A-4FA2-A268-B02249521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ab76d-50df-4403-b46b-d5b7019e9c9b"/>
    <ds:schemaRef ds:uri="51f73fed-69dc-4d16-a81f-3a15e2cef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B1D447-A0B5-4B89-86CA-2056909759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D1BE3B-9FF7-46F1-A8B2-68273597E3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NSD</dc:creator>
  <cp:lastModifiedBy>Mahendra Bhoi</cp:lastModifiedBy>
  <cp:revision>22</cp:revision>
  <dcterms:created xsi:type="dcterms:W3CDTF">2018-09-23T15:08:04Z</dcterms:created>
  <dcterms:modified xsi:type="dcterms:W3CDTF">2020-08-28T06:14:41Z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0x0101001FBC2B5FB86C93419566D2F98909E8C0</vt:lpwstr>
  </property>
</Properties>
</file>