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Ellison" userId="452fccfa-4e27-4e40-a6b0-e8ea967c0cbf" providerId="ADAL" clId="{65919527-1767-4FF7-9056-12AD6214B9E8}"/>
    <pc:docChg chg="custSel addSld delSld modSld">
      <pc:chgData name="John Ellison" userId="452fccfa-4e27-4e40-a6b0-e8ea967c0cbf" providerId="ADAL" clId="{65919527-1767-4FF7-9056-12AD6214B9E8}" dt="2023-04-17T15:23:16.529" v="592"/>
      <pc:docMkLst>
        <pc:docMk/>
      </pc:docMkLst>
      <pc:sldChg chg="addSp delSp modSp del mod">
        <pc:chgData name="John Ellison" userId="452fccfa-4e27-4e40-a6b0-e8ea967c0cbf" providerId="ADAL" clId="{65919527-1767-4FF7-9056-12AD6214B9E8}" dt="2023-04-17T15:11:53.756" v="272" actId="47"/>
        <pc:sldMkLst>
          <pc:docMk/>
          <pc:sldMk cId="505597617" sldId="257"/>
        </pc:sldMkLst>
        <pc:spChg chg="del mod">
          <ac:chgData name="John Ellison" userId="452fccfa-4e27-4e40-a6b0-e8ea967c0cbf" providerId="ADAL" clId="{65919527-1767-4FF7-9056-12AD6214B9E8}" dt="2023-04-17T15:07:22.269" v="184" actId="478"/>
          <ac:spMkLst>
            <pc:docMk/>
            <pc:sldMk cId="505597617" sldId="257"/>
            <ac:spMk id="6" creationId="{00000000-0000-0000-0000-000000000000}"/>
          </ac:spMkLst>
        </pc:spChg>
        <pc:picChg chg="add mod">
          <ac:chgData name="John Ellison" userId="452fccfa-4e27-4e40-a6b0-e8ea967c0cbf" providerId="ADAL" clId="{65919527-1767-4FF7-9056-12AD6214B9E8}" dt="2023-04-17T15:07:26.459" v="185"/>
          <ac:picMkLst>
            <pc:docMk/>
            <pc:sldMk cId="505597617" sldId="257"/>
            <ac:picMk id="2" creationId="{BFED68B3-0452-F646-B644-A5E6D7738067}"/>
          </ac:picMkLst>
        </pc:picChg>
        <pc:picChg chg="del mod">
          <ac:chgData name="John Ellison" userId="452fccfa-4e27-4e40-a6b0-e8ea967c0cbf" providerId="ADAL" clId="{65919527-1767-4FF7-9056-12AD6214B9E8}" dt="2023-04-17T15:07:22.269" v="184" actId="478"/>
          <ac:picMkLst>
            <pc:docMk/>
            <pc:sldMk cId="505597617" sldId="257"/>
            <ac:picMk id="7" creationId="{00000000-0000-0000-0000-000000000000}"/>
          </ac:picMkLst>
        </pc:picChg>
      </pc:sldChg>
      <pc:sldChg chg="addSp delSp modSp add mod setBg">
        <pc:chgData name="John Ellison" userId="452fccfa-4e27-4e40-a6b0-e8ea967c0cbf" providerId="ADAL" clId="{65919527-1767-4FF7-9056-12AD6214B9E8}" dt="2023-04-17T15:22:58.381" v="523"/>
        <pc:sldMkLst>
          <pc:docMk/>
          <pc:sldMk cId="263758888" sldId="258"/>
        </pc:sldMkLst>
        <pc:spChg chg="del">
          <ac:chgData name="John Ellison" userId="452fccfa-4e27-4e40-a6b0-e8ea967c0cbf" providerId="ADAL" clId="{65919527-1767-4FF7-9056-12AD6214B9E8}" dt="2023-04-17T15:06:33.828" v="84" actId="478"/>
          <ac:spMkLst>
            <pc:docMk/>
            <pc:sldMk cId="263758888" sldId="258"/>
            <ac:spMk id="6" creationId="{00000000-0000-0000-0000-000000000000}"/>
          </ac:spMkLst>
        </pc:spChg>
        <pc:picChg chg="add mod">
          <ac:chgData name="John Ellison" userId="452fccfa-4e27-4e40-a6b0-e8ea967c0cbf" providerId="ADAL" clId="{65919527-1767-4FF7-9056-12AD6214B9E8}" dt="2023-04-17T15:22:57.281" v="522" actId="1038"/>
          <ac:picMkLst>
            <pc:docMk/>
            <pc:sldMk cId="263758888" sldId="258"/>
            <ac:picMk id="2" creationId="{FCC927A9-D776-6C76-FFD3-47C7D47DCF52}"/>
          </ac:picMkLst>
        </pc:picChg>
        <pc:picChg chg="mod">
          <ac:chgData name="John Ellison" userId="452fccfa-4e27-4e40-a6b0-e8ea967c0cbf" providerId="ADAL" clId="{65919527-1767-4FF7-9056-12AD6214B9E8}" dt="2023-04-17T15:10:57.756" v="265" actId="1076"/>
          <ac:picMkLst>
            <pc:docMk/>
            <pc:sldMk cId="263758888" sldId="258"/>
            <ac:picMk id="3" creationId="{00000000-0000-0000-0000-000000000000}"/>
          </ac:picMkLst>
        </pc:picChg>
        <pc:picChg chg="mod">
          <ac:chgData name="John Ellison" userId="452fccfa-4e27-4e40-a6b0-e8ea967c0cbf" providerId="ADAL" clId="{65919527-1767-4FF7-9056-12AD6214B9E8}" dt="2023-04-17T15:10:53.496" v="263" actId="1076"/>
          <ac:picMkLst>
            <pc:docMk/>
            <pc:sldMk cId="263758888" sldId="258"/>
            <ac:picMk id="4" creationId="{00000000-0000-0000-0000-000000000000}"/>
          </ac:picMkLst>
        </pc:picChg>
        <pc:picChg chg="mod">
          <ac:chgData name="John Ellison" userId="452fccfa-4e27-4e40-a6b0-e8ea967c0cbf" providerId="ADAL" clId="{65919527-1767-4FF7-9056-12AD6214B9E8}" dt="2023-04-17T15:10:54.832" v="264" actId="1076"/>
          <ac:picMkLst>
            <pc:docMk/>
            <pc:sldMk cId="263758888" sldId="258"/>
            <ac:picMk id="5" creationId="{00000000-0000-0000-0000-000000000000}"/>
          </ac:picMkLst>
        </pc:picChg>
        <pc:picChg chg="mod">
          <ac:chgData name="John Ellison" userId="452fccfa-4e27-4e40-a6b0-e8ea967c0cbf" providerId="ADAL" clId="{65919527-1767-4FF7-9056-12AD6214B9E8}" dt="2023-04-17T15:10:51.140" v="262" actId="1076"/>
          <ac:picMkLst>
            <pc:docMk/>
            <pc:sldMk cId="263758888" sldId="258"/>
            <ac:picMk id="7" creationId="{00000000-0000-0000-0000-000000000000}"/>
          </ac:picMkLst>
        </pc:picChg>
        <pc:picChg chg="add mod">
          <ac:chgData name="John Ellison" userId="452fccfa-4e27-4e40-a6b0-e8ea967c0cbf" providerId="ADAL" clId="{65919527-1767-4FF7-9056-12AD6214B9E8}" dt="2023-04-17T15:10:17.823" v="251" actId="1038"/>
          <ac:picMkLst>
            <pc:docMk/>
            <pc:sldMk cId="263758888" sldId="258"/>
            <ac:picMk id="8" creationId="{DAF008E5-A935-02B9-81AF-C14542EBC5DB}"/>
          </ac:picMkLst>
        </pc:picChg>
        <pc:picChg chg="add mod">
          <ac:chgData name="John Ellison" userId="452fccfa-4e27-4e40-a6b0-e8ea967c0cbf" providerId="ADAL" clId="{65919527-1767-4FF7-9056-12AD6214B9E8}" dt="2023-04-17T15:10:29.135" v="258" actId="1076"/>
          <ac:picMkLst>
            <pc:docMk/>
            <pc:sldMk cId="263758888" sldId="258"/>
            <ac:picMk id="9" creationId="{9567B5EB-AC0A-3081-0763-A1CCA6EA5871}"/>
          </ac:picMkLst>
        </pc:picChg>
        <pc:picChg chg="add mod">
          <ac:chgData name="John Ellison" userId="452fccfa-4e27-4e40-a6b0-e8ea967c0cbf" providerId="ADAL" clId="{65919527-1767-4FF7-9056-12AD6214B9E8}" dt="2023-04-17T15:22:58.381" v="523"/>
          <ac:picMkLst>
            <pc:docMk/>
            <pc:sldMk cId="263758888" sldId="258"/>
            <ac:picMk id="10" creationId="{E564CCC9-C7A9-74A0-3A38-7717E5C86BF7}"/>
          </ac:picMkLst>
        </pc:picChg>
      </pc:sldChg>
      <pc:sldChg chg="addSp modSp add mod setBg">
        <pc:chgData name="John Ellison" userId="452fccfa-4e27-4e40-a6b0-e8ea967c0cbf" providerId="ADAL" clId="{65919527-1767-4FF7-9056-12AD6214B9E8}" dt="2023-04-17T15:22:42.128" v="439"/>
        <pc:sldMkLst>
          <pc:docMk/>
          <pc:sldMk cId="3372409443" sldId="259"/>
        </pc:sldMkLst>
        <pc:picChg chg="mod">
          <ac:chgData name="John Ellison" userId="452fccfa-4e27-4e40-a6b0-e8ea967c0cbf" providerId="ADAL" clId="{65919527-1767-4FF7-9056-12AD6214B9E8}" dt="2023-04-17T15:22:38.261" v="438" actId="1038"/>
          <ac:picMkLst>
            <pc:docMk/>
            <pc:sldMk cId="3372409443" sldId="259"/>
            <ac:picMk id="2" creationId="{FCC927A9-D776-6C76-FFD3-47C7D47DCF52}"/>
          </ac:picMkLst>
        </pc:picChg>
        <pc:picChg chg="add mod">
          <ac:chgData name="John Ellison" userId="452fccfa-4e27-4e40-a6b0-e8ea967c0cbf" providerId="ADAL" clId="{65919527-1767-4FF7-9056-12AD6214B9E8}" dt="2023-04-17T15:22:42.128" v="439"/>
          <ac:picMkLst>
            <pc:docMk/>
            <pc:sldMk cId="3372409443" sldId="259"/>
            <ac:picMk id="6" creationId="{518D8A1C-3CE1-F0CA-B738-60012B48D8D5}"/>
          </ac:picMkLst>
        </pc:picChg>
      </pc:sldChg>
      <pc:sldChg chg="addSp delSp modSp add del mod setBg">
        <pc:chgData name="John Ellison" userId="452fccfa-4e27-4e40-a6b0-e8ea967c0cbf" providerId="ADAL" clId="{65919527-1767-4FF7-9056-12AD6214B9E8}" dt="2023-04-17T15:11:03.889" v="266" actId="47"/>
        <pc:sldMkLst>
          <pc:docMk/>
          <pc:sldMk cId="4121100584" sldId="259"/>
        </pc:sldMkLst>
        <pc:spChg chg="del mod">
          <ac:chgData name="John Ellison" userId="452fccfa-4e27-4e40-a6b0-e8ea967c0cbf" providerId="ADAL" clId="{65919527-1767-4FF7-9056-12AD6214B9E8}" dt="2023-04-17T15:06:24.041" v="82" actId="478"/>
          <ac:spMkLst>
            <pc:docMk/>
            <pc:sldMk cId="4121100584" sldId="259"/>
            <ac:spMk id="6" creationId="{00000000-0000-0000-0000-000000000000}"/>
          </ac:spMkLst>
        </pc:spChg>
        <pc:picChg chg="add mod">
          <ac:chgData name="John Ellison" userId="452fccfa-4e27-4e40-a6b0-e8ea967c0cbf" providerId="ADAL" clId="{65919527-1767-4FF7-9056-12AD6214B9E8}" dt="2023-04-17T15:08:17.124" v="190" actId="1076"/>
          <ac:picMkLst>
            <pc:docMk/>
            <pc:sldMk cId="4121100584" sldId="259"/>
            <ac:picMk id="2" creationId="{D7BCD10D-0F90-B0CB-2692-46034ACB623A}"/>
          </ac:picMkLst>
        </pc:picChg>
        <pc:picChg chg="mod">
          <ac:chgData name="John Ellison" userId="452fccfa-4e27-4e40-a6b0-e8ea967c0cbf" providerId="ADAL" clId="{65919527-1767-4FF7-9056-12AD6214B9E8}" dt="2023-04-17T15:06:20.783" v="81" actId="1038"/>
          <ac:picMkLst>
            <pc:docMk/>
            <pc:sldMk cId="4121100584" sldId="259"/>
            <ac:picMk id="7" creationId="{00000000-0000-0000-0000-000000000000}"/>
          </ac:picMkLst>
        </pc:picChg>
        <pc:picChg chg="add mod">
          <ac:chgData name="John Ellison" userId="452fccfa-4e27-4e40-a6b0-e8ea967c0cbf" providerId="ADAL" clId="{65919527-1767-4FF7-9056-12AD6214B9E8}" dt="2023-04-17T15:08:26.675" v="198" actId="1037"/>
          <ac:picMkLst>
            <pc:docMk/>
            <pc:sldMk cId="4121100584" sldId="259"/>
            <ac:picMk id="8" creationId="{216885A7-01CB-314D-C0FD-E94C5041158B}"/>
          </ac:picMkLst>
        </pc:picChg>
      </pc:sldChg>
      <pc:sldChg chg="addSp modSp add mod setBg">
        <pc:chgData name="John Ellison" userId="452fccfa-4e27-4e40-a6b0-e8ea967c0cbf" providerId="ADAL" clId="{65919527-1767-4FF7-9056-12AD6214B9E8}" dt="2023-04-17T15:23:16.529" v="592"/>
        <pc:sldMkLst>
          <pc:docMk/>
          <pc:sldMk cId="3443644646" sldId="260"/>
        </pc:sldMkLst>
        <pc:picChg chg="mod">
          <ac:chgData name="John Ellison" userId="452fccfa-4e27-4e40-a6b0-e8ea967c0cbf" providerId="ADAL" clId="{65919527-1767-4FF7-9056-12AD6214B9E8}" dt="2023-04-17T15:23:15.211" v="591" actId="1037"/>
          <ac:picMkLst>
            <pc:docMk/>
            <pc:sldMk cId="3443644646" sldId="260"/>
            <ac:picMk id="2" creationId="{FCC927A9-D776-6C76-FFD3-47C7D47DCF52}"/>
          </ac:picMkLst>
        </pc:picChg>
        <pc:picChg chg="add mod">
          <ac:chgData name="John Ellison" userId="452fccfa-4e27-4e40-a6b0-e8ea967c0cbf" providerId="ADAL" clId="{65919527-1767-4FF7-9056-12AD6214B9E8}" dt="2023-04-17T15:23:16.529" v="592"/>
          <ac:picMkLst>
            <pc:docMk/>
            <pc:sldMk cId="3443644646" sldId="260"/>
            <ac:picMk id="6" creationId="{E3B619EF-3DA5-B168-AC2D-0B36403E92E2}"/>
          </ac:picMkLst>
        </pc:picChg>
        <pc:picChg chg="mod">
          <ac:chgData name="John Ellison" userId="452fccfa-4e27-4e40-a6b0-e8ea967c0cbf" providerId="ADAL" clId="{65919527-1767-4FF7-9056-12AD6214B9E8}" dt="2023-04-17T15:11:41.893" v="271" actId="207"/>
          <ac:picMkLst>
            <pc:docMk/>
            <pc:sldMk cId="3443644646" sldId="260"/>
            <ac:picMk id="7" creationId="{00000000-0000-0000-0000-000000000000}"/>
          </ac:picMkLst>
        </pc:picChg>
      </pc:sldChg>
      <pc:sldChg chg="addSp modSp add mod setBg">
        <pc:chgData name="John Ellison" userId="452fccfa-4e27-4e40-a6b0-e8ea967c0cbf" providerId="ADAL" clId="{65919527-1767-4FF7-9056-12AD6214B9E8}" dt="2023-04-17T15:22:30.737" v="370" actId="1036"/>
        <pc:sldMkLst>
          <pc:docMk/>
          <pc:sldMk cId="1694581909" sldId="261"/>
        </pc:sldMkLst>
        <pc:picChg chg="mod">
          <ac:chgData name="John Ellison" userId="452fccfa-4e27-4e40-a6b0-e8ea967c0cbf" providerId="ADAL" clId="{65919527-1767-4FF7-9056-12AD6214B9E8}" dt="2023-04-17T15:22:18.714" v="338" actId="1038"/>
          <ac:picMkLst>
            <pc:docMk/>
            <pc:sldMk cId="1694581909" sldId="261"/>
            <ac:picMk id="2" creationId="{FCC927A9-D776-6C76-FFD3-47C7D47DCF52}"/>
          </ac:picMkLst>
        </pc:picChg>
        <pc:picChg chg="add mod">
          <ac:chgData name="John Ellison" userId="452fccfa-4e27-4e40-a6b0-e8ea967c0cbf" providerId="ADAL" clId="{65919527-1767-4FF7-9056-12AD6214B9E8}" dt="2023-04-17T15:22:30.737" v="370" actId="1036"/>
          <ac:picMkLst>
            <pc:docMk/>
            <pc:sldMk cId="1694581909" sldId="261"/>
            <ac:picMk id="6" creationId="{32B10452-A391-7877-9C49-62BC98977E7A}"/>
          </ac:picMkLst>
        </pc:picChg>
      </pc:sldChg>
    </pc:docChg>
  </pc:docChgLst>
  <pc:docChgLst>
    <pc:chgData name="John" userId="452fccfa-4e27-4e40-a6b0-e8ea967c0cbf" providerId="ADAL" clId="{B077E97B-EC16-4EB5-94A9-FFDC6C14B201}"/>
    <pc:docChg chg="addSld delSld modSld">
      <pc:chgData name="John" userId="452fccfa-4e27-4e40-a6b0-e8ea967c0cbf" providerId="ADAL" clId="{B077E97B-EC16-4EB5-94A9-FFDC6C14B201}" dt="2020-06-17T13:17:57.005" v="13" actId="207"/>
      <pc:docMkLst>
        <pc:docMk/>
      </pc:docMkLst>
      <pc:sldChg chg="modSp mod">
        <pc:chgData name="John" userId="452fccfa-4e27-4e40-a6b0-e8ea967c0cbf" providerId="ADAL" clId="{B077E97B-EC16-4EB5-94A9-FFDC6C14B201}" dt="2020-06-17T13:17:57.005" v="13" actId="207"/>
        <pc:sldMkLst>
          <pc:docMk/>
          <pc:sldMk cId="3044095915" sldId="256"/>
        </pc:sldMkLst>
        <pc:spChg chg="mod">
          <ac:chgData name="John" userId="452fccfa-4e27-4e40-a6b0-e8ea967c0cbf" providerId="ADAL" clId="{B077E97B-EC16-4EB5-94A9-FFDC6C14B201}" dt="2020-06-17T13:17:57.005" v="13" actId="207"/>
          <ac:spMkLst>
            <pc:docMk/>
            <pc:sldMk cId="3044095915" sldId="256"/>
            <ac:spMk id="6" creationId="{00000000-0000-0000-0000-000000000000}"/>
          </ac:spMkLst>
        </pc:spChg>
        <pc:picChg chg="mod">
          <ac:chgData name="John" userId="452fccfa-4e27-4e40-a6b0-e8ea967c0cbf" providerId="ADAL" clId="{B077E97B-EC16-4EB5-94A9-FFDC6C14B201}" dt="2020-06-17T13:17:45.112" v="11" actId="1035"/>
          <ac:picMkLst>
            <pc:docMk/>
            <pc:sldMk cId="3044095915" sldId="256"/>
            <ac:picMk id="7" creationId="{00000000-0000-0000-0000-000000000000}"/>
          </ac:picMkLst>
        </pc:picChg>
      </pc:sldChg>
      <pc:sldChg chg="add del">
        <pc:chgData name="John" userId="452fccfa-4e27-4e40-a6b0-e8ea967c0cbf" providerId="ADAL" clId="{B077E97B-EC16-4EB5-94A9-FFDC6C14B201}" dt="2020-06-17T13:16:56.984" v="1" actId="47"/>
        <pc:sldMkLst>
          <pc:docMk/>
          <pc:sldMk cId="300566670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4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2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8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5E8C-1B4E-4A69-B176-84E5349EFABE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41DF-FADC-4CE9-B012-E6569DE4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6.emf"/><Relationship Id="rId7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6.emf"/><Relationship Id="rId7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6.emf"/><Relationship Id="rId7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6.emf"/><Relationship Id="rId7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3" y="2190414"/>
            <a:ext cx="5486400" cy="18439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3" y="187041"/>
            <a:ext cx="5486400" cy="18509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2578" y="187041"/>
            <a:ext cx="6096002" cy="218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034" y="355626"/>
            <a:ext cx="5486400" cy="18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23" y="4301493"/>
            <a:ext cx="5486400" cy="18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92" y="399553"/>
            <a:ext cx="2037004" cy="1998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29" y="399553"/>
            <a:ext cx="2037004" cy="2003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38" y="399553"/>
            <a:ext cx="2037004" cy="2006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658" y="399553"/>
            <a:ext cx="2037004" cy="199456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C927A9-D776-6C76-FFD3-47C7D47DC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094" y="2747747"/>
            <a:ext cx="4572000" cy="1542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008E5-A935-02B9-81AF-C14542EBC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45" y="4655731"/>
            <a:ext cx="4572000" cy="1536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7B5EB-AC0A-3081-0763-A1CCA6EA5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0197" y="4655731"/>
            <a:ext cx="4572000" cy="1542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619EF-3DA5-B168-AC2D-0B36403E92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9222" y="2821736"/>
            <a:ext cx="4572000" cy="15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4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92" y="399553"/>
            <a:ext cx="2037004" cy="1998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29" y="399553"/>
            <a:ext cx="2037004" cy="2003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38" y="399553"/>
            <a:ext cx="2037004" cy="2006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658" y="399553"/>
            <a:ext cx="2037004" cy="19945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C927A9-D776-6C76-FFD3-47C7D47DC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68" y="2747747"/>
            <a:ext cx="4572000" cy="1542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008E5-A935-02B9-81AF-C14542EBC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45" y="4655731"/>
            <a:ext cx="4572000" cy="1536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7B5EB-AC0A-3081-0763-A1CCA6EA5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0197" y="4655731"/>
            <a:ext cx="4572000" cy="1542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4CCC9-C7A9-74A0-3A38-7717E5C86B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9222" y="2821736"/>
            <a:ext cx="4572000" cy="15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8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92" y="399553"/>
            <a:ext cx="2037004" cy="1998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29" y="399553"/>
            <a:ext cx="2037004" cy="2003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38" y="399553"/>
            <a:ext cx="2037004" cy="2006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658" y="399553"/>
            <a:ext cx="2037004" cy="19945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C927A9-D776-6C76-FFD3-47C7D47DC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64" y="2747747"/>
            <a:ext cx="4572000" cy="1542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008E5-A935-02B9-81AF-C14542EBC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45" y="4655731"/>
            <a:ext cx="4572000" cy="1536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7B5EB-AC0A-3081-0763-A1CCA6EA5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0197" y="4655731"/>
            <a:ext cx="4572000" cy="1542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8D8A1C-3CE1-F0CA-B738-60012B48D8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9222" y="2821736"/>
            <a:ext cx="4572000" cy="15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0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92" y="399553"/>
            <a:ext cx="2037004" cy="1998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229" y="399553"/>
            <a:ext cx="2037004" cy="2003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38" y="399553"/>
            <a:ext cx="2037004" cy="20064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3658" y="399553"/>
            <a:ext cx="2037004" cy="19945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C927A9-D776-6C76-FFD3-47C7D47DC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78" y="2754835"/>
            <a:ext cx="4572000" cy="1542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008E5-A935-02B9-81AF-C14542EBC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545" y="4655731"/>
            <a:ext cx="4572000" cy="1536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7B5EB-AC0A-3081-0763-A1CCA6EA5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0197" y="4655731"/>
            <a:ext cx="4572000" cy="1542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B10452-A391-7877-9C49-62BC98977E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9222" y="2821736"/>
            <a:ext cx="4572000" cy="15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Ellison</dc:creator>
  <cp:lastModifiedBy>John Ellison</cp:lastModifiedBy>
  <cp:revision>10</cp:revision>
  <dcterms:created xsi:type="dcterms:W3CDTF">2017-05-03T22:33:55Z</dcterms:created>
  <dcterms:modified xsi:type="dcterms:W3CDTF">2023-04-17T16:12:51Z</dcterms:modified>
</cp:coreProperties>
</file>