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8288000" cy="10287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rgbClr val="000000"/>
        </a:solidFill>
        <a:latin typeface="Calibri" pitchFamily="34" charset="0"/>
        <a:ea typeface="+mn-ea"/>
        <a:cs typeface="+mn-cs"/>
        <a:sym typeface="Calibri" pitchFamily="34" charset="0"/>
      </a:defRPr>
    </a:lvl1pPr>
    <a:lvl2pPr marL="0" lvl="1" indent="457200" algn="l" defTabSz="914400" rtl="0" eaLnBrk="0" fontAlgn="base" latinLnBrk="0" hangingPunct="0">
      <a:lnSpc>
        <a:spcPct val="100000"/>
      </a:lnSpc>
      <a:spcBef>
        <a:spcPct val="0"/>
      </a:spcBef>
      <a:spcAft>
        <a:spcPct val="0"/>
      </a:spcAft>
      <a:buNone/>
      <a:defRPr b="0" i="0" u="none" kern="1200" baseline="0">
        <a:solidFill>
          <a:srgbClr val="000000"/>
        </a:solidFill>
        <a:latin typeface="Calibri" pitchFamily="34" charset="0"/>
        <a:ea typeface="+mn-ea"/>
        <a:cs typeface="+mn-cs"/>
        <a:sym typeface="Calibri" pitchFamily="34" charset="0"/>
      </a:defRPr>
    </a:lvl2pPr>
    <a:lvl3pPr marL="0" lvl="2" indent="914400" algn="l" defTabSz="914400" rtl="0" eaLnBrk="0" fontAlgn="base" latinLnBrk="0" hangingPunct="0">
      <a:lnSpc>
        <a:spcPct val="100000"/>
      </a:lnSpc>
      <a:spcBef>
        <a:spcPct val="0"/>
      </a:spcBef>
      <a:spcAft>
        <a:spcPct val="0"/>
      </a:spcAft>
      <a:buNone/>
      <a:defRPr b="0" i="0" u="none" kern="1200" baseline="0">
        <a:solidFill>
          <a:srgbClr val="000000"/>
        </a:solidFill>
        <a:latin typeface="Calibri" pitchFamily="34" charset="0"/>
        <a:ea typeface="+mn-ea"/>
        <a:cs typeface="+mn-cs"/>
        <a:sym typeface="Calibri" pitchFamily="34" charset="0"/>
      </a:defRPr>
    </a:lvl3pPr>
    <a:lvl4pPr marL="0" lvl="3" indent="1371600" algn="l" defTabSz="914400" rtl="0" eaLnBrk="0" fontAlgn="base" latinLnBrk="0" hangingPunct="0">
      <a:lnSpc>
        <a:spcPct val="100000"/>
      </a:lnSpc>
      <a:spcBef>
        <a:spcPct val="0"/>
      </a:spcBef>
      <a:spcAft>
        <a:spcPct val="0"/>
      </a:spcAft>
      <a:buNone/>
      <a:defRPr b="0" i="0" u="none" kern="1200" baseline="0">
        <a:solidFill>
          <a:srgbClr val="000000"/>
        </a:solidFill>
        <a:latin typeface="Calibri" pitchFamily="34" charset="0"/>
        <a:ea typeface="+mn-ea"/>
        <a:cs typeface="+mn-cs"/>
        <a:sym typeface="Calibri" pitchFamily="34" charset="0"/>
      </a:defRPr>
    </a:lvl4pPr>
    <a:lvl5pPr marL="0" lvl="4" indent="1828800" algn="l" defTabSz="914400" rtl="0" eaLnBrk="0" fontAlgn="base" latinLnBrk="0" hangingPunct="0">
      <a:lnSpc>
        <a:spcPct val="100000"/>
      </a:lnSpc>
      <a:spcBef>
        <a:spcPct val="0"/>
      </a:spcBef>
      <a:spcAft>
        <a:spcPct val="0"/>
      </a:spcAft>
      <a:buNone/>
      <a:defRPr b="0" i="0" u="none" kern="1200" baseline="0">
        <a:solidFill>
          <a:srgbClr val="000000"/>
        </a:solidFill>
        <a:latin typeface="Calibri" pitchFamily="34" charset="0"/>
        <a:ea typeface="+mn-ea"/>
        <a:cs typeface="+mn-cs"/>
        <a:sym typeface="Calibri" pitchFamily="34" charset="0"/>
      </a:defRPr>
    </a:lvl5pPr>
    <a:lvl6pPr marL="2286000" lvl="5" indent="1828800" algn="l" defTabSz="914400" rtl="0" eaLnBrk="0" fontAlgn="base" latinLnBrk="0" hangingPunct="0">
      <a:lnSpc>
        <a:spcPct val="100000"/>
      </a:lnSpc>
      <a:spcBef>
        <a:spcPct val="0"/>
      </a:spcBef>
      <a:spcAft>
        <a:spcPct val="0"/>
      </a:spcAft>
      <a:buNone/>
      <a:defRPr b="0" i="0" u="none" kern="1200" baseline="0">
        <a:solidFill>
          <a:srgbClr val="000000"/>
        </a:solidFill>
        <a:latin typeface="Calibri" pitchFamily="34" charset="0"/>
        <a:ea typeface="+mn-ea"/>
        <a:cs typeface="+mn-cs"/>
        <a:sym typeface="Calibri" pitchFamily="34" charset="0"/>
      </a:defRPr>
    </a:lvl6pPr>
    <a:lvl7pPr marL="2743200" lvl="6" indent="1828800" algn="l" defTabSz="914400" rtl="0" eaLnBrk="0" fontAlgn="base" latinLnBrk="0" hangingPunct="0">
      <a:lnSpc>
        <a:spcPct val="100000"/>
      </a:lnSpc>
      <a:spcBef>
        <a:spcPct val="0"/>
      </a:spcBef>
      <a:spcAft>
        <a:spcPct val="0"/>
      </a:spcAft>
      <a:buNone/>
      <a:defRPr b="0" i="0" u="none" kern="1200" baseline="0">
        <a:solidFill>
          <a:srgbClr val="000000"/>
        </a:solidFill>
        <a:latin typeface="Calibri" pitchFamily="34" charset="0"/>
        <a:ea typeface="+mn-ea"/>
        <a:cs typeface="+mn-cs"/>
        <a:sym typeface="Calibri" pitchFamily="34" charset="0"/>
      </a:defRPr>
    </a:lvl7pPr>
    <a:lvl8pPr marL="3200400" lvl="7" indent="1828800" algn="l" defTabSz="914400" rtl="0" eaLnBrk="0" fontAlgn="base" latinLnBrk="0" hangingPunct="0">
      <a:lnSpc>
        <a:spcPct val="100000"/>
      </a:lnSpc>
      <a:spcBef>
        <a:spcPct val="0"/>
      </a:spcBef>
      <a:spcAft>
        <a:spcPct val="0"/>
      </a:spcAft>
      <a:buNone/>
      <a:defRPr b="0" i="0" u="none" kern="1200" baseline="0">
        <a:solidFill>
          <a:srgbClr val="000000"/>
        </a:solidFill>
        <a:latin typeface="Calibri" pitchFamily="34" charset="0"/>
        <a:ea typeface="+mn-ea"/>
        <a:cs typeface="+mn-cs"/>
        <a:sym typeface="Calibri" pitchFamily="34" charset="0"/>
      </a:defRPr>
    </a:lvl8pPr>
    <a:lvl9pPr marL="3657600" lvl="8" indent="1828800" algn="l" defTabSz="914400" rtl="0" eaLnBrk="0" fontAlgn="base" latinLnBrk="0" hangingPunct="0">
      <a:lnSpc>
        <a:spcPct val="100000"/>
      </a:lnSpc>
      <a:spcBef>
        <a:spcPct val="0"/>
      </a:spcBef>
      <a:spcAft>
        <a:spcPct val="0"/>
      </a:spcAft>
      <a:buNone/>
      <a:defRPr b="0" i="0" u="none" kern="1200" baseline="0">
        <a:solidFill>
          <a:srgbClr val="000000"/>
        </a:solidFill>
        <a:latin typeface="Calibri" pitchFamily="34" charset="0"/>
        <a:ea typeface="+mn-ea"/>
        <a:cs typeface="+mn-cs"/>
        <a:sym typeface="Calibri"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050" name="Shape 91"/>
          <p:cNvSpPr>
            <a:spLocks noGrp="1" noRot="1" noChangeAspect="1"/>
          </p:cNvSpPr>
          <p:nvPr>
            <p:ph type="sldImg"/>
          </p:nvPr>
        </p:nvSpPr>
        <p:spPr>
          <a:xfrm>
            <a:off x="1143000" y="685800"/>
            <a:ext cx="4572000" cy="3429000"/>
          </a:xfrm>
          <a:prstGeom prst="rect">
            <a:avLst/>
          </a:prstGeom>
          <a:noFill/>
          <a:ln w="9525">
            <a:noFill/>
          </a:ln>
        </p:spPr>
      </p:sp>
      <p:sp>
        <p:nvSpPr>
          <p:cNvPr id="2051" name="Shape 92"/>
          <p:cNvSpPr>
            <a:spLocks noGrp="1"/>
          </p:cNvSpPr>
          <p:nvPr>
            <p:ph type="body" sz="quarter" idx="1"/>
          </p:nvPr>
        </p:nvSpPr>
        <p:spPr>
          <a:xfrm>
            <a:off x="914400" y="4343400"/>
            <a:ext cx="5029200" cy="4114800"/>
          </a:xfrm>
          <a:prstGeom prst="rect">
            <a:avLst/>
          </a:prstGeom>
          <a:noFill/>
          <a:ln w="9525">
            <a:noFill/>
          </a:ln>
        </p:spPr>
        <p:txBody>
          <a:bodyPr/>
          <a:p>
            <a:pPr lvl="0"/>
          </a:p>
        </p:txBody>
      </p:sp>
    </p:spTree>
  </p:cSld>
  <p:clrMap bg1="lt1" tx1="dk1" bg2="lt2" tx2="dk2" accent1="accent1" accent2="accent2" accent3="accent3" accent4="accent4" accent5="accent5" accent6="accent6" hlink="hlink" folHlink="folHlink"/>
  <p:hf sldNum="0" hdr="0" ftr="0" dt="0"/>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hasCustomPrompt="1"/>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hasCustomPrompt="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 name="Slide Number Placeholder 1"/>
          <p:cNvSpPr>
            <a:spLocks noGrp="1"/>
          </p:cNvSpPr>
          <p:nvPr>
            <p:ph type="sldNum" sz="quarter" idx="10"/>
          </p:nvPr>
        </p:nvSpPr>
        <p:spPr/>
        <p:txBody>
          <a:bodyPr/>
          <a:p>
            <a:pPr lvl="0" eaLnBrk="1">
              <a:buNone/>
            </a:pPr>
            <a:fld id="{9A0DB2DC-4C9A-4742-B13C-FB6460FD3503}" type="slidenum">
              <a:rPr lang="zh-CN" altLang="en-US">
                <a:latin typeface="Calibri" pitchFamily="34" charset="0"/>
              </a:rPr>
            </a:fld>
            <a:endParaRPr lang="zh-CN" altLang="en-US">
              <a:latin typeface="Calibri" pitchFamily="34" charset="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xfrm>
            <a:off x="457200" y="274638"/>
            <a:ext cx="8229600" cy="1143001"/>
          </a:xfrm>
          <a:prstGeom prst="rect">
            <a:avLst/>
          </a:prstGeom>
        </p:spPr>
        <p:txBody>
          <a:bodyPr/>
          <a:lstStyle/>
          <a:p>
            <a:r>
              <a:t>Title Text</a:t>
            </a:r>
          </a:p>
        </p:txBody>
      </p:sp>
      <p:sp>
        <p:nvSpPr>
          <p:cNvPr id="21" name="Body Level One…"/>
          <p:cNvSpPr txBox="1">
            <a:spLocks noGrp="1"/>
          </p:cNvSpPr>
          <p:nvPr>
            <p:ph type="body" sz="quarter" idx="1" hasCustomPrompt="1"/>
          </p:nvPr>
        </p:nvSpPr>
        <p:spPr>
          <a:xfrm>
            <a:off x="457200" y="1600200"/>
            <a:ext cx="8229600" cy="45259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 name="Slide Number Placeholder 1"/>
          <p:cNvSpPr>
            <a:spLocks noGrp="1"/>
          </p:cNvSpPr>
          <p:nvPr>
            <p:ph type="sldNum" sz="quarter" idx="10"/>
          </p:nvPr>
        </p:nvSpPr>
        <p:spPr/>
        <p:txBody>
          <a:bodyPr/>
          <a:p>
            <a:pPr lvl="0" eaLnBrk="1">
              <a:buNone/>
            </a:pPr>
            <a:fld id="{9A0DB2DC-4C9A-4742-B13C-FB6460FD3503}" type="slidenum">
              <a:rPr lang="zh-CN" altLang="en-US">
                <a:latin typeface="Calibri" pitchFamily="34" charset="0"/>
              </a:rPr>
            </a:fld>
            <a:endParaRPr lang="zh-CN" altLang="en-US">
              <a:latin typeface="Calibri" pitchFamily="34" charset="0"/>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hasCustomPrompt="1"/>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hasCustomPrompt="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 name="Slide Number Placeholder 1"/>
          <p:cNvSpPr>
            <a:spLocks noGrp="1"/>
          </p:cNvSpPr>
          <p:nvPr>
            <p:ph type="sldNum" sz="quarter" idx="10"/>
          </p:nvPr>
        </p:nvSpPr>
        <p:spPr/>
        <p:txBody>
          <a:bodyPr/>
          <a:p>
            <a:pPr lvl="0" eaLnBrk="1">
              <a:buNone/>
            </a:pPr>
            <a:fld id="{9A0DB2DC-4C9A-4742-B13C-FB6460FD3503}" type="slidenum">
              <a:rPr lang="zh-CN" altLang="en-US">
                <a:latin typeface="Calibri" pitchFamily="34" charset="0"/>
              </a:rPr>
            </a:fld>
            <a:endParaRPr lang="zh-CN" altLang="en-US">
              <a:latin typeface="Calibri" pitchFamily="34" charset="0"/>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hasCustomPrompt="1"/>
          </p:nvPr>
        </p:nvSpPr>
        <p:spPr>
          <a:xfrm>
            <a:off x="457200" y="274638"/>
            <a:ext cx="8229600" cy="1143001"/>
          </a:xfrm>
          <a:prstGeom prst="rect">
            <a:avLst/>
          </a:prstGeom>
        </p:spPr>
        <p:txBody>
          <a:bodyPr/>
          <a:lstStyle/>
          <a:p>
            <a:r>
              <a:t>Title Text</a:t>
            </a:r>
          </a:p>
        </p:txBody>
      </p:sp>
      <p:sp>
        <p:nvSpPr>
          <p:cNvPr id="39" name="Body Level One…"/>
          <p:cNvSpPr txBox="1">
            <a:spLocks noGrp="1"/>
          </p:cNvSpPr>
          <p:nvPr>
            <p:ph type="body" sz="quarter" idx="1" hasCustomPrompt="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2" name="Slide Number Placeholder 1"/>
          <p:cNvSpPr>
            <a:spLocks noGrp="1"/>
          </p:cNvSpPr>
          <p:nvPr>
            <p:ph type="sldNum" sz="quarter" idx="10"/>
          </p:nvPr>
        </p:nvSpPr>
        <p:spPr/>
        <p:txBody>
          <a:bodyPr/>
          <a:p>
            <a:pPr lvl="0" eaLnBrk="1">
              <a:buNone/>
            </a:pPr>
            <a:fld id="{9A0DB2DC-4C9A-4742-B13C-FB6460FD3503}" type="slidenum">
              <a:rPr lang="zh-CN" altLang="en-US">
                <a:latin typeface="Calibri" pitchFamily="34" charset="0"/>
              </a:rPr>
            </a:fld>
            <a:endParaRPr lang="zh-CN" altLang="en-US">
              <a:latin typeface="Calibri" pitchFamily="34" charset="0"/>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hasCustomPrompt="1"/>
          </p:nvPr>
        </p:nvSpPr>
        <p:spPr>
          <a:xfrm>
            <a:off x="457200" y="274638"/>
            <a:ext cx="8229600" cy="1143001"/>
          </a:xfrm>
          <a:prstGeom prst="rect">
            <a:avLst/>
          </a:prstGeom>
        </p:spPr>
        <p:txBody>
          <a:bodyPr/>
          <a:lstStyle/>
          <a:p>
            <a:r>
              <a:t>Title Text</a:t>
            </a:r>
          </a:p>
        </p:txBody>
      </p:sp>
      <p:sp>
        <p:nvSpPr>
          <p:cNvPr id="48" name="Body Level One…"/>
          <p:cNvSpPr txBox="1">
            <a:spLocks noGrp="1"/>
          </p:cNvSpPr>
          <p:nvPr>
            <p:ph type="body" sz="quarter" idx="1" hasCustomPrompt="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p>
        </p:txBody>
      </p:sp>
      <p:sp>
        <p:nvSpPr>
          <p:cNvPr id="2" name="Slide Number Placeholder 1"/>
          <p:cNvSpPr>
            <a:spLocks noGrp="1"/>
          </p:cNvSpPr>
          <p:nvPr>
            <p:ph type="sldNum" sz="quarter" idx="22"/>
          </p:nvPr>
        </p:nvSpPr>
        <p:spPr/>
        <p:txBody>
          <a:bodyPr/>
          <a:p>
            <a:pPr lvl="0" eaLnBrk="1">
              <a:buNone/>
            </a:pPr>
            <a:fld id="{9A0DB2DC-4C9A-4742-B13C-FB6460FD3503}" type="slidenum">
              <a:rPr lang="zh-CN" altLang="en-US">
                <a:latin typeface="Calibri" pitchFamily="34" charset="0"/>
              </a:rPr>
            </a:fld>
            <a:endParaRPr lang="zh-CN" altLang="en-US">
              <a:latin typeface="Calibri" pitchFamily="34" charset="0"/>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hasCustomPrompt="1"/>
          </p:nvPr>
        </p:nvSpPr>
        <p:spPr>
          <a:xfrm>
            <a:off x="457200" y="274638"/>
            <a:ext cx="8229600" cy="1143001"/>
          </a:xfrm>
          <a:prstGeom prst="rect">
            <a:avLst/>
          </a:prstGeom>
        </p:spPr>
        <p:txBody>
          <a:bodyPr/>
          <a:lstStyle/>
          <a:p>
            <a:r>
              <a:t>Title Text</a:t>
            </a:r>
          </a:p>
        </p:txBody>
      </p:sp>
      <p:sp>
        <p:nvSpPr>
          <p:cNvPr id="2" name="Slide Number Placeholder 1"/>
          <p:cNvSpPr>
            <a:spLocks noGrp="1"/>
          </p:cNvSpPr>
          <p:nvPr>
            <p:ph type="sldNum" sz="quarter" idx="10"/>
          </p:nvPr>
        </p:nvSpPr>
        <p:spPr/>
        <p:txBody>
          <a:bodyPr/>
          <a:p>
            <a:pPr lvl="0" eaLnBrk="1">
              <a:buNone/>
            </a:pPr>
            <a:fld id="{9A0DB2DC-4C9A-4742-B13C-FB6460FD3503}" type="slidenum">
              <a:rPr lang="zh-CN" altLang="en-US">
                <a:latin typeface="Calibri" pitchFamily="34" charset="0"/>
              </a:rPr>
            </a:fld>
            <a:endParaRPr lang="zh-CN" altLang="en-US">
              <a:latin typeface="Calibri" pitchFamily="34" charset="0"/>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p>
            <a:pPr lvl="0" eaLnBrk="1">
              <a:buNone/>
            </a:pPr>
            <a:fld id="{9A0DB2DC-4C9A-4742-B13C-FB6460FD3503}" type="slidenum">
              <a:rPr lang="zh-CN" altLang="en-US">
                <a:latin typeface="Calibri" pitchFamily="34" charset="0"/>
              </a:rPr>
            </a:fld>
            <a:endParaRPr lang="zh-CN" altLang="en-US">
              <a:latin typeface="Calibri" pitchFamily="34" charset="0"/>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hasCustomPrompt="1"/>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sz="quarter" idx="1" hasCustomPrompt="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2" name="Slide Number Placeholder 1"/>
          <p:cNvSpPr>
            <a:spLocks noGrp="1"/>
          </p:cNvSpPr>
          <p:nvPr>
            <p:ph type="sldNum" sz="quarter" idx="22"/>
          </p:nvPr>
        </p:nvSpPr>
        <p:spPr/>
        <p:txBody>
          <a:bodyPr/>
          <a:p>
            <a:pPr lvl="0" eaLnBrk="1">
              <a:buNone/>
            </a:pPr>
            <a:fld id="{9A0DB2DC-4C9A-4742-B13C-FB6460FD3503}" type="slidenum">
              <a:rPr lang="zh-CN" altLang="en-US">
                <a:latin typeface="Calibri" pitchFamily="34" charset="0"/>
              </a:rPr>
            </a:fld>
            <a:endParaRPr lang="zh-CN" altLang="en-US">
              <a:latin typeface="Calibri" pitchFamily="34" charset="0"/>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hasCustomPrompt="1"/>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quarter" idx="21"/>
          </p:nvPr>
        </p:nvSpPr>
        <p:spPr>
          <a:xfrm>
            <a:off x="1792288" y="612775"/>
            <a:ext cx="5486401" cy="4114800"/>
          </a:xfrm>
          <a:prstGeom prst="rect">
            <a:avLst/>
          </a:prstGeom>
        </p:spPr>
        <p:txBody>
          <a:bodyPr lIns="91439" rIns="91439">
            <a:noAutofit/>
          </a:bodyPr>
          <a:lstStyle/>
          <a:p>
            <a:pPr marL="342900" marR="0" lvl="0" indent="-342900" algn="l" defTabSz="914400" rtl="0" eaLnBrk="1" fontAlgn="auto" latinLnBrk="0" hangingPunct="1">
              <a:lnSpc>
                <a:spcPct val="100000"/>
              </a:lnSpc>
              <a:spcBef>
                <a:spcPts val="700"/>
              </a:spcBef>
              <a:spcAft>
                <a:spcPts val="0"/>
              </a:spcAft>
              <a:buClrTx/>
              <a:buSzPct val="100000"/>
              <a:buFont typeface="Arial" panose="020B0604020202090204"/>
              <a:buChar char="•"/>
              <a:defRPr/>
            </a:pPr>
            <a:endParaRPr kumimoji="0" sz="32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84" name="Body Level One…"/>
          <p:cNvSpPr txBox="1">
            <a:spLocks noGrp="1"/>
          </p:cNvSpPr>
          <p:nvPr>
            <p:ph type="body" sz="quarter" idx="1" hasCustomPrompt="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2" name="Slide Number Placeholder 1"/>
          <p:cNvSpPr>
            <a:spLocks noGrp="1"/>
          </p:cNvSpPr>
          <p:nvPr>
            <p:ph type="sldNum" sz="quarter" idx="22"/>
          </p:nvPr>
        </p:nvSpPr>
        <p:spPr/>
        <p:txBody>
          <a:bodyPr/>
          <a:p>
            <a:pPr lvl="0" eaLnBrk="1">
              <a:buNone/>
            </a:pPr>
            <a:fld id="{9A0DB2DC-4C9A-4742-B13C-FB6460FD3503}" type="slidenum">
              <a:rPr lang="zh-CN" altLang="en-US">
                <a:latin typeface="Calibri" pitchFamily="34" charset="0"/>
              </a:rPr>
            </a:fld>
            <a:endParaRPr lang="zh-CN" altLang="en-US">
              <a:latin typeface="Calibri" pitchFamily="34" charset="0"/>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Title Text"/>
          <p:cNvSpPr txBox="1">
            <a:spLocks noGrp="1"/>
          </p:cNvSpPr>
          <p:nvPr>
            <p:ph type="title"/>
          </p:nvPr>
        </p:nvSpPr>
        <p:spPr>
          <a:xfrm>
            <a:off x="914400" y="138113"/>
            <a:ext cx="16459200" cy="2262187"/>
          </a:xfrm>
          <a:prstGeom prst="rect">
            <a:avLst/>
          </a:prstGeom>
          <a:noFill/>
          <a:ln w="12700">
            <a:noFill/>
          </a:ln>
        </p:spPr>
        <p:txBody>
          <a:bodyPr lIns="45719" rIns="45719" anchor="ctr" anchorCtr="0"/>
          <a:p>
            <a:pPr lvl="0"/>
            <a:r>
              <a:rPr lang="en-US" altLang="zh-CN"/>
              <a:t>Title Text</a:t>
            </a:r>
            <a:endParaRPr lang="en-US" altLang="zh-CN"/>
          </a:p>
        </p:txBody>
      </p:sp>
      <p:sp>
        <p:nvSpPr>
          <p:cNvPr id="1027" name="Body Level One…"/>
          <p:cNvSpPr txBox="1">
            <a:spLocks noGrp="1"/>
          </p:cNvSpPr>
          <p:nvPr>
            <p:ph type="body" idx="1"/>
          </p:nvPr>
        </p:nvSpPr>
        <p:spPr>
          <a:xfrm>
            <a:off x="914400" y="2400300"/>
            <a:ext cx="16459200" cy="7886700"/>
          </a:xfrm>
          <a:prstGeom prst="rect">
            <a:avLst/>
          </a:prstGeom>
          <a:noFill/>
          <a:ln w="12700">
            <a:noFill/>
          </a:ln>
        </p:spPr>
        <p:txBody>
          <a:bodyPr lIns="45719" rIns="45719"/>
          <a:p>
            <a:pPr lvl="0"/>
            <a:r>
              <a:rPr lang="en-US" altLang="zh-CN"/>
              <a:t>Body Level One</a:t>
            </a:r>
            <a:endParaRPr lang="en-US" altLang="zh-CN"/>
          </a:p>
          <a:p>
            <a:pPr lvl="1"/>
            <a:r>
              <a:rPr lang="en-US" altLang="zh-CN"/>
              <a:t>Body Level Two</a:t>
            </a:r>
            <a:endParaRPr lang="en-US" altLang="zh-CN"/>
          </a:p>
          <a:p>
            <a:pPr lvl="2"/>
            <a:r>
              <a:rPr lang="en-US" altLang="zh-CN"/>
              <a:t>Body Level Three</a:t>
            </a:r>
            <a:endParaRPr lang="en-US" altLang="zh-CN"/>
          </a:p>
          <a:p>
            <a:pPr lvl="3"/>
            <a:r>
              <a:rPr lang="en-US" altLang="zh-CN"/>
              <a:t>Body Level Four</a:t>
            </a:r>
            <a:endParaRPr lang="en-US" altLang="zh-CN"/>
          </a:p>
          <a:p>
            <a:pPr lvl="4"/>
            <a:r>
              <a:rPr lang="en-US" altLang="zh-CN"/>
              <a:t>Body Level Five</a:t>
            </a:r>
            <a:endParaRPr lang="en-US" altLang="zh-CN"/>
          </a:p>
        </p:txBody>
      </p:sp>
      <p:sp>
        <p:nvSpPr>
          <p:cNvPr id="1028" name="Slide Number"/>
          <p:cNvSpPr txBox="1">
            <a:spLocks noGrp="1"/>
          </p:cNvSpPr>
          <p:nvPr>
            <p:ph type="sldNum" sz="quarter" idx="2"/>
          </p:nvPr>
        </p:nvSpPr>
        <p:spPr>
          <a:xfrm>
            <a:off x="8428038" y="6415088"/>
            <a:ext cx="258762" cy="247650"/>
          </a:xfrm>
          <a:prstGeom prst="rect">
            <a:avLst/>
          </a:prstGeom>
          <a:noFill/>
          <a:ln w="12700">
            <a:noFill/>
          </a:ln>
        </p:spPr>
        <p:txBody>
          <a:bodyPr wrap="none" lIns="45719" rIns="45719" anchor="ctr" anchorCtr="0">
            <a:spAutoFit/>
          </a:bodyPr>
          <a:lstStyle>
            <a:lvl1pPr algn="r">
              <a:defRPr sz="1200">
                <a:solidFill>
                  <a:srgbClr val="888888"/>
                </a:solidFill>
              </a:defRPr>
            </a:lvl1pPr>
          </a:lstStyle>
          <a:p>
            <a:pPr lvl="0" eaLnBrk="1">
              <a:buNone/>
            </a:pPr>
            <a:fld id="{9A0DB2DC-4C9A-4742-B13C-FB6460FD3503}" type="slidenum">
              <a:rPr lang="zh-CN" altLang="en-US">
                <a:latin typeface="Calibri" pitchFamily="34" charset="0"/>
              </a:rPr>
            </a:fld>
            <a:endParaRPr lang="zh-CN" altLang="en-US">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hf sldNum="0" hdr="0" ftr="0" dt="0"/>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panose="020B0604020202090204"/>
        <a:buChar char="•"/>
        <a:defRPr sz="3200" b="0" i="0" u="none" strike="noStrike" cap="none" spc="0" baseline="0">
          <a:solidFill>
            <a:srgbClr val="000000"/>
          </a:solidFill>
          <a:uFillTx/>
          <a:latin typeface="+mn-lt"/>
          <a:ea typeface="+mn-ea"/>
          <a:cs typeface="+mn-cs"/>
          <a:sym typeface="Calibri"/>
        </a:defRPr>
      </a:lvl1pPr>
      <a:lvl2pPr marL="783590" marR="0" indent="-326390" algn="l" defTabSz="914400" rtl="0" latinLnBrk="0">
        <a:lnSpc>
          <a:spcPct val="100000"/>
        </a:lnSpc>
        <a:spcBef>
          <a:spcPts val="700"/>
        </a:spcBef>
        <a:spcAft>
          <a:spcPts val="0"/>
        </a:spcAft>
        <a:buClrTx/>
        <a:buSzPct val="100000"/>
        <a:buFont typeface="Arial" panose="020B0604020202090204"/>
        <a:buChar char="–"/>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panose="020B0604020202090204"/>
        <a:buChar char="•"/>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panose="020B0604020202090204"/>
        <a:buChar char="–"/>
        <a:defRPr sz="3200" b="0" i="0" u="none" strike="noStrike" cap="none" spc="0" baseline="0">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panose="020B0604020202090204"/>
        <a:buChar char="»"/>
        <a:defRPr sz="3200" b="0" i="0" u="none" strike="noStrike" cap="none" spc="0" baseline="0">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panose="020B0604020202090204"/>
        <a:buChar char="•"/>
        <a:defRPr sz="3200" b="0" i="0" u="none" strike="noStrike" cap="none" spc="0" baseline="0">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panose="020B0604020202090204"/>
        <a:buChar char="•"/>
        <a:defRPr sz="3200" b="0" i="0" u="none" strike="noStrike" cap="none" spc="0" baseline="0">
          <a:solidFill>
            <a:srgbClr val="000000"/>
          </a:solidFill>
          <a:uFillTx/>
          <a:latin typeface="+mn-lt"/>
          <a:ea typeface="+mn-ea"/>
          <a:cs typeface="+mn-cs"/>
          <a:sym typeface="Calibri"/>
        </a:defRPr>
      </a:lvl7pPr>
      <a:lvl8pPr marL="3566160" marR="0" indent="-365760" algn="l" defTabSz="914400" rtl="0" latinLnBrk="0">
        <a:lnSpc>
          <a:spcPct val="100000"/>
        </a:lnSpc>
        <a:spcBef>
          <a:spcPts val="700"/>
        </a:spcBef>
        <a:spcAft>
          <a:spcPts val="0"/>
        </a:spcAft>
        <a:buClrTx/>
        <a:buSzPct val="100000"/>
        <a:buFont typeface="Arial" panose="020B0604020202090204"/>
        <a:buChar char="•"/>
        <a:defRPr sz="3200" b="0" i="0" u="none" strike="noStrike" cap="none" spc="0" baseline="0">
          <a:solidFill>
            <a:srgbClr val="000000"/>
          </a:solidFill>
          <a:uFillTx/>
          <a:latin typeface="+mn-lt"/>
          <a:ea typeface="+mn-ea"/>
          <a:cs typeface="+mn-cs"/>
          <a:sym typeface="Calibri"/>
        </a:defRPr>
      </a:lvl8pPr>
      <a:lvl9pPr marL="4023360" marR="0" indent="-365760" algn="l" defTabSz="914400" rtl="0" latinLnBrk="0">
        <a:lnSpc>
          <a:spcPct val="100000"/>
        </a:lnSpc>
        <a:spcBef>
          <a:spcPts val="700"/>
        </a:spcBef>
        <a:spcAft>
          <a:spcPts val="0"/>
        </a:spcAft>
        <a:buClrTx/>
        <a:buSzPct val="100000"/>
        <a:buFont typeface="Arial" panose="020B0604020202090204"/>
        <a:buChar char="•"/>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jpe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gs>
            <a:gs pos="100000">
              <a:srgbClr val="020D47"/>
            </a:gs>
          </a:gsLst>
          <a:lin ang="0"/>
          <a:tileRect/>
        </a:gradFill>
        <a:effectLst/>
      </p:bgPr>
    </p:bg>
    <p:spTree>
      <p:nvGrpSpPr>
        <p:cNvPr id="1" name=""/>
        <p:cNvGrpSpPr/>
        <p:nvPr/>
      </p:nvGrpSpPr>
      <p:grpSpPr/>
      <p:sp>
        <p:nvSpPr>
          <p:cNvPr id="94" name="Freeform 3"/>
          <p:cNvSpPr/>
          <p:nvPr/>
        </p:nvSpPr>
        <p:spPr>
          <a:xfrm rot="2496654">
            <a:off x="683114" y="-4272100"/>
            <a:ext cx="4980750" cy="17140123"/>
          </a:xfrm>
          <a:prstGeom prst="rect">
            <a:avLst/>
          </a:prstGeom>
          <a:gradFill>
            <a:gsLst>
              <a:gs pos="0">
                <a:srgbClr val="020D47">
                  <a:alpha val="0"/>
                </a:srgbClr>
              </a:gs>
              <a:gs pos="33333">
                <a:srgbClr val="010B3D">
                  <a:alpha val="43000"/>
                </a:srgbClr>
              </a:gs>
              <a:gs pos="66667">
                <a:srgbClr val="010933">
                  <a:alpha val="43000"/>
                </a:srgbClr>
              </a:gs>
              <a:gs pos="100000">
                <a:srgbClr val="01020D">
                  <a:alpha val="4300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3077" name="Freeform 5"/>
          <p:cNvSpPr/>
          <p:nvPr/>
        </p:nvSpPr>
        <p:spPr>
          <a:xfrm flipH="1">
            <a:off x="9144000" y="-2057400"/>
            <a:ext cx="4105275" cy="4114800"/>
          </a:xfrm>
          <a:prstGeom prst="rect">
            <a:avLst/>
          </a:prstGeom>
          <a:blipFill rotWithShape="1">
            <a:blip r:embed="rId1"/>
            <a:stretch>
              <a:fillRect/>
            </a:stretch>
          </a:blipFill>
          <a:ln w="12700">
            <a:noFill/>
          </a:ln>
        </p:spPr>
        <p:txBody>
          <a:bodyPr lIns="45719" rIns="45719"/>
          <a:p>
            <a:pPr eaLnBrk="1">
              <a:buNone/>
            </a:pPr>
            <a:endParaRPr>
              <a:latin typeface="Calibri" pitchFamily="34" charset="0"/>
            </a:endParaRPr>
          </a:p>
        </p:txBody>
      </p:sp>
      <p:sp>
        <p:nvSpPr>
          <p:cNvPr id="3078" name="Freeform 7"/>
          <p:cNvSpPr/>
          <p:nvPr/>
        </p:nvSpPr>
        <p:spPr>
          <a:xfrm rot="-2952733">
            <a:off x="1787525" y="6026150"/>
            <a:ext cx="18118138" cy="8380413"/>
          </a:xfrm>
          <a:custGeom>
            <a:avLst/>
            <a:gdLst/>
            <a:ahLst/>
            <a:cxnLst>
              <a:cxn ang="0">
                <a:pos x="9059237" y="4189904"/>
              </a:cxn>
              <a:cxn ang="5898240">
                <a:pos x="9059237" y="4189904"/>
              </a:cxn>
              <a:cxn ang="11796480">
                <a:pos x="9059237" y="4189904"/>
              </a:cxn>
              <a:cxn ang="17694720">
                <a:pos x="9059237" y="4189904"/>
              </a:cxn>
            </a:cxnLst>
            <a:pathLst>
              <a:path w="21545" h="21600">
                <a:moveTo>
                  <a:pt x="21461" y="11468"/>
                </a:moveTo>
                <a:lnTo>
                  <a:pt x="18921" y="20932"/>
                </a:lnTo>
                <a:cubicBezTo>
                  <a:pt x="18810" y="21346"/>
                  <a:pt x="18606" y="21600"/>
                  <a:pt x="18385" y="21600"/>
                </a:cubicBezTo>
                <a:lnTo>
                  <a:pt x="3159" y="21600"/>
                </a:lnTo>
                <a:cubicBezTo>
                  <a:pt x="2938" y="21600"/>
                  <a:pt x="2734" y="21346"/>
                  <a:pt x="2623" y="20932"/>
                </a:cubicBezTo>
                <a:lnTo>
                  <a:pt x="83" y="11468"/>
                </a:lnTo>
                <a:cubicBezTo>
                  <a:pt x="-28" y="11055"/>
                  <a:pt x="-28" y="10545"/>
                  <a:pt x="83" y="10132"/>
                </a:cubicBezTo>
                <a:lnTo>
                  <a:pt x="2623" y="668"/>
                </a:lnTo>
                <a:cubicBezTo>
                  <a:pt x="2734" y="254"/>
                  <a:pt x="2938" y="0"/>
                  <a:pt x="3159" y="0"/>
                </a:cubicBezTo>
                <a:lnTo>
                  <a:pt x="18385" y="0"/>
                </a:lnTo>
                <a:cubicBezTo>
                  <a:pt x="18606" y="0"/>
                  <a:pt x="18810" y="254"/>
                  <a:pt x="18921" y="668"/>
                </a:cubicBezTo>
                <a:lnTo>
                  <a:pt x="21461" y="10132"/>
                </a:lnTo>
                <a:cubicBezTo>
                  <a:pt x="21572" y="10545"/>
                  <a:pt x="21572" y="11055"/>
                  <a:pt x="21461" y="11468"/>
                </a:cubicBezTo>
                <a:close/>
              </a:path>
            </a:pathLst>
          </a:custGeom>
          <a:gradFill rotWithShape="0">
            <a:gsLst>
              <a:gs pos="0">
                <a:srgbClr val="F5D60A">
                  <a:alpha val="100000"/>
                </a:srgbClr>
              </a:gs>
              <a:gs pos="100000">
                <a:srgbClr val="837200">
                  <a:alpha val="100000"/>
                </a:srgbClr>
              </a:gs>
            </a:gsLst>
            <a:lin ang="2700000"/>
            <a:tileRect/>
          </a:gradFill>
          <a:ln w="12700">
            <a:noFill/>
          </a:ln>
        </p:spPr>
        <p:txBody>
          <a:bodyPr/>
          <a:p>
            <a:endParaRPr lang="en-US"/>
          </a:p>
        </p:txBody>
      </p:sp>
      <p:sp>
        <p:nvSpPr>
          <p:cNvPr id="3079" name="Freeform 10"/>
          <p:cNvSpPr/>
          <p:nvPr/>
        </p:nvSpPr>
        <p:spPr>
          <a:xfrm rot="-2952733">
            <a:off x="4551363" y="6288088"/>
            <a:ext cx="13911262" cy="6451600"/>
          </a:xfrm>
          <a:custGeom>
            <a:avLst/>
            <a:gdLst/>
            <a:ahLst/>
            <a:cxnLst>
              <a:cxn ang="0">
                <a:pos x="6955822" y="3225679"/>
              </a:cxn>
              <a:cxn ang="5898240">
                <a:pos x="6955822" y="3225679"/>
              </a:cxn>
              <a:cxn ang="11796480">
                <a:pos x="6955822" y="3225679"/>
              </a:cxn>
              <a:cxn ang="17694720">
                <a:pos x="6955822" y="3225679"/>
              </a:cxn>
            </a:cxnLst>
            <a:pathLst>
              <a:path w="21528" h="21600">
                <a:moveTo>
                  <a:pt x="21420" y="11668"/>
                </a:moveTo>
                <a:lnTo>
                  <a:pt x="18982" y="20732"/>
                </a:lnTo>
                <a:cubicBezTo>
                  <a:pt x="18838" y="21270"/>
                  <a:pt x="18572" y="21600"/>
                  <a:pt x="18285" y="21600"/>
                </a:cubicBezTo>
                <a:lnTo>
                  <a:pt x="3243" y="21600"/>
                </a:lnTo>
                <a:cubicBezTo>
                  <a:pt x="2956" y="21600"/>
                  <a:pt x="2690" y="21270"/>
                  <a:pt x="2546" y="20732"/>
                </a:cubicBezTo>
                <a:lnTo>
                  <a:pt x="108" y="11668"/>
                </a:lnTo>
                <a:cubicBezTo>
                  <a:pt x="-36" y="11131"/>
                  <a:pt x="-36" y="10469"/>
                  <a:pt x="108" y="9932"/>
                </a:cubicBezTo>
                <a:lnTo>
                  <a:pt x="2546" y="868"/>
                </a:lnTo>
                <a:cubicBezTo>
                  <a:pt x="2690" y="330"/>
                  <a:pt x="2956" y="0"/>
                  <a:pt x="3243" y="0"/>
                </a:cubicBezTo>
                <a:lnTo>
                  <a:pt x="18285" y="0"/>
                </a:lnTo>
                <a:cubicBezTo>
                  <a:pt x="18572" y="0"/>
                  <a:pt x="18838" y="330"/>
                  <a:pt x="18982" y="868"/>
                </a:cubicBezTo>
                <a:lnTo>
                  <a:pt x="21420" y="9932"/>
                </a:lnTo>
                <a:cubicBezTo>
                  <a:pt x="21564" y="10469"/>
                  <a:pt x="21564" y="11131"/>
                  <a:pt x="21420" y="11668"/>
                </a:cubicBezTo>
                <a:close/>
              </a:path>
            </a:pathLst>
          </a:custGeom>
          <a:solidFill>
            <a:srgbClr val="020D47">
              <a:alpha val="100000"/>
            </a:srgbClr>
          </a:solidFill>
          <a:ln w="12700">
            <a:noFill/>
          </a:ln>
        </p:spPr>
        <p:txBody>
          <a:bodyPr/>
          <a:p>
            <a:endParaRPr lang="en-US"/>
          </a:p>
        </p:txBody>
      </p:sp>
      <p:sp>
        <p:nvSpPr>
          <p:cNvPr id="3080" name="Freeform 13"/>
          <p:cNvSpPr/>
          <p:nvPr/>
        </p:nvSpPr>
        <p:spPr>
          <a:xfrm rot="-2768637">
            <a:off x="7005638" y="1887538"/>
            <a:ext cx="11391900" cy="7808912"/>
          </a:xfrm>
          <a:custGeom>
            <a:avLst/>
            <a:gdLst/>
            <a:ahLst/>
            <a:cxnLst>
              <a:cxn ang="0">
                <a:pos x="5695771" y="3904049"/>
              </a:cxn>
              <a:cxn ang="5898240">
                <a:pos x="5695771" y="3904049"/>
              </a:cxn>
              <a:cxn ang="11796480">
                <a:pos x="5695771" y="3904049"/>
              </a:cxn>
              <a:cxn ang="17694720">
                <a:pos x="5695771" y="3904049"/>
              </a:cxn>
            </a:cxnLst>
            <a:pathLst>
              <a:path w="21541" h="21600">
                <a:moveTo>
                  <a:pt x="21451" y="11517"/>
                </a:moveTo>
                <a:lnTo>
                  <a:pt x="18936" y="20883"/>
                </a:lnTo>
                <a:cubicBezTo>
                  <a:pt x="18817" y="21327"/>
                  <a:pt x="18598" y="21600"/>
                  <a:pt x="18361" y="21600"/>
                </a:cubicBezTo>
                <a:lnTo>
                  <a:pt x="3179" y="21600"/>
                </a:lnTo>
                <a:cubicBezTo>
                  <a:pt x="2942" y="21600"/>
                  <a:pt x="2723" y="21327"/>
                  <a:pt x="2604" y="20883"/>
                </a:cubicBezTo>
                <a:lnTo>
                  <a:pt x="89" y="11517"/>
                </a:lnTo>
                <a:cubicBezTo>
                  <a:pt x="-30" y="11074"/>
                  <a:pt x="-30" y="10526"/>
                  <a:pt x="89" y="10083"/>
                </a:cubicBezTo>
                <a:lnTo>
                  <a:pt x="2604" y="717"/>
                </a:lnTo>
                <a:cubicBezTo>
                  <a:pt x="2723" y="273"/>
                  <a:pt x="2942" y="0"/>
                  <a:pt x="3179" y="0"/>
                </a:cubicBezTo>
                <a:lnTo>
                  <a:pt x="18361" y="0"/>
                </a:lnTo>
                <a:cubicBezTo>
                  <a:pt x="18598" y="0"/>
                  <a:pt x="18817" y="273"/>
                  <a:pt x="18936" y="717"/>
                </a:cubicBezTo>
                <a:lnTo>
                  <a:pt x="21451" y="10083"/>
                </a:lnTo>
                <a:cubicBezTo>
                  <a:pt x="21570" y="10526"/>
                  <a:pt x="21570" y="11074"/>
                  <a:pt x="21451" y="11517"/>
                </a:cubicBezTo>
                <a:close/>
              </a:path>
            </a:pathLst>
          </a:custGeom>
          <a:gradFill rotWithShape="0">
            <a:gsLst>
              <a:gs pos="0">
                <a:srgbClr val="F5D60A">
                  <a:alpha val="100000"/>
                </a:srgbClr>
              </a:gs>
              <a:gs pos="100000">
                <a:srgbClr val="A18C00">
                  <a:alpha val="100000"/>
                </a:srgbClr>
              </a:gs>
            </a:gsLst>
            <a:lin ang="2700000"/>
            <a:tileRect/>
          </a:gradFill>
          <a:ln w="12700">
            <a:noFill/>
          </a:ln>
        </p:spPr>
        <p:txBody>
          <a:bodyPr/>
          <a:p>
            <a:endParaRPr lang="en-US"/>
          </a:p>
        </p:txBody>
      </p:sp>
      <p:sp>
        <p:nvSpPr>
          <p:cNvPr id="3081" name="Freeform 17"/>
          <p:cNvSpPr/>
          <p:nvPr/>
        </p:nvSpPr>
        <p:spPr>
          <a:xfrm>
            <a:off x="8288338" y="3716338"/>
            <a:ext cx="5118100" cy="5118100"/>
          </a:xfrm>
          <a:prstGeom prst="rect">
            <a:avLst/>
          </a:prstGeom>
          <a:blipFill rotWithShape="1">
            <a:blip r:embed="rId2"/>
            <a:stretch>
              <a:fillRect/>
            </a:stretch>
          </a:blipFill>
          <a:ln w="12700">
            <a:noFill/>
          </a:ln>
        </p:spPr>
        <p:txBody>
          <a:bodyPr lIns="45719" rIns="45719"/>
          <a:p>
            <a:pPr eaLnBrk="1">
              <a:buNone/>
            </a:pPr>
            <a:endParaRPr>
              <a:latin typeface="Calibri" pitchFamily="34" charset="0"/>
            </a:endParaRPr>
          </a:p>
        </p:txBody>
      </p:sp>
      <p:grpSp>
        <p:nvGrpSpPr>
          <p:cNvPr id="3082" name="Group 18"/>
          <p:cNvGrpSpPr/>
          <p:nvPr/>
        </p:nvGrpSpPr>
        <p:grpSpPr>
          <a:xfrm>
            <a:off x="8869363" y="4297363"/>
            <a:ext cx="3954462" cy="3954462"/>
            <a:chOff x="0" y="0"/>
            <a:chExt cx="3954219" cy="3954140"/>
          </a:xfrm>
        </p:grpSpPr>
        <p:sp>
          <p:nvSpPr>
            <p:cNvPr id="3119" name="Freeform 19"/>
            <p:cNvSpPr/>
            <p:nvPr/>
          </p:nvSpPr>
          <p:spPr>
            <a:xfrm>
              <a:off x="39536" y="39536"/>
              <a:ext cx="3875148" cy="3875069"/>
            </a:xfrm>
            <a:prstGeom prst="ellipse">
              <a:avLst/>
            </a:prstGeom>
            <a:blipFill rotWithShape="1">
              <a:blip r:embed="rId3"/>
              <a:stretch>
                <a:fillRect/>
              </a:stretch>
            </a:blipFill>
            <a:ln w="12700">
              <a:noFill/>
            </a:ln>
          </p:spPr>
          <p:txBody>
            <a:bodyPr lIns="45719" tIns="45719" rIns="45719" bIns="45719"/>
            <a:p>
              <a:pPr eaLnBrk="1">
                <a:buNone/>
              </a:pPr>
              <a:endParaRPr>
                <a:latin typeface="Calibri" pitchFamily="34" charset="0"/>
              </a:endParaRPr>
            </a:p>
          </p:txBody>
        </p:sp>
        <p:sp>
          <p:nvSpPr>
            <p:cNvPr id="3120" name="Freeform 20"/>
            <p:cNvSpPr/>
            <p:nvPr/>
          </p:nvSpPr>
          <p:spPr>
            <a:xfrm>
              <a:off x="0" y="-1"/>
              <a:ext cx="3954220" cy="3954142"/>
            </a:xfrm>
            <a:custGeom>
              <a:avLst/>
              <a:gdLst/>
              <a:ahLst/>
              <a:cxnLst>
                <a:cxn ang="0">
                  <a:pos x="1977110" y="1977071"/>
                </a:cxn>
                <a:cxn ang="5898240">
                  <a:pos x="1977110" y="1977071"/>
                </a:cxn>
                <a:cxn ang="11796480">
                  <a:pos x="1977110" y="1977071"/>
                </a:cxn>
                <a:cxn ang="17694720">
                  <a:pos x="1977110" y="1977071"/>
                </a:cxn>
              </a:cxnLst>
              <a:pathLst>
                <a:path w="21600" h="21600">
                  <a:moveTo>
                    <a:pt x="21600" y="10800"/>
                  </a:moveTo>
                  <a:cubicBezTo>
                    <a:pt x="21600" y="13685"/>
                    <a:pt x="20477" y="16397"/>
                    <a:pt x="18437" y="18437"/>
                  </a:cubicBezTo>
                  <a:cubicBezTo>
                    <a:pt x="16397" y="20477"/>
                    <a:pt x="13685" y="21600"/>
                    <a:pt x="10800" y="21600"/>
                  </a:cubicBezTo>
                  <a:cubicBezTo>
                    <a:pt x="7915" y="21600"/>
                    <a:pt x="5203" y="20477"/>
                    <a:pt x="3164" y="18437"/>
                  </a:cubicBezTo>
                  <a:cubicBezTo>
                    <a:pt x="1123" y="16397"/>
                    <a:pt x="0" y="13685"/>
                    <a:pt x="0" y="10800"/>
                  </a:cubicBezTo>
                  <a:cubicBezTo>
                    <a:pt x="0" y="7915"/>
                    <a:pt x="1123" y="5203"/>
                    <a:pt x="3163" y="3163"/>
                  </a:cubicBezTo>
                  <a:cubicBezTo>
                    <a:pt x="5203" y="1123"/>
                    <a:pt x="7915" y="0"/>
                    <a:pt x="10800" y="0"/>
                  </a:cubicBezTo>
                  <a:cubicBezTo>
                    <a:pt x="13685" y="0"/>
                    <a:pt x="16397" y="1123"/>
                    <a:pt x="18436" y="3163"/>
                  </a:cubicBezTo>
                  <a:cubicBezTo>
                    <a:pt x="20477" y="5203"/>
                    <a:pt x="21600" y="7915"/>
                    <a:pt x="21600" y="10800"/>
                  </a:cubicBezTo>
                  <a:close/>
                </a:path>
              </a:pathLst>
            </a:custGeom>
            <a:blipFill rotWithShape="1">
              <a:blip r:embed="rId4"/>
              <a:stretch>
                <a:fillRect/>
              </a:stretch>
            </a:blipFill>
            <a:ln w="12700">
              <a:noFill/>
            </a:ln>
          </p:spPr>
          <p:txBody>
            <a:bodyPr/>
            <a:p>
              <a:endParaRPr lang="en-US"/>
            </a:p>
          </p:txBody>
        </p:sp>
      </p:grpSp>
      <p:sp>
        <p:nvSpPr>
          <p:cNvPr id="103" name="Freeform 22"/>
          <p:cNvSpPr/>
          <p:nvPr/>
        </p:nvSpPr>
        <p:spPr>
          <a:xfrm rot="2496654">
            <a:off x="5540325" y="7200316"/>
            <a:ext cx="104402" cy="4150774"/>
          </a:xfrm>
          <a:prstGeom prst="rect">
            <a:avLst/>
          </a:prstGeom>
          <a:gradFill>
            <a:gsLst>
              <a:gs pos="0">
                <a:srgbClr val="E2C507">
                  <a:alpha val="0"/>
                </a:srgbClr>
              </a:gs>
              <a:gs pos="50000">
                <a:srgbClr val="E2C507"/>
              </a:gs>
              <a:gs pos="100000">
                <a:srgbClr val="E2C507"/>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104" name="Freeform 25"/>
          <p:cNvSpPr/>
          <p:nvPr/>
        </p:nvSpPr>
        <p:spPr>
          <a:xfrm rot="2496654">
            <a:off x="16558744" y="7709076"/>
            <a:ext cx="125447" cy="5656806"/>
          </a:xfrm>
          <a:prstGeom prst="rect">
            <a:avLst/>
          </a:prstGeom>
          <a:gradFill>
            <a:gsLst>
              <a:gs pos="0">
                <a:srgbClr val="E2C507">
                  <a:alpha val="0"/>
                </a:srgbClr>
              </a:gs>
              <a:gs pos="50000">
                <a:srgbClr val="E2C507"/>
              </a:gs>
              <a:gs pos="100000">
                <a:srgbClr val="E2C507"/>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105" name="Freeform 28"/>
          <p:cNvSpPr/>
          <p:nvPr/>
        </p:nvSpPr>
        <p:spPr>
          <a:xfrm rot="13417662">
            <a:off x="11959084" y="-2221161"/>
            <a:ext cx="151227" cy="5241760"/>
          </a:xfrm>
          <a:prstGeom prst="rect">
            <a:avLst/>
          </a:prstGeom>
          <a:gradFill>
            <a:gsLst>
              <a:gs pos="0">
                <a:srgbClr val="E2C507">
                  <a:alpha val="0"/>
                </a:srgbClr>
              </a:gs>
              <a:gs pos="50000">
                <a:srgbClr val="E2C507"/>
              </a:gs>
              <a:gs pos="100000">
                <a:srgbClr val="E2C507"/>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106" name="Freeform 31"/>
          <p:cNvSpPr/>
          <p:nvPr/>
        </p:nvSpPr>
        <p:spPr>
          <a:xfrm rot="5400000">
            <a:off x="10313223" y="6951473"/>
            <a:ext cx="143429" cy="6042634"/>
          </a:xfrm>
          <a:prstGeom prst="rect">
            <a:avLst/>
          </a:prstGeom>
          <a:gradFill>
            <a:gsLst>
              <a:gs pos="0">
                <a:srgbClr val="E2C507">
                  <a:alpha val="0"/>
                </a:srgbClr>
              </a:gs>
              <a:gs pos="50000">
                <a:srgbClr val="E2C507"/>
              </a:gs>
              <a:gs pos="100000">
                <a:srgbClr val="E2C507"/>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3095" name="Freeform 33"/>
          <p:cNvSpPr/>
          <p:nvPr/>
        </p:nvSpPr>
        <p:spPr>
          <a:xfrm rot="-2811460">
            <a:off x="6899275" y="6991350"/>
            <a:ext cx="1247775" cy="238125"/>
          </a:xfrm>
          <a:prstGeom prst="rect">
            <a:avLst/>
          </a:prstGeom>
          <a:blipFill rotWithShape="1">
            <a:blip r:embed="rId5"/>
            <a:stretch>
              <a:fillRect/>
            </a:stretch>
          </a:blipFill>
          <a:ln w="12700">
            <a:noFill/>
          </a:ln>
        </p:spPr>
        <p:txBody>
          <a:bodyPr lIns="45719" rIns="45719"/>
          <a:p>
            <a:pPr eaLnBrk="1">
              <a:buNone/>
            </a:pPr>
            <a:endParaRPr>
              <a:latin typeface="Calibri" pitchFamily="34" charset="0"/>
            </a:endParaRPr>
          </a:p>
        </p:txBody>
      </p:sp>
      <p:sp>
        <p:nvSpPr>
          <p:cNvPr id="3096" name="Freeform 34"/>
          <p:cNvSpPr/>
          <p:nvPr/>
        </p:nvSpPr>
        <p:spPr>
          <a:xfrm rot="-2935177">
            <a:off x="9140825" y="2620963"/>
            <a:ext cx="1247775" cy="238125"/>
          </a:xfrm>
          <a:prstGeom prst="rect">
            <a:avLst/>
          </a:prstGeom>
          <a:blipFill rotWithShape="1">
            <a:blip r:embed="rId5"/>
            <a:stretch>
              <a:fillRect/>
            </a:stretch>
          </a:blipFill>
          <a:ln w="12700">
            <a:noFill/>
          </a:ln>
        </p:spPr>
        <p:txBody>
          <a:bodyPr lIns="45719" rIns="45719"/>
          <a:p>
            <a:pPr eaLnBrk="1">
              <a:buNone/>
            </a:pPr>
            <a:endParaRPr>
              <a:latin typeface="Calibri" pitchFamily="34" charset="0"/>
            </a:endParaRPr>
          </a:p>
        </p:txBody>
      </p:sp>
      <p:sp>
        <p:nvSpPr>
          <p:cNvPr id="3097" name="Freeform 35"/>
          <p:cNvSpPr/>
          <p:nvPr/>
        </p:nvSpPr>
        <p:spPr>
          <a:xfrm rot="-2935177">
            <a:off x="17422813" y="8810625"/>
            <a:ext cx="1247775" cy="238125"/>
          </a:xfrm>
          <a:prstGeom prst="rect">
            <a:avLst/>
          </a:prstGeom>
          <a:blipFill rotWithShape="1">
            <a:blip r:embed="rId5"/>
            <a:stretch>
              <a:fillRect/>
            </a:stretch>
          </a:blipFill>
          <a:ln w="12700">
            <a:noFill/>
          </a:ln>
        </p:spPr>
        <p:txBody>
          <a:bodyPr lIns="45719" rIns="45719"/>
          <a:p>
            <a:pPr eaLnBrk="1">
              <a:buNone/>
            </a:pPr>
            <a:endParaRPr>
              <a:latin typeface="Calibri" pitchFamily="34" charset="0"/>
            </a:endParaRPr>
          </a:p>
        </p:txBody>
      </p:sp>
      <p:sp>
        <p:nvSpPr>
          <p:cNvPr id="3098" name="Freeform 36"/>
          <p:cNvSpPr/>
          <p:nvPr/>
        </p:nvSpPr>
        <p:spPr>
          <a:xfrm>
            <a:off x="13636625" y="9852025"/>
            <a:ext cx="1247775" cy="239713"/>
          </a:xfrm>
          <a:prstGeom prst="rect">
            <a:avLst/>
          </a:prstGeom>
          <a:blipFill rotWithShape="1">
            <a:blip r:embed="rId5"/>
            <a:stretch>
              <a:fillRect/>
            </a:stretch>
          </a:blipFill>
          <a:ln w="12700">
            <a:noFill/>
          </a:ln>
        </p:spPr>
        <p:txBody>
          <a:bodyPr lIns="45719" rIns="45719"/>
          <a:p>
            <a:pPr eaLnBrk="1">
              <a:buNone/>
            </a:pPr>
            <a:endParaRPr>
              <a:latin typeface="Calibri" pitchFamily="34" charset="0"/>
            </a:endParaRPr>
          </a:p>
        </p:txBody>
      </p:sp>
      <p:sp>
        <p:nvSpPr>
          <p:cNvPr id="3099" name="Freeform 37"/>
          <p:cNvSpPr/>
          <p:nvPr/>
        </p:nvSpPr>
        <p:spPr>
          <a:xfrm flipV="1">
            <a:off x="-1214437" y="8158163"/>
            <a:ext cx="4103687" cy="4114800"/>
          </a:xfrm>
          <a:prstGeom prst="rect">
            <a:avLst/>
          </a:prstGeom>
          <a:blipFill rotWithShape="1">
            <a:blip r:embed="rId1"/>
            <a:stretch>
              <a:fillRect/>
            </a:stretch>
          </a:blipFill>
          <a:ln w="12700">
            <a:noFill/>
          </a:ln>
        </p:spPr>
        <p:txBody>
          <a:bodyPr lIns="45719" rIns="45719"/>
          <a:p>
            <a:pPr eaLnBrk="1">
              <a:buNone/>
            </a:pPr>
            <a:endParaRPr>
              <a:latin typeface="Calibri" pitchFamily="34" charset="0"/>
            </a:endParaRPr>
          </a:p>
        </p:txBody>
      </p:sp>
      <p:sp>
        <p:nvSpPr>
          <p:cNvPr id="3100" name="Freeform 38"/>
          <p:cNvSpPr/>
          <p:nvPr/>
        </p:nvSpPr>
        <p:spPr>
          <a:xfrm>
            <a:off x="9429750" y="704850"/>
            <a:ext cx="1066800" cy="307975"/>
          </a:xfrm>
          <a:prstGeom prst="rect">
            <a:avLst/>
          </a:prstGeom>
          <a:blipFill rotWithShape="1">
            <a:blip r:embed="rId6"/>
            <a:stretch>
              <a:fillRect/>
            </a:stretch>
          </a:blipFill>
          <a:ln w="12700">
            <a:noFill/>
          </a:ln>
        </p:spPr>
        <p:txBody>
          <a:bodyPr lIns="45719" rIns="45719"/>
          <a:p>
            <a:pPr eaLnBrk="1">
              <a:buNone/>
            </a:pPr>
            <a:endParaRPr>
              <a:latin typeface="Calibri" pitchFamily="34" charset="0"/>
            </a:endParaRPr>
          </a:p>
        </p:txBody>
      </p:sp>
      <p:sp>
        <p:nvSpPr>
          <p:cNvPr id="3101" name="Freeform 39"/>
          <p:cNvSpPr/>
          <p:nvPr/>
        </p:nvSpPr>
        <p:spPr>
          <a:xfrm flipH="1">
            <a:off x="8697913" y="9104313"/>
            <a:ext cx="1066800" cy="307975"/>
          </a:xfrm>
          <a:prstGeom prst="rect">
            <a:avLst/>
          </a:prstGeom>
          <a:blipFill rotWithShape="1">
            <a:blip r:embed="rId6"/>
            <a:stretch>
              <a:fillRect/>
            </a:stretch>
          </a:blipFill>
          <a:ln w="12700">
            <a:noFill/>
          </a:ln>
        </p:spPr>
        <p:txBody>
          <a:bodyPr lIns="45719" rIns="45719"/>
          <a:p>
            <a:pPr eaLnBrk="1">
              <a:buNone/>
            </a:pPr>
            <a:endParaRPr>
              <a:latin typeface="Calibri" pitchFamily="34" charset="0"/>
            </a:endParaRPr>
          </a:p>
        </p:txBody>
      </p:sp>
      <p:sp>
        <p:nvSpPr>
          <p:cNvPr id="3102" name="Freeform 41"/>
          <p:cNvSpPr/>
          <p:nvPr/>
        </p:nvSpPr>
        <p:spPr>
          <a:xfrm>
            <a:off x="-304800" y="4686300"/>
            <a:ext cx="7643495" cy="1243330"/>
          </a:xfrm>
          <a:custGeom>
            <a:avLst/>
            <a:gdLst/>
            <a:ahLst/>
            <a:cxnLst>
              <a:cxn ang="0">
                <a:pos x="3697331" y="375519"/>
              </a:cxn>
              <a:cxn ang="5898240">
                <a:pos x="3697331" y="375519"/>
              </a:cxn>
              <a:cxn ang="11796480">
                <a:pos x="3697331" y="375519"/>
              </a:cxn>
              <a:cxn ang="17694720">
                <a:pos x="3697331" y="375519"/>
              </a:cxn>
            </a:cxnLst>
            <a:pathLst>
              <a:path w="21600" h="21600">
                <a:moveTo>
                  <a:pt x="1097" y="0"/>
                </a:moveTo>
                <a:lnTo>
                  <a:pt x="20503" y="0"/>
                </a:lnTo>
                <a:cubicBezTo>
                  <a:pt x="21109" y="0"/>
                  <a:pt x="21600" y="4835"/>
                  <a:pt x="21600" y="10800"/>
                </a:cubicBezTo>
                <a:cubicBezTo>
                  <a:pt x="21600" y="16765"/>
                  <a:pt x="21109" y="21600"/>
                  <a:pt x="20503" y="21600"/>
                </a:cubicBezTo>
                <a:lnTo>
                  <a:pt x="1097" y="21600"/>
                </a:lnTo>
                <a:cubicBezTo>
                  <a:pt x="491" y="21600"/>
                  <a:pt x="0" y="16765"/>
                  <a:pt x="0" y="10800"/>
                </a:cubicBezTo>
                <a:cubicBezTo>
                  <a:pt x="0" y="4835"/>
                  <a:pt x="491" y="0"/>
                  <a:pt x="1097" y="0"/>
                </a:cubicBezTo>
                <a:close/>
              </a:path>
            </a:pathLst>
          </a:custGeom>
          <a:solidFill>
            <a:srgbClr val="E2C507">
              <a:alpha val="100000"/>
            </a:srgbClr>
          </a:solidFill>
          <a:ln w="12700">
            <a:noFill/>
          </a:ln>
        </p:spPr>
        <p:txBody>
          <a:bodyPr/>
          <a:p>
            <a:endParaRPr lang="en-US"/>
          </a:p>
        </p:txBody>
      </p:sp>
      <p:sp>
        <p:nvSpPr>
          <p:cNvPr id="3103" name="Freeform 43"/>
          <p:cNvSpPr/>
          <p:nvPr/>
        </p:nvSpPr>
        <p:spPr>
          <a:xfrm>
            <a:off x="735013" y="8763000"/>
            <a:ext cx="433387" cy="433388"/>
          </a:xfrm>
          <a:prstGeom prst="rect">
            <a:avLst/>
          </a:prstGeom>
          <a:blipFill rotWithShape="1">
            <a:blip r:embed="rId7"/>
            <a:stretch>
              <a:fillRect/>
            </a:stretch>
          </a:blipFill>
          <a:ln w="12700">
            <a:noFill/>
          </a:ln>
        </p:spPr>
        <p:txBody>
          <a:bodyPr lIns="45719" rIns="45719"/>
          <a:p>
            <a:pPr eaLnBrk="1">
              <a:buNone/>
            </a:pPr>
            <a:endParaRPr>
              <a:latin typeface="Calibri" pitchFamily="34" charset="0"/>
            </a:endParaRPr>
          </a:p>
        </p:txBody>
      </p:sp>
      <p:sp>
        <p:nvSpPr>
          <p:cNvPr id="3104" name="Freeform 45"/>
          <p:cNvSpPr/>
          <p:nvPr/>
        </p:nvSpPr>
        <p:spPr>
          <a:xfrm>
            <a:off x="1028700" y="6391275"/>
            <a:ext cx="4103688" cy="1987550"/>
          </a:xfrm>
          <a:custGeom>
            <a:avLst/>
            <a:gdLst/>
            <a:ahLst/>
            <a:cxnLst>
              <a:cxn ang="0">
                <a:pos x="2052211" y="993664"/>
              </a:cxn>
              <a:cxn ang="5898240">
                <a:pos x="2052211" y="993664"/>
              </a:cxn>
              <a:cxn ang="11796480">
                <a:pos x="2052211" y="993664"/>
              </a:cxn>
              <a:cxn ang="17694720">
                <a:pos x="2052211" y="993664"/>
              </a:cxn>
            </a:cxnLst>
            <a:pathLst>
              <a:path w="21600" h="21600">
                <a:moveTo>
                  <a:pt x="927" y="0"/>
                </a:moveTo>
                <a:lnTo>
                  <a:pt x="20673" y="0"/>
                </a:lnTo>
                <a:cubicBezTo>
                  <a:pt x="20919" y="0"/>
                  <a:pt x="21155" y="250"/>
                  <a:pt x="21329" y="695"/>
                </a:cubicBezTo>
                <a:cubicBezTo>
                  <a:pt x="21502" y="1140"/>
                  <a:pt x="21600" y="1744"/>
                  <a:pt x="21600" y="2373"/>
                </a:cubicBezTo>
                <a:lnTo>
                  <a:pt x="21600" y="19227"/>
                </a:lnTo>
                <a:cubicBezTo>
                  <a:pt x="21600" y="19856"/>
                  <a:pt x="21502" y="20460"/>
                  <a:pt x="21329" y="20905"/>
                </a:cubicBezTo>
                <a:cubicBezTo>
                  <a:pt x="21155" y="21350"/>
                  <a:pt x="20919" y="21600"/>
                  <a:pt x="20673" y="21600"/>
                </a:cubicBezTo>
                <a:lnTo>
                  <a:pt x="927" y="21600"/>
                </a:lnTo>
                <a:cubicBezTo>
                  <a:pt x="415" y="21600"/>
                  <a:pt x="0" y="20538"/>
                  <a:pt x="0" y="19227"/>
                </a:cubicBezTo>
                <a:lnTo>
                  <a:pt x="0" y="2373"/>
                </a:lnTo>
                <a:cubicBezTo>
                  <a:pt x="0" y="1744"/>
                  <a:pt x="98" y="1140"/>
                  <a:pt x="271" y="695"/>
                </a:cubicBezTo>
                <a:cubicBezTo>
                  <a:pt x="445" y="250"/>
                  <a:pt x="681" y="0"/>
                  <a:pt x="927" y="0"/>
                </a:cubicBezTo>
                <a:close/>
              </a:path>
            </a:pathLst>
          </a:custGeom>
          <a:solidFill>
            <a:srgbClr val="000000">
              <a:alpha val="0"/>
            </a:srgbClr>
          </a:solidFill>
          <a:ln w="66675" cap="rnd" cmpd="sng">
            <a:solidFill>
              <a:srgbClr val="FFE012">
                <a:alpha val="100000"/>
              </a:srgbClr>
            </a:solidFill>
            <a:prstDash val="solid"/>
            <a:headEnd type="none" w="med" len="med"/>
            <a:tailEnd type="none" w="med" len="med"/>
          </a:ln>
        </p:spPr>
        <p:txBody>
          <a:bodyPr/>
          <a:p>
            <a:endParaRPr lang="en-US"/>
          </a:p>
        </p:txBody>
      </p:sp>
      <p:sp>
        <p:nvSpPr>
          <p:cNvPr id="3105" name="Freeform 48"/>
          <p:cNvSpPr/>
          <p:nvPr/>
        </p:nvSpPr>
        <p:spPr>
          <a:xfrm>
            <a:off x="4470400" y="6270625"/>
            <a:ext cx="703263" cy="701675"/>
          </a:xfrm>
          <a:prstGeom prst="ellipse">
            <a:avLst/>
          </a:prstGeom>
          <a:solidFill>
            <a:srgbClr val="E2C507"/>
          </a:solidFill>
          <a:ln w="12700">
            <a:noFill/>
          </a:ln>
        </p:spPr>
        <p:txBody>
          <a:bodyPr lIns="45719" rIns="45719"/>
          <a:p>
            <a:pPr eaLnBrk="1">
              <a:buNone/>
            </a:pPr>
            <a:endParaRPr>
              <a:latin typeface="Calibri" pitchFamily="34" charset="0"/>
            </a:endParaRPr>
          </a:p>
        </p:txBody>
      </p:sp>
      <p:sp>
        <p:nvSpPr>
          <p:cNvPr id="3106" name="Freeform 51"/>
          <p:cNvSpPr/>
          <p:nvPr/>
        </p:nvSpPr>
        <p:spPr>
          <a:xfrm>
            <a:off x="8231188" y="3062288"/>
            <a:ext cx="392112" cy="392112"/>
          </a:xfrm>
          <a:prstGeom prst="ellipse">
            <a:avLst/>
          </a:prstGeom>
          <a:solidFill>
            <a:srgbClr val="E2C507"/>
          </a:solidFill>
          <a:ln w="12700">
            <a:noFill/>
          </a:ln>
        </p:spPr>
        <p:txBody>
          <a:bodyPr lIns="45719" rIns="45719"/>
          <a:p>
            <a:pPr eaLnBrk="1">
              <a:buNone/>
            </a:pPr>
            <a:endParaRPr>
              <a:latin typeface="Calibri" pitchFamily="34" charset="0"/>
            </a:endParaRPr>
          </a:p>
        </p:txBody>
      </p:sp>
      <p:sp>
        <p:nvSpPr>
          <p:cNvPr id="3107" name="Freeform 54"/>
          <p:cNvSpPr/>
          <p:nvPr/>
        </p:nvSpPr>
        <p:spPr>
          <a:xfrm>
            <a:off x="8356600" y="1668463"/>
            <a:ext cx="681038" cy="681037"/>
          </a:xfrm>
          <a:prstGeom prst="ellipse">
            <a:avLst/>
          </a:prstGeom>
          <a:solidFill>
            <a:srgbClr val="E2C507"/>
          </a:solidFill>
          <a:ln w="12700">
            <a:noFill/>
          </a:ln>
        </p:spPr>
        <p:txBody>
          <a:bodyPr lIns="45719" rIns="45719"/>
          <a:p>
            <a:pPr eaLnBrk="1">
              <a:buNone/>
            </a:pPr>
            <a:endParaRPr>
              <a:latin typeface="Calibri" pitchFamily="34" charset="0"/>
            </a:endParaRPr>
          </a:p>
        </p:txBody>
      </p:sp>
      <p:sp>
        <p:nvSpPr>
          <p:cNvPr id="3108" name="Freeform 57"/>
          <p:cNvSpPr/>
          <p:nvPr/>
        </p:nvSpPr>
        <p:spPr>
          <a:xfrm>
            <a:off x="6535738" y="6376988"/>
            <a:ext cx="390525" cy="392112"/>
          </a:xfrm>
          <a:prstGeom prst="ellipse">
            <a:avLst/>
          </a:prstGeom>
          <a:solidFill>
            <a:srgbClr val="E2C507"/>
          </a:solidFill>
          <a:ln w="12700">
            <a:noFill/>
          </a:ln>
        </p:spPr>
        <p:txBody>
          <a:bodyPr lIns="45719" rIns="45719"/>
          <a:p>
            <a:pPr eaLnBrk="1">
              <a:buNone/>
            </a:pPr>
            <a:endParaRPr>
              <a:latin typeface="Calibri" pitchFamily="34" charset="0"/>
            </a:endParaRPr>
          </a:p>
        </p:txBody>
      </p:sp>
      <p:sp>
        <p:nvSpPr>
          <p:cNvPr id="3109" name="Freeform 60"/>
          <p:cNvSpPr/>
          <p:nvPr/>
        </p:nvSpPr>
        <p:spPr>
          <a:xfrm>
            <a:off x="5500688" y="7348538"/>
            <a:ext cx="681037" cy="681037"/>
          </a:xfrm>
          <a:prstGeom prst="ellipse">
            <a:avLst/>
          </a:prstGeom>
          <a:solidFill>
            <a:srgbClr val="E2C507"/>
          </a:solidFill>
          <a:ln w="12700">
            <a:noFill/>
          </a:ln>
        </p:spPr>
        <p:txBody>
          <a:bodyPr lIns="45719" rIns="45719"/>
          <a:p>
            <a:pPr eaLnBrk="1">
              <a:buNone/>
            </a:pPr>
            <a:endParaRPr>
              <a:latin typeface="Calibri" pitchFamily="34" charset="0"/>
            </a:endParaRPr>
          </a:p>
        </p:txBody>
      </p:sp>
      <p:sp>
        <p:nvSpPr>
          <p:cNvPr id="3110" name="Freeform 62"/>
          <p:cNvSpPr/>
          <p:nvPr/>
        </p:nvSpPr>
        <p:spPr>
          <a:xfrm>
            <a:off x="471488" y="255588"/>
            <a:ext cx="5375275" cy="1042987"/>
          </a:xfrm>
          <a:prstGeom prst="rect">
            <a:avLst/>
          </a:prstGeom>
          <a:blipFill rotWithShape="1">
            <a:blip r:embed="rId8"/>
            <a:stretch>
              <a:fillRect/>
            </a:stretch>
          </a:blipFill>
          <a:ln w="12700">
            <a:noFill/>
          </a:ln>
        </p:spPr>
        <p:txBody>
          <a:bodyPr lIns="45719" rIns="45719"/>
          <a:p>
            <a:pPr eaLnBrk="1">
              <a:buNone/>
            </a:pPr>
            <a:endParaRPr>
              <a:latin typeface="Calibri" pitchFamily="34" charset="0"/>
            </a:endParaRPr>
          </a:p>
        </p:txBody>
      </p:sp>
      <p:sp>
        <p:nvSpPr>
          <p:cNvPr id="123" name="TextBox 63"/>
          <p:cNvSpPr txBox="1"/>
          <p:nvPr/>
        </p:nvSpPr>
        <p:spPr>
          <a:xfrm>
            <a:off x="368300" y="3697288"/>
            <a:ext cx="6827838" cy="827088"/>
          </a:xfrm>
          <a:prstGeom prst="rect">
            <a:avLst/>
          </a:prstGeom>
          <a:ln w="12700">
            <a:miter lim="400000"/>
          </a:ln>
        </p:spPr>
        <p:txBody>
          <a:bodyPr lIns="0" tIns="0" rIns="0" bIns="0">
            <a:spAutoFit/>
          </a:bodyPr>
          <a:lstStyle>
            <a:lvl1pPr>
              <a:lnSpc>
                <a:spcPts val="6500"/>
              </a:lnSpc>
              <a:defRPr sz="5700" b="1" spc="-173">
                <a:solidFill>
                  <a:srgbClr val="FFE012"/>
                </a:solidFill>
                <a:latin typeface="Poppins Bold"/>
                <a:ea typeface="Poppins Bold"/>
                <a:cs typeface="Poppins Bold"/>
                <a:sym typeface="Poppins Bold"/>
              </a:defRPr>
            </a:lvl1pPr>
          </a:lstStyle>
          <a:p>
            <a:pPr marL="0" marR="0" lvl="0" indent="0" algn="l" defTabSz="914400" rtl="0" eaLnBrk="1" fontAlgn="auto" latinLnBrk="0" hangingPunct="0">
              <a:lnSpc>
                <a:spcPts val="6500"/>
              </a:lnSpc>
              <a:spcBef>
                <a:spcPts val="0"/>
              </a:spcBef>
              <a:spcAft>
                <a:spcPts val="0"/>
              </a:spcAft>
              <a:buClrTx/>
              <a:buSzTx/>
              <a:buFontTx/>
              <a:buNone/>
              <a:defRPr/>
            </a:pPr>
            <a:r>
              <a:rPr kumimoji="0" sz="5700" b="1" i="0" u="none" strike="noStrike" kern="0" cap="none" spc="-173" normalizeH="0" baseline="0" noProof="0">
                <a:ln>
                  <a:noFill/>
                </a:ln>
                <a:solidFill>
                  <a:srgbClr val="FFE012"/>
                </a:solidFill>
                <a:effectLst/>
                <a:uLnTx/>
                <a:uFillTx/>
                <a:latin typeface="Poppins Bold"/>
                <a:ea typeface="Poppins Bold"/>
                <a:cs typeface="Poppins Bold"/>
                <a:sym typeface="Poppins Bold"/>
              </a:rPr>
              <a:t>    AI in education</a:t>
            </a:r>
            <a:endParaRPr kumimoji="0" sz="5700" b="1" i="0" u="none" strike="noStrike" kern="0" cap="none" spc="-173" normalizeH="0" baseline="0" noProof="0">
              <a:ln>
                <a:noFill/>
              </a:ln>
              <a:solidFill>
                <a:srgbClr val="FFE012"/>
              </a:solidFill>
              <a:effectLst/>
              <a:uLnTx/>
              <a:uFillTx/>
              <a:latin typeface="Poppins Bold"/>
              <a:ea typeface="Poppins Bold"/>
              <a:cs typeface="Poppins Bold"/>
              <a:sym typeface="Poppins Bold"/>
            </a:endParaRPr>
          </a:p>
        </p:txBody>
      </p:sp>
      <p:sp>
        <p:nvSpPr>
          <p:cNvPr id="3112" name="TextBox 64"/>
          <p:cNvSpPr txBox="1"/>
          <p:nvPr/>
        </p:nvSpPr>
        <p:spPr>
          <a:xfrm>
            <a:off x="-52387" y="1593850"/>
            <a:ext cx="7669212" cy="1895475"/>
          </a:xfrm>
          <a:prstGeom prst="rect">
            <a:avLst/>
          </a:prstGeom>
          <a:noFill/>
          <a:ln w="12700">
            <a:noFill/>
          </a:ln>
        </p:spPr>
        <p:txBody>
          <a:bodyPr lIns="0" tIns="0" rIns="0" bIns="0">
            <a:spAutoFit/>
          </a:bodyPr>
          <a:p>
            <a:pPr algn="ctr" eaLnBrk="1">
              <a:lnSpc>
                <a:spcPts val="7600"/>
              </a:lnSpc>
              <a:buNone/>
            </a:pPr>
            <a:r>
              <a:rPr lang="en-US" altLang="zh-CN" sz="5400" b="1">
                <a:solidFill>
                  <a:srgbClr val="FFFFFF"/>
                </a:solidFill>
                <a:latin typeface="Poppins Bold" pitchFamily="2" charset="0"/>
                <a:cs typeface="Poppins Bold" pitchFamily="2" charset="0"/>
                <a:sym typeface="Poppins Bold" pitchFamily="2" charset="0"/>
              </a:rPr>
              <a:t>A 2-days National Level Hackathon on </a:t>
            </a:r>
            <a:endParaRPr lang="en-US" altLang="zh-CN" sz="5400" b="1">
              <a:solidFill>
                <a:srgbClr val="FFFFFF"/>
              </a:solidFill>
              <a:latin typeface="Poppins Bold" pitchFamily="2" charset="0"/>
              <a:ea typeface="Poppins Bold" pitchFamily="2" charset="0"/>
              <a:sym typeface="Poppins Bold" pitchFamily="2" charset="0"/>
            </a:endParaRPr>
          </a:p>
        </p:txBody>
      </p:sp>
      <p:sp>
        <p:nvSpPr>
          <p:cNvPr id="125" name="TextBox 65"/>
          <p:cNvSpPr txBox="1"/>
          <p:nvPr/>
        </p:nvSpPr>
        <p:spPr>
          <a:xfrm>
            <a:off x="457200" y="4732655"/>
            <a:ext cx="6739890" cy="1174750"/>
          </a:xfrm>
          <a:prstGeom prst="rect">
            <a:avLst/>
          </a:prstGeom>
          <a:ln w="12700">
            <a:miter lim="400000"/>
          </a:ln>
        </p:spPr>
        <p:txBody>
          <a:bodyPr lIns="0" tIns="0" rIns="0" bIns="0">
            <a:noAutofit/>
          </a:bodyPr>
          <a:lstStyle>
            <a:lvl1pPr>
              <a:lnSpc>
                <a:spcPts val="4500"/>
              </a:lnSpc>
              <a:defRPr sz="3200" b="1" spc="328">
                <a:solidFill>
                  <a:srgbClr val="020D47"/>
                </a:solidFill>
                <a:latin typeface="Poppins Bold"/>
                <a:ea typeface="Poppins Bold"/>
                <a:cs typeface="Poppins Bold"/>
                <a:sym typeface="Poppins Bold"/>
              </a:defRPr>
            </a:lvl1pPr>
          </a:lstStyle>
          <a:p>
            <a:pPr marL="0" marR="0" lvl="0" indent="0" algn="l" defTabSz="914400" rtl="0" eaLnBrk="1" fontAlgn="auto" latinLnBrk="0" hangingPunct="0">
              <a:lnSpc>
                <a:spcPts val="4500"/>
              </a:lnSpc>
              <a:spcBef>
                <a:spcPts val="0"/>
              </a:spcBef>
              <a:spcAft>
                <a:spcPts val="0"/>
              </a:spcAft>
              <a:buClrTx/>
              <a:buSzTx/>
              <a:buFontTx/>
              <a:buNone/>
              <a:defRPr/>
            </a:pPr>
            <a:r>
              <a:rPr kumimoji="0" lang="en-US" sz="2400" b="1" i="0" u="none" strike="noStrike" kern="0" cap="none" spc="328" normalizeH="0" baseline="0" noProof="0">
                <a:ln>
                  <a:noFill/>
                </a:ln>
                <a:solidFill>
                  <a:srgbClr val="020D47"/>
                </a:solidFill>
                <a:effectLst/>
                <a:uLnTx/>
                <a:uFillTx/>
                <a:latin typeface="Poppins Bold"/>
                <a:ea typeface="Poppins Bold"/>
                <a:cs typeface="Poppins Bold"/>
                <a:sym typeface="Poppins Bold"/>
              </a:rPr>
              <a:t>AI-Powered study buddy platform</a:t>
            </a:r>
            <a:endParaRPr kumimoji="0" lang="en-US" sz="2400" b="1" i="0" u="none" strike="noStrike" kern="0" cap="none" spc="328" normalizeH="0" baseline="0" noProof="0">
              <a:ln>
                <a:noFill/>
              </a:ln>
              <a:solidFill>
                <a:srgbClr val="020D47"/>
              </a:solidFill>
              <a:effectLst/>
              <a:uLnTx/>
              <a:uFillTx/>
              <a:latin typeface="Poppins Bold"/>
              <a:ea typeface="Poppins Bold"/>
              <a:cs typeface="Poppins Bold"/>
              <a:sym typeface="Poppins Bold"/>
            </a:endParaRPr>
          </a:p>
          <a:p>
            <a:pPr marL="0" marR="0" lvl="0" indent="0" algn="l" defTabSz="914400" rtl="0" eaLnBrk="1" fontAlgn="auto" latinLnBrk="0" hangingPunct="0">
              <a:lnSpc>
                <a:spcPts val="4500"/>
              </a:lnSpc>
              <a:spcBef>
                <a:spcPts val="0"/>
              </a:spcBef>
              <a:spcAft>
                <a:spcPts val="0"/>
              </a:spcAft>
              <a:buClrTx/>
              <a:buSzTx/>
              <a:buFontTx/>
              <a:buNone/>
              <a:defRPr/>
            </a:pPr>
            <a:r>
              <a:rPr kumimoji="0" lang="en-US" sz="2400" b="1" i="0" u="none" strike="noStrike" kern="0" cap="none" spc="328" normalizeH="0" baseline="0" noProof="0">
                <a:ln>
                  <a:noFill/>
                </a:ln>
                <a:solidFill>
                  <a:srgbClr val="020D47"/>
                </a:solidFill>
                <a:effectLst/>
                <a:uLnTx/>
                <a:uFillTx/>
                <a:latin typeface="Poppins Bold"/>
                <a:ea typeface="Poppins Bold"/>
                <a:cs typeface="Poppins Bold"/>
                <a:sym typeface="Poppins Bold"/>
              </a:rPr>
              <a:t>Competitive exam: JEE</a:t>
            </a:r>
            <a:endParaRPr kumimoji="0" lang="en-US" sz="2400" b="1" i="0" u="none" strike="noStrike" kern="0" cap="none" spc="328" normalizeH="0" baseline="0" noProof="0">
              <a:ln>
                <a:noFill/>
              </a:ln>
              <a:solidFill>
                <a:srgbClr val="020D47"/>
              </a:solidFill>
              <a:effectLst/>
              <a:uLnTx/>
              <a:uFillTx/>
              <a:latin typeface="Poppins Bold"/>
              <a:ea typeface="Poppins Bold"/>
              <a:cs typeface="Poppins Bold"/>
              <a:sym typeface="Poppins Bold"/>
            </a:endParaRPr>
          </a:p>
        </p:txBody>
      </p:sp>
      <p:sp>
        <p:nvSpPr>
          <p:cNvPr id="3114" name="TextBox 66"/>
          <p:cNvSpPr txBox="1"/>
          <p:nvPr/>
        </p:nvSpPr>
        <p:spPr>
          <a:xfrm>
            <a:off x="1325563" y="8756650"/>
            <a:ext cx="5133975" cy="355600"/>
          </a:xfrm>
          <a:prstGeom prst="rect">
            <a:avLst/>
          </a:prstGeom>
          <a:noFill/>
          <a:ln w="12700">
            <a:noFill/>
          </a:ln>
        </p:spPr>
        <p:txBody>
          <a:bodyPr lIns="0" tIns="0" rIns="0" bIns="0">
            <a:spAutoFit/>
          </a:bodyPr>
          <a:p>
            <a:pPr eaLnBrk="1">
              <a:lnSpc>
                <a:spcPts val="2900"/>
              </a:lnSpc>
              <a:buNone/>
            </a:pPr>
            <a:r>
              <a:rPr lang="en-US" altLang="zh-CN" sz="2100">
                <a:solidFill>
                  <a:srgbClr val="FFFFFF"/>
                </a:solidFill>
                <a:latin typeface="Poppins" pitchFamily="2" charset="0"/>
                <a:cs typeface="Poppins" pitchFamily="2" charset="0"/>
                <a:sym typeface="Poppins" pitchFamily="2" charset="0"/>
              </a:rPr>
              <a:t>www.samadhan.sistec.ac.in/</a:t>
            </a:r>
            <a:endParaRPr lang="en-US" altLang="zh-CN" sz="2100">
              <a:solidFill>
                <a:srgbClr val="FFFFFF"/>
              </a:solidFill>
              <a:latin typeface="Poppins" pitchFamily="2" charset="0"/>
              <a:ea typeface="Poppins" pitchFamily="2" charset="0"/>
              <a:sym typeface="Poppins" pitchFamily="2" charset="0"/>
            </a:endParaRPr>
          </a:p>
        </p:txBody>
      </p:sp>
      <p:sp>
        <p:nvSpPr>
          <p:cNvPr id="3115" name="TextBox 67"/>
          <p:cNvSpPr txBox="1"/>
          <p:nvPr/>
        </p:nvSpPr>
        <p:spPr>
          <a:xfrm>
            <a:off x="1333500" y="6854825"/>
            <a:ext cx="3063875" cy="415925"/>
          </a:xfrm>
          <a:prstGeom prst="rect">
            <a:avLst/>
          </a:prstGeom>
          <a:noFill/>
          <a:ln w="12700">
            <a:noFill/>
          </a:ln>
        </p:spPr>
        <p:txBody>
          <a:bodyPr lIns="0" tIns="0" rIns="0" bIns="0">
            <a:spAutoFit/>
          </a:bodyPr>
          <a:p>
            <a:pPr eaLnBrk="1">
              <a:lnSpc>
                <a:spcPts val="3400"/>
              </a:lnSpc>
              <a:buNone/>
            </a:pPr>
            <a:r>
              <a:rPr lang="en-US" altLang="zh-CN" sz="2400" b="1">
                <a:solidFill>
                  <a:srgbClr val="FFE012"/>
                </a:solidFill>
                <a:latin typeface="Poppins Bold" pitchFamily="2" charset="0"/>
                <a:cs typeface="Poppins Bold" pitchFamily="2" charset="0"/>
                <a:sym typeface="Poppins Bold" pitchFamily="2" charset="0"/>
              </a:rPr>
              <a:t>Sukant kumar</a:t>
            </a:r>
            <a:endParaRPr lang="en-US" altLang="zh-CN" sz="2400" b="1">
              <a:solidFill>
                <a:srgbClr val="FFE012"/>
              </a:solidFill>
              <a:latin typeface="Poppins Bold" pitchFamily="2" charset="0"/>
              <a:ea typeface="Poppins Bold" pitchFamily="2" charset="0"/>
              <a:sym typeface="Poppins Bold" pitchFamily="2" charset="0"/>
            </a:endParaRPr>
          </a:p>
        </p:txBody>
      </p:sp>
      <p:sp>
        <p:nvSpPr>
          <p:cNvPr id="3116" name="TextBox 68"/>
          <p:cNvSpPr txBox="1"/>
          <p:nvPr/>
        </p:nvSpPr>
        <p:spPr>
          <a:xfrm>
            <a:off x="1333500" y="7280275"/>
            <a:ext cx="2874963" cy="357188"/>
          </a:xfrm>
          <a:prstGeom prst="rect">
            <a:avLst/>
          </a:prstGeom>
          <a:noFill/>
          <a:ln w="12700">
            <a:noFill/>
          </a:ln>
        </p:spPr>
        <p:txBody>
          <a:bodyPr lIns="0" tIns="0" rIns="0" bIns="0">
            <a:spAutoFit/>
          </a:bodyPr>
          <a:p>
            <a:pPr eaLnBrk="1">
              <a:lnSpc>
                <a:spcPts val="2900"/>
              </a:lnSpc>
              <a:buNone/>
            </a:pPr>
            <a:r>
              <a:rPr lang="en-US" altLang="zh-CN" sz="2100">
                <a:solidFill>
                  <a:srgbClr val="FFFFFF"/>
                </a:solidFill>
                <a:latin typeface="Poppins" pitchFamily="2" charset="0"/>
                <a:cs typeface="Poppins" pitchFamily="2" charset="0"/>
                <a:sym typeface="Poppins" pitchFamily="2" charset="0"/>
              </a:rPr>
              <a:t>05/09/2025</a:t>
            </a:r>
            <a:endParaRPr lang="en-US" altLang="zh-CN" sz="2100">
              <a:solidFill>
                <a:srgbClr val="FFFFFF"/>
              </a:solidFill>
              <a:latin typeface="Poppins" pitchFamily="2" charset="0"/>
              <a:ea typeface="Poppins" pitchFamily="2" charset="0"/>
              <a:sym typeface="Poppins" pitchFamily="2" charset="0"/>
            </a:endParaRPr>
          </a:p>
        </p:txBody>
      </p:sp>
      <p:sp>
        <p:nvSpPr>
          <p:cNvPr id="3117" name="TextBox 69"/>
          <p:cNvSpPr txBox="1"/>
          <p:nvPr/>
        </p:nvSpPr>
        <p:spPr>
          <a:xfrm>
            <a:off x="1319213" y="7648575"/>
            <a:ext cx="3679825" cy="355600"/>
          </a:xfrm>
          <a:prstGeom prst="rect">
            <a:avLst/>
          </a:prstGeom>
          <a:noFill/>
          <a:ln w="12700">
            <a:noFill/>
          </a:ln>
        </p:spPr>
        <p:txBody>
          <a:bodyPr lIns="0" tIns="0" rIns="0" bIns="0">
            <a:spAutoFit/>
          </a:bodyPr>
          <a:p>
            <a:pPr eaLnBrk="1">
              <a:lnSpc>
                <a:spcPts val="2900"/>
              </a:lnSpc>
              <a:buNone/>
            </a:pPr>
            <a:r>
              <a:rPr lang="en-US" altLang="zh-CN" sz="2100">
                <a:solidFill>
                  <a:srgbClr val="FFFFFF"/>
                </a:solidFill>
                <a:latin typeface="Poppins" pitchFamily="2" charset="0"/>
                <a:cs typeface="Poppins" pitchFamily="2" charset="0"/>
                <a:sym typeface="Poppins" pitchFamily="2" charset="0"/>
              </a:rPr>
              <a:t>CIST, bhopal</a:t>
            </a:r>
            <a:endParaRPr lang="en-US" altLang="zh-CN" sz="2100">
              <a:solidFill>
                <a:srgbClr val="FFFFFF"/>
              </a:solidFill>
              <a:latin typeface="Poppins" pitchFamily="2" charset="0"/>
              <a:ea typeface="Poppins" pitchFamily="2" charset="0"/>
              <a:sym typeface="Poppins" pitchFamily="2" charset="0"/>
            </a:endParaRPr>
          </a:p>
        </p:txBody>
      </p:sp>
      <p:sp>
        <p:nvSpPr>
          <p:cNvPr id="3118" name="TextBox 67"/>
          <p:cNvSpPr txBox="1"/>
          <p:nvPr/>
        </p:nvSpPr>
        <p:spPr>
          <a:xfrm>
            <a:off x="1325563" y="6494463"/>
            <a:ext cx="3063875" cy="414337"/>
          </a:xfrm>
          <a:prstGeom prst="rect">
            <a:avLst/>
          </a:prstGeom>
          <a:noFill/>
          <a:ln w="12700">
            <a:noFill/>
          </a:ln>
        </p:spPr>
        <p:txBody>
          <a:bodyPr lIns="0" tIns="0" rIns="0" bIns="0">
            <a:spAutoFit/>
          </a:bodyPr>
          <a:p>
            <a:pPr eaLnBrk="1">
              <a:lnSpc>
                <a:spcPts val="3400"/>
              </a:lnSpc>
              <a:buNone/>
            </a:pPr>
            <a:r>
              <a:rPr lang="en-US" altLang="zh-CN" sz="2400" b="1">
                <a:solidFill>
                  <a:srgbClr val="FFE012"/>
                </a:solidFill>
                <a:latin typeface="Poppins Bold" pitchFamily="2" charset="0"/>
                <a:cs typeface="Poppins Bold" pitchFamily="2" charset="0"/>
                <a:sym typeface="Poppins Bold" pitchFamily="2" charset="0"/>
              </a:rPr>
              <a:t>Cyber knights</a:t>
            </a:r>
            <a:endParaRPr lang="en-US" altLang="zh-CN" sz="2400" b="1">
              <a:solidFill>
                <a:srgbClr val="FFE012"/>
              </a:solidFill>
              <a:latin typeface="Poppins Bold" pitchFamily="2" charset="0"/>
              <a:ea typeface="Poppins Bold" pitchFamily="2" charset="0"/>
              <a:sym typeface="Poppins Bold" pitchFamily="2"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gs>
            <a:gs pos="100000">
              <a:srgbClr val="020D47"/>
            </a:gs>
          </a:gsLst>
          <a:lin ang="0"/>
          <a:tileRect/>
        </a:gradFill>
        <a:effectLst/>
      </p:bgPr>
    </p:bg>
    <p:spTree>
      <p:nvGrpSpPr>
        <p:cNvPr id="1" name=""/>
        <p:cNvGrpSpPr/>
        <p:nvPr/>
      </p:nvGrpSpPr>
      <p:grpSpPr/>
      <p:sp>
        <p:nvSpPr>
          <p:cNvPr id="12290" name="TextBox 2"/>
          <p:cNvSpPr txBox="1"/>
          <p:nvPr/>
        </p:nvSpPr>
        <p:spPr>
          <a:xfrm>
            <a:off x="3341688" y="606425"/>
            <a:ext cx="11360150" cy="868363"/>
          </a:xfrm>
          <a:prstGeom prst="rect">
            <a:avLst/>
          </a:prstGeom>
          <a:noFill/>
          <a:ln w="12700">
            <a:noFill/>
          </a:ln>
        </p:spPr>
        <p:txBody>
          <a:bodyPr lIns="0" tIns="0" rIns="0" bIns="0">
            <a:spAutoFit/>
          </a:bodyPr>
          <a:p>
            <a:pPr algn="ctr" eaLnBrk="1">
              <a:lnSpc>
                <a:spcPts val="6800"/>
              </a:lnSpc>
              <a:buNone/>
            </a:pPr>
            <a:r>
              <a:rPr lang="en-US" altLang="zh-CN" sz="6100" b="1">
                <a:solidFill>
                  <a:srgbClr val="FFE012"/>
                </a:solidFill>
                <a:latin typeface="Poppins Bold" pitchFamily="2" charset="0"/>
                <a:cs typeface="Poppins Bold" pitchFamily="2" charset="0"/>
                <a:sym typeface="Poppins Bold" pitchFamily="2" charset="0"/>
              </a:rPr>
              <a:t>Evaluation Metrics</a:t>
            </a:r>
            <a:endParaRPr lang="en-US" altLang="zh-CN" sz="6100" b="1">
              <a:solidFill>
                <a:srgbClr val="FFE012"/>
              </a:solidFill>
              <a:latin typeface="Poppins Bold" pitchFamily="2" charset="0"/>
              <a:ea typeface="Poppins Bold" pitchFamily="2" charset="0"/>
              <a:sym typeface="Poppins Bold" pitchFamily="2" charset="0"/>
            </a:endParaRPr>
          </a:p>
        </p:txBody>
      </p:sp>
      <p:sp>
        <p:nvSpPr>
          <p:cNvPr id="220" name="TextBox 3"/>
          <p:cNvSpPr txBox="1"/>
          <p:nvPr/>
        </p:nvSpPr>
        <p:spPr>
          <a:xfrm>
            <a:off x="1028700" y="3098800"/>
            <a:ext cx="16230600" cy="5105400"/>
          </a:xfrm>
          <a:prstGeom prst="rect">
            <a:avLst/>
          </a:prstGeom>
          <a:ln w="12700">
            <a:miter lim="400000"/>
          </a:ln>
        </p:spPr>
        <p:txBody>
          <a:bodyPr lIns="0" tIns="0" rIns="0" bIns="0">
            <a:spAutoFit/>
          </a:bodyPr>
          <a:lstStyle/>
          <a:p>
            <a:pPr marR="0" defTabSz="457200" eaLnBrk="1" fontAlgn="auto">
              <a:spcBef>
                <a:spcPts val="1200"/>
              </a:spcBef>
              <a:spcAft>
                <a:spcPts val="0"/>
              </a:spcAft>
              <a:buClrTx/>
              <a:buSzTx/>
              <a:buFontTx/>
              <a:buNone/>
              <a:defRPr sz="2800" b="1">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Anticipated Impact:</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Improved Learning Outcomes:</a:t>
            </a:r>
            <a:r>
              <a:rPr kumimoji="0" sz="2800" kern="0" cap="none" spc="0" normalizeH="0" baseline="0" noProof="0">
                <a:solidFill>
                  <a:srgbClr val="FFFFFF"/>
                </a:solidFill>
                <a:latin typeface="Times Roman"/>
                <a:ea typeface="Times Roman"/>
                <a:cs typeface="Times Roman"/>
                <a:sym typeface="Times Roman"/>
              </a:rPr>
              <a:t> Students will learn faster and more effectively.</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Increased Accessibility:</a:t>
            </a:r>
            <a:r>
              <a:rPr kumimoji="0" sz="2800" kern="0" cap="none" spc="0" normalizeH="0" baseline="0" noProof="0">
                <a:solidFill>
                  <a:srgbClr val="FFFFFF"/>
                </a:solidFill>
                <a:latin typeface="Times Roman"/>
                <a:ea typeface="Times Roman"/>
                <a:cs typeface="Times Roman"/>
                <a:sym typeface="Times Roman"/>
              </a:rPr>
              <a:t> Multilingual and multimedia support will make learning available to more people.</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Efficiency:</a:t>
            </a:r>
            <a:r>
              <a:rPr kumimoji="0" sz="2800" kern="0" cap="none" spc="0" normalizeH="0" baseline="0" noProof="0">
                <a:solidFill>
                  <a:srgbClr val="FFFFFF"/>
                </a:solidFill>
                <a:latin typeface="Times Roman"/>
                <a:ea typeface="Times Roman"/>
                <a:cs typeface="Times Roman"/>
                <a:sym typeface="Times Roman"/>
              </a:rPr>
              <a:t> Students will save time on note-taking and revision.</a:t>
            </a:r>
            <a:endParaRPr kumimoji="0" sz="2800" kern="0" cap="none" spc="0" normalizeH="0" baseline="0" noProof="0">
              <a:solidFill>
                <a:srgbClr val="FFFFFF"/>
              </a:solidFill>
              <a:latin typeface="Times Roman"/>
              <a:ea typeface="Times Roman"/>
              <a:cs typeface="Times Roman"/>
              <a:sym typeface="Times Roman"/>
            </a:endParaRPr>
          </a:p>
          <a:p>
            <a:pPr marR="0" defTabSz="457200" eaLnBrk="1" fontAlgn="auto">
              <a:spcBef>
                <a:spcPts val="1200"/>
              </a:spcBef>
              <a:spcAft>
                <a:spcPts val="0"/>
              </a:spcAft>
              <a:buClrTx/>
              <a:buSzTx/>
              <a:buFontTx/>
              <a:buNone/>
              <a:defRPr sz="2800" b="1">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KPIs:</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Response Time:</a:t>
            </a:r>
            <a:r>
              <a:rPr kumimoji="0" sz="2800" kern="0" cap="none" spc="0" normalizeH="0" baseline="0" noProof="0">
                <a:solidFill>
                  <a:srgbClr val="FFFFFF"/>
                </a:solidFill>
                <a:latin typeface="Times Roman"/>
                <a:ea typeface="Times Roman"/>
                <a:cs typeface="Times Roman"/>
                <a:sym typeface="Times Roman"/>
              </a:rPr>
              <a:t> Speed of summarization and quiz generation (Target: under 10 seconds).</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Accuracy:</a:t>
            </a:r>
            <a:r>
              <a:rPr kumimoji="0" sz="2800" kern="0" cap="none" spc="0" normalizeH="0" baseline="0" noProof="0">
                <a:solidFill>
                  <a:srgbClr val="FFFFFF"/>
                </a:solidFill>
                <a:latin typeface="Times Roman"/>
                <a:ea typeface="Times Roman"/>
                <a:cs typeface="Times Roman"/>
                <a:sym typeface="Times Roman"/>
              </a:rPr>
              <a:t> Correctness of AI-generated summaries and answers (Target: 95%+).</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User Engagement:</a:t>
            </a:r>
            <a:r>
              <a:rPr kumimoji="0" sz="2800" kern="0" cap="none" spc="0" normalizeH="0" baseline="0" noProof="0">
                <a:solidFill>
                  <a:srgbClr val="FFFFFF"/>
                </a:solidFill>
                <a:latin typeface="Times Roman"/>
                <a:ea typeface="Times Roman"/>
                <a:cs typeface="Times Roman"/>
                <a:sym typeface="Times Roman"/>
              </a:rPr>
              <a:t> Frequency of use and retention rate (Target: 70%+ weekly active users).</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Student Performance:</a:t>
            </a:r>
            <a:r>
              <a:rPr kumimoji="0" sz="2800" kern="0" cap="none" spc="0" normalizeH="0" baseline="0" noProof="0">
                <a:solidFill>
                  <a:srgbClr val="FFFFFF"/>
                </a:solidFill>
                <a:latin typeface="Times Roman"/>
                <a:ea typeface="Times Roman"/>
                <a:cs typeface="Times Roman"/>
                <a:sym typeface="Times Roman"/>
              </a:rPr>
              <a:t> Measurable improvement in test scores for students using the platform consistently.</a:t>
            </a:r>
            <a:endParaRPr kumimoji="0" sz="2800" kern="0" cap="none" spc="0" normalizeH="0" baseline="0" noProof="0">
              <a:solidFill>
                <a:srgbClr val="FFFFFF"/>
              </a:solidFill>
              <a:latin typeface="Times Roman"/>
              <a:ea typeface="Times Roman"/>
              <a:cs typeface="Times Roman"/>
              <a:sym typeface="Times Roman"/>
            </a:endParaRPr>
          </a:p>
        </p:txBody>
      </p:sp>
      <p:sp>
        <p:nvSpPr>
          <p:cNvPr id="12292" name="Freeform 5"/>
          <p:cNvSpPr/>
          <p:nvPr/>
        </p:nvSpPr>
        <p:spPr>
          <a:xfrm>
            <a:off x="-1331912"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12293" name="Freeform 8"/>
          <p:cNvSpPr/>
          <p:nvPr/>
        </p:nvSpPr>
        <p:spPr>
          <a:xfrm>
            <a:off x="14898688"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12294" name="Freeform 11"/>
          <p:cNvSpPr/>
          <p:nvPr/>
        </p:nvSpPr>
        <p:spPr>
          <a:xfrm>
            <a:off x="1231900" y="1028700"/>
            <a:ext cx="1949450" cy="1741488"/>
          </a:xfrm>
          <a:custGeom>
            <a:avLst/>
            <a:gdLst/>
            <a:ahLst/>
            <a:cxnLst>
              <a:cxn ang="0">
                <a:pos x="974927" y="870947"/>
              </a:cxn>
              <a:cxn ang="5898240">
                <a:pos x="974927" y="870947"/>
              </a:cxn>
              <a:cxn ang="11796480">
                <a:pos x="974927" y="870947"/>
              </a:cxn>
              <a:cxn ang="17694720">
                <a:pos x="974927" y="870947"/>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12295" name="Freeform 14"/>
          <p:cNvSpPr/>
          <p:nvPr/>
        </p:nvSpPr>
        <p:spPr>
          <a:xfrm>
            <a:off x="15109825" y="1028700"/>
            <a:ext cx="1951038" cy="1741488"/>
          </a:xfrm>
          <a:custGeom>
            <a:avLst/>
            <a:gdLst/>
            <a:ahLst/>
            <a:cxnLst>
              <a:cxn ang="0">
                <a:pos x="974927" y="870947"/>
              </a:cxn>
              <a:cxn ang="5898240">
                <a:pos x="974927" y="870947"/>
              </a:cxn>
              <a:cxn ang="11796480">
                <a:pos x="974927" y="870947"/>
              </a:cxn>
              <a:cxn ang="17694720">
                <a:pos x="974927" y="870947"/>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225" name="Freeform 17"/>
          <p:cNvSpPr/>
          <p:nvPr/>
        </p:nvSpPr>
        <p:spPr>
          <a:xfrm rot="16200000">
            <a:off x="9083167" y="-2978272"/>
            <a:ext cx="121667" cy="1089516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226"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12302" name="Freeform 62"/>
          <p:cNvSpPr/>
          <p:nvPr/>
        </p:nvSpPr>
        <p:spPr>
          <a:xfrm>
            <a:off x="12912725" y="9282113"/>
            <a:ext cx="5375275" cy="1042987"/>
          </a:xfrm>
          <a:prstGeom prst="rect">
            <a:avLst/>
          </a:prstGeom>
          <a:blipFill rotWithShape="1">
            <a:blip r:embed="rId1"/>
            <a:stretch>
              <a:fillRect/>
            </a:stretch>
          </a:blipFill>
          <a:ln w="12700">
            <a:noFill/>
          </a:ln>
        </p:spPr>
        <p:txBody>
          <a:bodyPr lIns="45719" rIns="45719"/>
          <a:p>
            <a:pPr eaLnBrk="1">
              <a:buNone/>
            </a:pPr>
            <a:endParaRPr>
              <a:latin typeface="Calibri"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gs>
            <a:gs pos="100000">
              <a:srgbClr val="020D47"/>
            </a:gs>
          </a:gsLst>
          <a:lin ang="0"/>
          <a:tileRect/>
        </a:gradFill>
        <a:effectLst/>
      </p:bgPr>
    </p:bg>
    <p:spTree>
      <p:nvGrpSpPr>
        <p:cNvPr id="1" name=""/>
        <p:cNvGrpSpPr/>
        <p:nvPr/>
      </p:nvGrpSpPr>
      <p:grpSpPr/>
      <p:sp>
        <p:nvSpPr>
          <p:cNvPr id="4098" name="Freeform 3"/>
          <p:cNvSpPr/>
          <p:nvPr/>
        </p:nvSpPr>
        <p:spPr>
          <a:xfrm>
            <a:off x="-1328737" y="-776287"/>
            <a:ext cx="6972300" cy="6119812"/>
          </a:xfrm>
          <a:custGeom>
            <a:avLst/>
            <a:gdLst/>
            <a:ahLst/>
            <a:cxnLst>
              <a:cxn ang="0">
                <a:pos x="3486193" y="3059980"/>
              </a:cxn>
              <a:cxn ang="5898240">
                <a:pos x="3486193" y="3059980"/>
              </a:cxn>
              <a:cxn ang="11796480">
                <a:pos x="3486193" y="3059980"/>
              </a:cxn>
              <a:cxn ang="17694720">
                <a:pos x="3486193" y="3059980"/>
              </a:cxn>
            </a:cxnLst>
            <a:pathLst>
              <a:path w="21468" h="21600">
                <a:moveTo>
                  <a:pt x="21270" y="11643"/>
                </a:moveTo>
                <a:lnTo>
                  <a:pt x="16643" y="20757"/>
                </a:lnTo>
                <a:cubicBezTo>
                  <a:pt x="16379" y="21279"/>
                  <a:pt x="15892" y="21600"/>
                  <a:pt x="15365" y="21600"/>
                </a:cubicBezTo>
                <a:lnTo>
                  <a:pt x="6103" y="21600"/>
                </a:lnTo>
                <a:cubicBezTo>
                  <a:pt x="5576" y="21600"/>
                  <a:pt x="5089" y="21279"/>
                  <a:pt x="4825" y="20757"/>
                </a:cubicBezTo>
                <a:lnTo>
                  <a:pt x="198" y="11643"/>
                </a:lnTo>
                <a:cubicBezTo>
                  <a:pt x="-66" y="11122"/>
                  <a:pt x="-66" y="10478"/>
                  <a:pt x="198" y="9957"/>
                </a:cubicBezTo>
                <a:lnTo>
                  <a:pt x="4825" y="843"/>
                </a:lnTo>
                <a:cubicBezTo>
                  <a:pt x="5089" y="321"/>
                  <a:pt x="5576" y="0"/>
                  <a:pt x="6103" y="0"/>
                </a:cubicBezTo>
                <a:lnTo>
                  <a:pt x="15365" y="0"/>
                </a:lnTo>
                <a:cubicBezTo>
                  <a:pt x="15892" y="0"/>
                  <a:pt x="16379" y="321"/>
                  <a:pt x="16643" y="843"/>
                </a:cubicBezTo>
                <a:lnTo>
                  <a:pt x="21270" y="9957"/>
                </a:lnTo>
                <a:cubicBezTo>
                  <a:pt x="21534" y="10478"/>
                  <a:pt x="21534" y="11122"/>
                  <a:pt x="21270" y="11643"/>
                </a:cubicBezTo>
                <a:close/>
              </a:path>
            </a:pathLst>
          </a:custGeom>
          <a:solidFill>
            <a:srgbClr val="E2C507">
              <a:alpha val="100000"/>
            </a:srgbClr>
          </a:solidFill>
          <a:ln w="12700">
            <a:noFill/>
          </a:ln>
        </p:spPr>
        <p:txBody>
          <a:bodyPr/>
          <a:p>
            <a:endParaRPr lang="en-US"/>
          </a:p>
        </p:txBody>
      </p:sp>
      <p:sp>
        <p:nvSpPr>
          <p:cNvPr id="4099" name="Freeform 6"/>
          <p:cNvSpPr/>
          <p:nvPr/>
        </p:nvSpPr>
        <p:spPr>
          <a:xfrm>
            <a:off x="-1328737" y="5111750"/>
            <a:ext cx="8194675" cy="7170738"/>
          </a:xfrm>
          <a:custGeom>
            <a:avLst/>
            <a:gdLst/>
            <a:ahLst/>
            <a:cxnLst>
              <a:cxn ang="0">
                <a:pos x="4096842" y="3584758"/>
              </a:cxn>
              <a:cxn ang="5898240">
                <a:pos x="4096842" y="3584758"/>
              </a:cxn>
              <a:cxn ang="11796480">
                <a:pos x="4096842" y="3584758"/>
              </a:cxn>
              <a:cxn ang="17694720">
                <a:pos x="4096842" y="3584758"/>
              </a:cxn>
            </a:cxnLst>
            <a:pathLst>
              <a:path w="21487" h="21600">
                <a:moveTo>
                  <a:pt x="21319" y="11519"/>
                </a:moveTo>
                <a:lnTo>
                  <a:pt x="16578" y="20881"/>
                </a:lnTo>
                <a:cubicBezTo>
                  <a:pt x="16352" y="21326"/>
                  <a:pt x="15938" y="21600"/>
                  <a:pt x="15489" y="21600"/>
                </a:cubicBezTo>
                <a:lnTo>
                  <a:pt x="5999" y="21600"/>
                </a:lnTo>
                <a:cubicBezTo>
                  <a:pt x="5550" y="21600"/>
                  <a:pt x="5136" y="21326"/>
                  <a:pt x="4910" y="20881"/>
                </a:cubicBezTo>
                <a:lnTo>
                  <a:pt x="169" y="11519"/>
                </a:lnTo>
                <a:cubicBezTo>
                  <a:pt x="-56" y="11075"/>
                  <a:pt x="-56" y="10525"/>
                  <a:pt x="169" y="10081"/>
                </a:cubicBezTo>
                <a:lnTo>
                  <a:pt x="4910" y="719"/>
                </a:lnTo>
                <a:cubicBezTo>
                  <a:pt x="5136" y="274"/>
                  <a:pt x="5550" y="0"/>
                  <a:pt x="5999" y="0"/>
                </a:cubicBezTo>
                <a:lnTo>
                  <a:pt x="15489" y="0"/>
                </a:lnTo>
                <a:cubicBezTo>
                  <a:pt x="15938" y="0"/>
                  <a:pt x="16352" y="274"/>
                  <a:pt x="16578" y="719"/>
                </a:cubicBezTo>
                <a:lnTo>
                  <a:pt x="21319" y="10081"/>
                </a:lnTo>
                <a:cubicBezTo>
                  <a:pt x="21544" y="10525"/>
                  <a:pt x="21544" y="11075"/>
                  <a:pt x="21319" y="11519"/>
                </a:cubicBezTo>
                <a:close/>
              </a:path>
            </a:pathLst>
          </a:custGeom>
          <a:solidFill>
            <a:srgbClr val="FFE012">
              <a:alpha val="100000"/>
            </a:srgbClr>
          </a:solidFill>
          <a:ln w="12700">
            <a:noFill/>
          </a:ln>
        </p:spPr>
        <p:txBody>
          <a:bodyPr/>
          <a:p>
            <a:endParaRPr lang="en-US"/>
          </a:p>
        </p:txBody>
      </p:sp>
      <p:sp>
        <p:nvSpPr>
          <p:cNvPr id="4100" name="Freeform 9"/>
          <p:cNvSpPr/>
          <p:nvPr/>
        </p:nvSpPr>
        <p:spPr>
          <a:xfrm>
            <a:off x="-1831975" y="1589088"/>
            <a:ext cx="7978775" cy="7108825"/>
          </a:xfrm>
          <a:custGeom>
            <a:avLst/>
            <a:gdLst/>
            <a:ahLst/>
            <a:cxnLst>
              <a:cxn ang="0">
                <a:pos x="3989008" y="3553762"/>
              </a:cxn>
              <a:cxn ang="5898240">
                <a:pos x="3989008" y="3553762"/>
              </a:cxn>
              <a:cxn ang="11796480">
                <a:pos x="3989008" y="3553762"/>
              </a:cxn>
              <a:cxn ang="17694720">
                <a:pos x="3989008" y="3553762"/>
              </a:cxn>
            </a:cxnLst>
            <a:pathLst>
              <a:path w="21422" h="21600">
                <a:moveTo>
                  <a:pt x="15070" y="0"/>
                </a:moveTo>
                <a:lnTo>
                  <a:pt x="6352" y="0"/>
                </a:lnTo>
                <a:cubicBezTo>
                  <a:pt x="5640" y="0"/>
                  <a:pt x="4982" y="430"/>
                  <a:pt x="4626" y="1128"/>
                </a:cubicBezTo>
                <a:lnTo>
                  <a:pt x="267" y="9672"/>
                </a:lnTo>
                <a:cubicBezTo>
                  <a:pt x="-89" y="10370"/>
                  <a:pt x="-89" y="11230"/>
                  <a:pt x="267" y="11928"/>
                </a:cubicBezTo>
                <a:lnTo>
                  <a:pt x="4626" y="20472"/>
                </a:lnTo>
                <a:cubicBezTo>
                  <a:pt x="4982" y="21170"/>
                  <a:pt x="5640" y="21600"/>
                  <a:pt x="6352" y="21600"/>
                </a:cubicBezTo>
                <a:lnTo>
                  <a:pt x="15070" y="21600"/>
                </a:lnTo>
                <a:cubicBezTo>
                  <a:pt x="15782" y="21600"/>
                  <a:pt x="16440" y="21170"/>
                  <a:pt x="16796" y="20472"/>
                </a:cubicBezTo>
                <a:lnTo>
                  <a:pt x="21155" y="11928"/>
                </a:lnTo>
                <a:cubicBezTo>
                  <a:pt x="21511" y="11230"/>
                  <a:pt x="21511" y="10370"/>
                  <a:pt x="21155" y="9672"/>
                </a:cubicBezTo>
                <a:lnTo>
                  <a:pt x="16796" y="1128"/>
                </a:lnTo>
                <a:cubicBezTo>
                  <a:pt x="16440" y="430"/>
                  <a:pt x="15782" y="0"/>
                  <a:pt x="15070" y="0"/>
                </a:cubicBezTo>
                <a:close/>
              </a:path>
            </a:pathLst>
          </a:custGeom>
          <a:blipFill rotWithShape="1">
            <a:blip r:embed="rId1"/>
            <a:stretch>
              <a:fillRect/>
            </a:stretch>
          </a:blipFill>
          <a:ln w="371475" cap="rnd" cmpd="sng">
            <a:solidFill>
              <a:srgbClr val="FFFFFF">
                <a:alpha val="100000"/>
              </a:srgbClr>
            </a:solidFill>
            <a:prstDash val="solid"/>
            <a:headEnd type="none" w="med" len="med"/>
            <a:tailEnd type="none" w="med" len="med"/>
          </a:ln>
        </p:spPr>
        <p:txBody>
          <a:bodyPr/>
          <a:p>
            <a:endParaRPr lang="en-US"/>
          </a:p>
        </p:txBody>
      </p:sp>
      <p:sp>
        <p:nvSpPr>
          <p:cNvPr id="135" name="Freeform 11"/>
          <p:cNvSpPr/>
          <p:nvPr/>
        </p:nvSpPr>
        <p:spPr>
          <a:xfrm rot="1804263">
            <a:off x="6564051" y="8262793"/>
            <a:ext cx="214149" cy="2936201"/>
          </a:xfrm>
          <a:prstGeom prst="rect">
            <a:avLst/>
          </a:prstGeom>
          <a:gradFill>
            <a:gsLst>
              <a:gs pos="0">
                <a:srgbClr val="E2C507">
                  <a:alpha val="0"/>
                </a:srgbClr>
              </a:gs>
              <a:gs pos="50000">
                <a:srgbClr val="E2C507"/>
              </a:gs>
              <a:gs pos="100000">
                <a:srgbClr val="E2C507"/>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136" name="Freeform 14"/>
          <p:cNvSpPr/>
          <p:nvPr/>
        </p:nvSpPr>
        <p:spPr>
          <a:xfrm rot="8978078">
            <a:off x="5203516" y="-688008"/>
            <a:ext cx="214149" cy="2936199"/>
          </a:xfrm>
          <a:prstGeom prst="rect">
            <a:avLst/>
          </a:prstGeom>
          <a:gradFill>
            <a:gsLst>
              <a:gs pos="0">
                <a:srgbClr val="E2C507">
                  <a:alpha val="0"/>
                </a:srgbClr>
              </a:gs>
              <a:gs pos="50000">
                <a:srgbClr val="E2C507"/>
              </a:gs>
              <a:gs pos="100000">
                <a:srgbClr val="E2C507"/>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4107" name="Freeform 17"/>
          <p:cNvSpPr/>
          <p:nvPr/>
        </p:nvSpPr>
        <p:spPr>
          <a:xfrm>
            <a:off x="6129338" y="2100263"/>
            <a:ext cx="431800" cy="433387"/>
          </a:xfrm>
          <a:prstGeom prst="ellipse">
            <a:avLst/>
          </a:prstGeom>
          <a:solidFill>
            <a:srgbClr val="E2C507"/>
          </a:solidFill>
          <a:ln w="12700">
            <a:noFill/>
          </a:ln>
        </p:spPr>
        <p:txBody>
          <a:bodyPr lIns="45719" rIns="45719"/>
          <a:p>
            <a:pPr eaLnBrk="1">
              <a:buNone/>
            </a:pPr>
            <a:endParaRPr>
              <a:latin typeface="Calibri" pitchFamily="34" charset="0"/>
            </a:endParaRPr>
          </a:p>
        </p:txBody>
      </p:sp>
      <p:sp>
        <p:nvSpPr>
          <p:cNvPr id="4108" name="Freeform 20"/>
          <p:cNvSpPr/>
          <p:nvPr/>
        </p:nvSpPr>
        <p:spPr>
          <a:xfrm>
            <a:off x="6723063" y="7735888"/>
            <a:ext cx="433387" cy="431800"/>
          </a:xfrm>
          <a:prstGeom prst="ellipse">
            <a:avLst/>
          </a:prstGeom>
          <a:solidFill>
            <a:srgbClr val="E2C507"/>
          </a:solidFill>
          <a:ln w="12700">
            <a:noFill/>
          </a:ln>
        </p:spPr>
        <p:txBody>
          <a:bodyPr lIns="45719" rIns="45719"/>
          <a:p>
            <a:pPr eaLnBrk="1">
              <a:buNone/>
            </a:pPr>
            <a:endParaRPr>
              <a:latin typeface="Calibri" pitchFamily="34" charset="0"/>
            </a:endParaRPr>
          </a:p>
        </p:txBody>
      </p:sp>
      <p:sp>
        <p:nvSpPr>
          <p:cNvPr id="4109" name="Freeform 22"/>
          <p:cNvSpPr/>
          <p:nvPr/>
        </p:nvSpPr>
        <p:spPr>
          <a:xfrm>
            <a:off x="4267200" y="9139238"/>
            <a:ext cx="1247775" cy="238125"/>
          </a:xfrm>
          <a:prstGeom prst="rect">
            <a:avLst/>
          </a:prstGeom>
          <a:blipFill rotWithShape="1">
            <a:blip r:embed="rId2"/>
            <a:stretch>
              <a:fillRect/>
            </a:stretch>
          </a:blipFill>
          <a:ln w="12700">
            <a:noFill/>
          </a:ln>
        </p:spPr>
        <p:txBody>
          <a:bodyPr lIns="45719" rIns="45719"/>
          <a:p>
            <a:pPr eaLnBrk="1">
              <a:buNone/>
            </a:pPr>
            <a:endParaRPr>
              <a:latin typeface="Calibri" pitchFamily="34" charset="0"/>
            </a:endParaRPr>
          </a:p>
        </p:txBody>
      </p:sp>
      <p:sp>
        <p:nvSpPr>
          <p:cNvPr id="4110" name="Freeform 23"/>
          <p:cNvSpPr/>
          <p:nvPr/>
        </p:nvSpPr>
        <p:spPr>
          <a:xfrm>
            <a:off x="630238" y="909638"/>
            <a:ext cx="1247775" cy="238125"/>
          </a:xfrm>
          <a:prstGeom prst="rect">
            <a:avLst/>
          </a:prstGeom>
          <a:blipFill rotWithShape="1">
            <a:blip r:embed="rId2"/>
            <a:stretch>
              <a:fillRect/>
            </a:stretch>
          </a:blipFill>
          <a:ln w="12700">
            <a:noFill/>
          </a:ln>
        </p:spPr>
        <p:txBody>
          <a:bodyPr lIns="45719" rIns="45719"/>
          <a:p>
            <a:pPr eaLnBrk="1">
              <a:buNone/>
            </a:pPr>
            <a:endParaRPr>
              <a:latin typeface="Calibri" pitchFamily="34" charset="0"/>
            </a:endParaRPr>
          </a:p>
        </p:txBody>
      </p:sp>
      <p:sp>
        <p:nvSpPr>
          <p:cNvPr id="141" name="Freeform 25"/>
          <p:cNvSpPr/>
          <p:nvPr/>
        </p:nvSpPr>
        <p:spPr>
          <a:xfrm rot="16200000">
            <a:off x="12372019" y="486751"/>
            <a:ext cx="700321" cy="12341008"/>
          </a:xfrm>
          <a:prstGeom prst="rect">
            <a:avLst/>
          </a:prstGeom>
          <a:gradFill>
            <a:gsLst>
              <a:gs pos="0">
                <a:srgbClr val="E2C507">
                  <a:alpha val="0"/>
                </a:srgbClr>
              </a:gs>
              <a:gs pos="50000">
                <a:srgbClr val="E2C507"/>
              </a:gs>
              <a:gs pos="100000">
                <a:srgbClr val="E2C507"/>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4114" name="Freeform 27"/>
          <p:cNvSpPr/>
          <p:nvPr/>
        </p:nvSpPr>
        <p:spPr>
          <a:xfrm>
            <a:off x="6899275" y="3840163"/>
            <a:ext cx="1066800" cy="309562"/>
          </a:xfrm>
          <a:prstGeom prst="rect">
            <a:avLst/>
          </a:prstGeom>
          <a:blipFill rotWithShape="1">
            <a:blip r:embed="rId3"/>
            <a:stretch>
              <a:fillRect/>
            </a:stretch>
          </a:blipFill>
          <a:ln w="12700">
            <a:noFill/>
          </a:ln>
        </p:spPr>
        <p:txBody>
          <a:bodyPr lIns="45719" rIns="45719"/>
          <a:p>
            <a:pPr eaLnBrk="1">
              <a:buNone/>
            </a:pPr>
            <a:endParaRPr>
              <a:latin typeface="Calibri" pitchFamily="34" charset="0"/>
            </a:endParaRPr>
          </a:p>
        </p:txBody>
      </p:sp>
      <p:sp>
        <p:nvSpPr>
          <p:cNvPr id="143" name="TextBox 28"/>
          <p:cNvSpPr txBox="1"/>
          <p:nvPr/>
        </p:nvSpPr>
        <p:spPr>
          <a:xfrm>
            <a:off x="8185150" y="2363788"/>
            <a:ext cx="9074150" cy="3911600"/>
          </a:xfrm>
          <a:prstGeom prst="rect">
            <a:avLst/>
          </a:prstGeom>
          <a:ln w="12700">
            <a:miter lim="400000"/>
          </a:ln>
        </p:spPr>
        <p:txBody>
          <a:bodyPr lIns="0" tIns="0" rIns="0" bIns="0">
            <a:spAutoFit/>
          </a:bodyPr>
          <a:p>
            <a:pPr marL="650875" lvl="1" indent="-325120" algn="just" eaLnBrk="1">
              <a:lnSpc>
                <a:spcPts val="4200"/>
              </a:lnSpc>
              <a:buSzPct val="100000"/>
              <a:buFont typeface="Arial" panose="020B0604020202090204" pitchFamily="34" charset="0"/>
              <a:buChar char="•"/>
            </a:pPr>
            <a:r>
              <a:rPr lang="en-US" altLang="zh-CN" sz="3500" b="1">
                <a:solidFill>
                  <a:srgbClr val="FFFFFF"/>
                </a:solidFill>
                <a:latin typeface="Poppins" pitchFamily="2" charset="0"/>
                <a:cs typeface="Poppins" pitchFamily="2" charset="0"/>
                <a:sym typeface="Poppins" pitchFamily="2" charset="0"/>
              </a:rPr>
              <a:t>AI-Powered Study Buddy Platform</a:t>
            </a:r>
            <a:endParaRPr lang="en-US" altLang="zh-CN" sz="3500" b="1">
              <a:solidFill>
                <a:srgbClr val="FFFFFF"/>
              </a:solidFill>
              <a:latin typeface="Poppins" pitchFamily="2" charset="0"/>
              <a:cs typeface="Poppins" pitchFamily="2" charset="0"/>
              <a:sym typeface="Poppins" pitchFamily="2" charset="0"/>
            </a:endParaRPr>
          </a:p>
          <a:p>
            <a:pPr algn="just" eaLnBrk="1">
              <a:lnSpc>
                <a:spcPts val="4200"/>
              </a:lnSpc>
              <a:buNone/>
            </a:pPr>
            <a:endParaRPr lang="en-US" altLang="zh-CN" sz="3000">
              <a:solidFill>
                <a:srgbClr val="FFFFFF"/>
              </a:solidFill>
              <a:latin typeface="Poppins" pitchFamily="2" charset="0"/>
              <a:cs typeface="Poppins" pitchFamily="2" charset="0"/>
              <a:sym typeface="Poppins" pitchFamily="2" charset="0"/>
            </a:endParaRPr>
          </a:p>
          <a:p>
            <a:pPr lvl="3" indent="685800" eaLnBrk="1">
              <a:spcBef>
                <a:spcPts val="1200"/>
              </a:spcBef>
              <a:buNone/>
            </a:pPr>
            <a:r>
              <a:rPr lang="en-US" altLang="zh-CN" sz="2600" b="1">
                <a:solidFill>
                  <a:srgbClr val="FFFFFF"/>
                </a:solidFill>
                <a:latin typeface="Times Roman"/>
                <a:ea typeface="Times Roman"/>
                <a:sym typeface="Times Roman"/>
              </a:rPr>
              <a:t>Chosen Area:</a:t>
            </a:r>
            <a:r>
              <a:rPr lang="en-US" altLang="zh-CN" sz="2600">
                <a:solidFill>
                  <a:srgbClr val="FFFFFF"/>
                </a:solidFill>
                <a:latin typeface="Times Roman"/>
                <a:ea typeface="Times Roman"/>
                <a:sym typeface="Times Roman"/>
              </a:rPr>
              <a:t> AI in Education</a:t>
            </a:r>
            <a:endParaRPr lang="en-US" altLang="zh-CN" sz="2600">
              <a:solidFill>
                <a:srgbClr val="FFFFFF"/>
              </a:solidFill>
              <a:latin typeface="Times Roman"/>
              <a:ea typeface="Times Roman"/>
              <a:sym typeface="Times Roman"/>
            </a:endParaRPr>
          </a:p>
          <a:p>
            <a:pPr lvl="3" indent="685800" eaLnBrk="1">
              <a:spcBef>
                <a:spcPts val="1200"/>
              </a:spcBef>
              <a:buNone/>
            </a:pPr>
            <a:r>
              <a:rPr lang="en-US" altLang="zh-CN" sz="2600" b="1">
                <a:solidFill>
                  <a:srgbClr val="FFFFFF"/>
                </a:solidFill>
                <a:latin typeface="Times Roman"/>
                <a:ea typeface="Times Roman"/>
                <a:sym typeface="Times Roman"/>
              </a:rPr>
              <a:t>Motivation:</a:t>
            </a:r>
            <a:r>
              <a:rPr lang="en-US" altLang="zh-CN" sz="2600">
                <a:solidFill>
                  <a:srgbClr val="FFFFFF"/>
                </a:solidFill>
                <a:latin typeface="Times Roman"/>
                <a:ea typeface="Times Roman"/>
                <a:sym typeface="Times Roman"/>
              </a:rPr>
              <a:t> Students often struggle with an abundance of study materials, leading to inefficient learning and poor retention. This project aims to solve this by creating a smart, AI-driven platform that acts as a personal study assistant.</a:t>
            </a:r>
            <a:endParaRPr lang="en-US" altLang="zh-CN" sz="2600">
              <a:solidFill>
                <a:srgbClr val="FFFFFF"/>
              </a:solidFill>
              <a:latin typeface="Times Roman"/>
              <a:ea typeface="Times Roman"/>
              <a:sym typeface="Times Roman"/>
            </a:endParaRPr>
          </a:p>
          <a:p>
            <a:pPr marL="650875" lvl="1" indent="-325120" eaLnBrk="1">
              <a:spcBef>
                <a:spcPts val="1200"/>
              </a:spcBef>
              <a:buSzPct val="100000"/>
              <a:buFont typeface="Arial" panose="020B0604020202090204" pitchFamily="34" charset="0"/>
              <a:buChar char="•"/>
            </a:pPr>
            <a:endParaRPr lang="en-US" altLang="zh-CN" sz="1200">
              <a:latin typeface="Times Roman"/>
              <a:ea typeface="Times Roman"/>
              <a:sym typeface="Times Roman"/>
            </a:endParaRPr>
          </a:p>
        </p:txBody>
      </p:sp>
      <p:sp>
        <p:nvSpPr>
          <p:cNvPr id="4116" name="TextBox 29"/>
          <p:cNvSpPr txBox="1"/>
          <p:nvPr/>
        </p:nvSpPr>
        <p:spPr>
          <a:xfrm>
            <a:off x="8185150" y="930275"/>
            <a:ext cx="9074150" cy="868363"/>
          </a:xfrm>
          <a:prstGeom prst="rect">
            <a:avLst/>
          </a:prstGeom>
          <a:noFill/>
          <a:ln w="12700">
            <a:noFill/>
          </a:ln>
        </p:spPr>
        <p:txBody>
          <a:bodyPr lIns="0" tIns="0" rIns="0" bIns="0">
            <a:spAutoFit/>
          </a:bodyPr>
          <a:p>
            <a:pPr algn="r" eaLnBrk="1">
              <a:lnSpc>
                <a:spcPts val="6800"/>
              </a:lnSpc>
              <a:buNone/>
            </a:pPr>
            <a:r>
              <a:rPr lang="en-US" altLang="zh-CN" sz="6100" b="1">
                <a:solidFill>
                  <a:srgbClr val="FFE012"/>
                </a:solidFill>
                <a:latin typeface="Poppins Bold" pitchFamily="2" charset="0"/>
                <a:cs typeface="Poppins Bold" pitchFamily="2" charset="0"/>
                <a:sym typeface="Poppins Bold" pitchFamily="2" charset="0"/>
              </a:rPr>
              <a:t>AREA OVERVIEW</a:t>
            </a:r>
            <a:endParaRPr lang="en-US" altLang="zh-CN" sz="6100" b="1">
              <a:solidFill>
                <a:srgbClr val="FFE012"/>
              </a:solidFill>
              <a:latin typeface="Poppins Bold" pitchFamily="2" charset="0"/>
              <a:ea typeface="Poppins Bold" pitchFamily="2" charset="0"/>
              <a:sym typeface="Poppins Bold" pitchFamily="2" charset="0"/>
            </a:endParaRPr>
          </a:p>
        </p:txBody>
      </p:sp>
      <p:sp>
        <p:nvSpPr>
          <p:cNvPr id="4117" name="TextBox 30"/>
          <p:cNvSpPr txBox="1"/>
          <p:nvPr/>
        </p:nvSpPr>
        <p:spPr>
          <a:xfrm>
            <a:off x="11222038" y="6361113"/>
            <a:ext cx="6037262" cy="490537"/>
          </a:xfrm>
          <a:prstGeom prst="rect">
            <a:avLst/>
          </a:prstGeom>
          <a:noFill/>
          <a:ln w="12700">
            <a:noFill/>
          </a:ln>
        </p:spPr>
        <p:txBody>
          <a:bodyPr lIns="0" tIns="0" rIns="0" bIns="0">
            <a:spAutoFit/>
          </a:bodyPr>
          <a:p>
            <a:pPr algn="r" eaLnBrk="1">
              <a:lnSpc>
                <a:spcPts val="4000"/>
              </a:lnSpc>
              <a:buNone/>
            </a:pPr>
            <a:r>
              <a:rPr lang="en-US" altLang="zh-CN" sz="2900" b="1">
                <a:solidFill>
                  <a:srgbClr val="011577"/>
                </a:solidFill>
                <a:latin typeface="Poppins Bold" pitchFamily="2" charset="0"/>
                <a:cs typeface="Poppins Bold" pitchFamily="2" charset="0"/>
                <a:sym typeface="Poppins Bold" pitchFamily="2" charset="0"/>
              </a:rPr>
              <a:t>IMPORTANCE OF AREA</a:t>
            </a:r>
            <a:endParaRPr lang="en-US" altLang="zh-CN" sz="2900" b="1">
              <a:solidFill>
                <a:srgbClr val="011577"/>
              </a:solidFill>
              <a:latin typeface="Poppins Bold" pitchFamily="2" charset="0"/>
              <a:ea typeface="Poppins Bold" pitchFamily="2" charset="0"/>
              <a:sym typeface="Poppins Bold" pitchFamily="2" charset="0"/>
            </a:endParaRPr>
          </a:p>
        </p:txBody>
      </p:sp>
      <p:sp>
        <p:nvSpPr>
          <p:cNvPr id="4118" name="TextBox 31"/>
          <p:cNvSpPr txBox="1"/>
          <p:nvPr/>
        </p:nvSpPr>
        <p:spPr>
          <a:xfrm>
            <a:off x="8185150" y="7200900"/>
            <a:ext cx="9074150" cy="2032000"/>
          </a:xfrm>
          <a:prstGeom prst="rect">
            <a:avLst/>
          </a:prstGeom>
          <a:noFill/>
          <a:ln w="12700">
            <a:noFill/>
          </a:ln>
        </p:spPr>
        <p:txBody>
          <a:bodyPr lIns="0" tIns="0" rIns="0" bIns="0">
            <a:spAutoFit/>
          </a:bodyPr>
          <a:p>
            <a:pPr defTabSz="457200" eaLnBrk="1">
              <a:spcBef>
                <a:spcPts val="1200"/>
              </a:spcBef>
              <a:buNone/>
            </a:pPr>
            <a:r>
              <a:rPr lang="en-US" altLang="zh-CN" sz="2600" b="1">
                <a:solidFill>
                  <a:srgbClr val="FFFFFF"/>
                </a:solidFill>
                <a:latin typeface="Times Roman"/>
                <a:ea typeface="Times Roman"/>
                <a:sym typeface="Times Roman"/>
              </a:rPr>
              <a:t>Importance of AI:</a:t>
            </a:r>
            <a:r>
              <a:rPr lang="en-US" altLang="zh-CN" sz="2600">
                <a:solidFill>
                  <a:srgbClr val="FFFFFF"/>
                </a:solidFill>
                <a:latin typeface="Times Roman"/>
                <a:ea typeface="Times Roman"/>
                <a:sym typeface="Times Roman"/>
              </a:rPr>
              <a:t> Education today faces a "one-size-fits-all" challenge. AI can personalize the learning experience, making it more effective and accessible. It can help students overcome information overload and provide them with tools to learn at their own pace and in their preferred style. </a:t>
            </a:r>
            <a:endParaRPr lang="en-US" altLang="zh-CN" sz="2600">
              <a:solidFill>
                <a:srgbClr val="FFFFFF"/>
              </a:solidFill>
              <a:latin typeface="Times Roman"/>
              <a:ea typeface="Times Roman"/>
              <a:sym typeface="Times Roman"/>
            </a:endParaRPr>
          </a:p>
        </p:txBody>
      </p:sp>
      <p:sp>
        <p:nvSpPr>
          <p:cNvPr id="4119" name="Freeform 62"/>
          <p:cNvSpPr/>
          <p:nvPr/>
        </p:nvSpPr>
        <p:spPr>
          <a:xfrm>
            <a:off x="12912725" y="9282113"/>
            <a:ext cx="5375275" cy="1042987"/>
          </a:xfrm>
          <a:prstGeom prst="rect">
            <a:avLst/>
          </a:prstGeom>
          <a:blipFill rotWithShape="1">
            <a:blip r:embed="rId4"/>
            <a:stretch>
              <a:fillRect/>
            </a:stretch>
          </a:blipFill>
          <a:ln w="12700">
            <a:noFill/>
          </a:ln>
        </p:spPr>
        <p:txBody>
          <a:bodyPr lIns="45719" rIns="45719"/>
          <a:p>
            <a:pPr eaLnBrk="1">
              <a:buNone/>
            </a:pPr>
            <a:endParaRPr>
              <a:latin typeface="Calibri"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gs>
            <a:gs pos="100000">
              <a:srgbClr val="020D47"/>
            </a:gs>
          </a:gsLst>
          <a:lin ang="0"/>
          <a:tileRect/>
        </a:gradFill>
        <a:effectLst/>
      </p:bgPr>
    </p:bg>
    <p:spTree>
      <p:nvGrpSpPr>
        <p:cNvPr id="1" name=""/>
        <p:cNvGrpSpPr/>
        <p:nvPr/>
      </p:nvGrpSpPr>
      <p:grpSpPr/>
      <p:sp>
        <p:nvSpPr>
          <p:cNvPr id="5122" name="TextBox 2"/>
          <p:cNvSpPr txBox="1"/>
          <p:nvPr/>
        </p:nvSpPr>
        <p:spPr>
          <a:xfrm>
            <a:off x="3463925" y="347663"/>
            <a:ext cx="11360150" cy="1731962"/>
          </a:xfrm>
          <a:prstGeom prst="rect">
            <a:avLst/>
          </a:prstGeom>
          <a:noFill/>
          <a:ln w="12700">
            <a:noFill/>
          </a:ln>
        </p:spPr>
        <p:txBody>
          <a:bodyPr lIns="0" tIns="0" rIns="0" bIns="0">
            <a:spAutoFit/>
          </a:bodyPr>
          <a:p>
            <a:pPr algn="ctr" eaLnBrk="1">
              <a:lnSpc>
                <a:spcPts val="6800"/>
              </a:lnSpc>
              <a:buNone/>
            </a:pPr>
            <a:r>
              <a:rPr lang="en-US" altLang="zh-CN" sz="6100" b="1">
                <a:solidFill>
                  <a:srgbClr val="FFE012"/>
                </a:solidFill>
                <a:latin typeface="Poppins Bold" pitchFamily="2" charset="0"/>
                <a:cs typeface="Poppins Bold" pitchFamily="2" charset="0"/>
                <a:sym typeface="Poppins Bold" pitchFamily="2" charset="0"/>
              </a:rPr>
              <a:t>Potential Challenges and Opportunities</a:t>
            </a:r>
            <a:endParaRPr lang="en-US" altLang="zh-CN" sz="6100" b="1">
              <a:solidFill>
                <a:srgbClr val="FFE012"/>
              </a:solidFill>
              <a:latin typeface="Poppins Bold" pitchFamily="2" charset="0"/>
              <a:ea typeface="Poppins Bold" pitchFamily="2" charset="0"/>
              <a:sym typeface="Poppins Bold" pitchFamily="2" charset="0"/>
            </a:endParaRPr>
          </a:p>
        </p:txBody>
      </p:sp>
      <p:sp>
        <p:nvSpPr>
          <p:cNvPr id="150" name="TextBox 3"/>
          <p:cNvSpPr txBox="1"/>
          <p:nvPr/>
        </p:nvSpPr>
        <p:spPr>
          <a:xfrm>
            <a:off x="1366838" y="2540000"/>
            <a:ext cx="16230600" cy="6759575"/>
          </a:xfrm>
          <a:prstGeom prst="rect">
            <a:avLst/>
          </a:prstGeom>
          <a:ln w="12700">
            <a:miter lim="400000"/>
          </a:ln>
        </p:spPr>
        <p:txBody>
          <a:bodyPr lIns="0" tIns="0" rIns="0" bIns="0">
            <a:spAutoFit/>
          </a:bodyPr>
          <a:lstStyle/>
          <a:p>
            <a:pPr marR="0" defTabSz="457200" eaLnBrk="1" fontAlgn="auto">
              <a:spcBef>
                <a:spcPts val="1500"/>
              </a:spcBef>
              <a:spcAft>
                <a:spcPts val="0"/>
              </a:spcAft>
              <a:buClrTx/>
              <a:buSzTx/>
              <a:buFontTx/>
              <a:buNone/>
              <a:defRPr b="1">
                <a:solidFill>
                  <a:srgbClr val="FFFFFF"/>
                </a:solidFill>
                <a:latin typeface="Times Roman"/>
                <a:ea typeface="Times Roman"/>
                <a:cs typeface="Times Roman"/>
                <a:sym typeface="Times Roman"/>
              </a:defRPr>
            </a:pPr>
            <a:r>
              <a:rPr kumimoji="0" b="1" kern="0" cap="none" spc="0" normalizeH="0" baseline="0" noProof="0">
                <a:solidFill>
                  <a:srgbClr val="FFFFFF"/>
                </a:solidFill>
                <a:latin typeface="Times Roman"/>
                <a:ea typeface="Times Roman"/>
                <a:cs typeface="Times Roman"/>
                <a:sym typeface="Times Roman"/>
              </a:rPr>
              <a:t>Problems Solved by AI</a:t>
            </a:r>
            <a:endParaRPr kumimoji="0" b="1"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a:solidFill>
                  <a:srgbClr val="FFFFFF"/>
                </a:solidFill>
                <a:latin typeface="Times Roman"/>
                <a:ea typeface="Times Roman"/>
                <a:cs typeface="Times Roman"/>
                <a:sym typeface="Times Roman"/>
              </a:defRPr>
            </a:pPr>
            <a:r>
              <a:rPr kumimoji="0" b="1" kern="0" cap="none" spc="0" normalizeH="0" baseline="0" noProof="0">
                <a:solidFill>
                  <a:srgbClr val="FFFFFF"/>
                </a:solidFill>
                <a:latin typeface="Times Roman"/>
                <a:ea typeface="Times Roman"/>
                <a:cs typeface="Times Roman"/>
                <a:sym typeface="Times Roman"/>
              </a:rPr>
              <a:t>Information Overload</a:t>
            </a:r>
            <a:r>
              <a:rPr kumimoji="0" kern="0" cap="none" spc="0" normalizeH="0" baseline="0" noProof="0">
                <a:solidFill>
                  <a:srgbClr val="FFFFFF"/>
                </a:solidFill>
                <a:latin typeface="Times Roman"/>
                <a:ea typeface="Times Roman"/>
                <a:cs typeface="Times Roman"/>
                <a:sym typeface="Times Roman"/>
              </a:rPr>
              <a:t> → Too many notes and resources.</a:t>
            </a:r>
            <a:endParaRPr kumimoji="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a:solidFill>
                  <a:srgbClr val="FFFFFF"/>
                </a:solidFill>
                <a:latin typeface="Times Roman"/>
                <a:ea typeface="Times Roman"/>
                <a:cs typeface="Times Roman"/>
                <a:sym typeface="Times Roman"/>
              </a:defRPr>
            </a:pPr>
            <a:r>
              <a:rPr kumimoji="0" b="1" kern="0" cap="none" spc="0" normalizeH="0" baseline="0" noProof="0">
                <a:solidFill>
                  <a:srgbClr val="FFFFFF"/>
                </a:solidFill>
                <a:latin typeface="Times Roman"/>
                <a:ea typeface="Times Roman"/>
                <a:cs typeface="Times Roman"/>
                <a:sym typeface="Times Roman"/>
              </a:rPr>
              <a:t>Time-Consuming Tasks</a:t>
            </a:r>
            <a:r>
              <a:rPr kumimoji="0" kern="0" cap="none" spc="0" normalizeH="0" baseline="0" noProof="0">
                <a:solidFill>
                  <a:srgbClr val="FFFFFF"/>
                </a:solidFill>
                <a:latin typeface="Times Roman"/>
                <a:ea typeface="Times Roman"/>
                <a:cs typeface="Times Roman"/>
                <a:sym typeface="Times Roman"/>
              </a:rPr>
              <a:t> → Manual work takes too long.</a:t>
            </a:r>
            <a:endParaRPr kumimoji="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a:solidFill>
                  <a:srgbClr val="FFFFFF"/>
                </a:solidFill>
                <a:latin typeface="Times Roman"/>
                <a:ea typeface="Times Roman"/>
                <a:cs typeface="Times Roman"/>
                <a:sym typeface="Times Roman"/>
              </a:defRPr>
            </a:pPr>
            <a:r>
              <a:rPr kumimoji="0" b="1" kern="0" cap="none" spc="0" normalizeH="0" baseline="0" noProof="0">
                <a:solidFill>
                  <a:srgbClr val="FFFFFF"/>
                </a:solidFill>
                <a:latin typeface="Times Roman"/>
                <a:ea typeface="Times Roman"/>
                <a:cs typeface="Times Roman"/>
                <a:sym typeface="Times Roman"/>
              </a:rPr>
              <a:t>One-Size-Fits-All Learning</a:t>
            </a:r>
            <a:r>
              <a:rPr kumimoji="0" kern="0" cap="none" spc="0" normalizeH="0" baseline="0" noProof="0">
                <a:solidFill>
                  <a:srgbClr val="FFFFFF"/>
                </a:solidFill>
                <a:latin typeface="Times Roman"/>
                <a:ea typeface="Times Roman"/>
                <a:cs typeface="Times Roman"/>
                <a:sym typeface="Times Roman"/>
              </a:rPr>
              <a:t> → No personalization for different learning styles.</a:t>
            </a:r>
            <a:endParaRPr kumimoji="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a:solidFill>
                  <a:srgbClr val="FFFFFF"/>
                </a:solidFill>
                <a:latin typeface="Times Roman"/>
                <a:ea typeface="Times Roman"/>
                <a:cs typeface="Times Roman"/>
                <a:sym typeface="Times Roman"/>
              </a:defRPr>
            </a:pPr>
            <a:r>
              <a:rPr kumimoji="0" b="1" kern="0" cap="none" spc="0" normalizeH="0" baseline="0" noProof="0">
                <a:solidFill>
                  <a:srgbClr val="FFFFFF"/>
                </a:solidFill>
                <a:latin typeface="Times Roman"/>
                <a:ea typeface="Times Roman"/>
                <a:cs typeface="Times Roman"/>
                <a:sym typeface="Times Roman"/>
              </a:rPr>
              <a:t>Accessibility Gaps</a:t>
            </a:r>
            <a:r>
              <a:rPr kumimoji="0" kern="0" cap="none" spc="0" normalizeH="0" baseline="0" noProof="0">
                <a:solidFill>
                  <a:srgbClr val="FFFFFF"/>
                </a:solidFill>
                <a:latin typeface="Times Roman"/>
                <a:ea typeface="Times Roman"/>
                <a:cs typeface="Times Roman"/>
                <a:sym typeface="Times Roman"/>
              </a:rPr>
              <a:t> → Lack of tools for different learning needs.</a:t>
            </a:r>
            <a:endParaRPr kumimoji="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a:solidFill>
                  <a:srgbClr val="FFFFFF"/>
                </a:solidFill>
                <a:latin typeface="Times Roman"/>
                <a:ea typeface="Times Roman"/>
                <a:cs typeface="Times Roman"/>
                <a:sym typeface="Times Roman"/>
              </a:defRPr>
            </a:pPr>
            <a:r>
              <a:rPr kumimoji="0" b="1" kern="0" cap="none" spc="0" normalizeH="0" baseline="0" noProof="0">
                <a:solidFill>
                  <a:srgbClr val="FFFFFF"/>
                </a:solidFill>
                <a:latin typeface="Times Roman"/>
                <a:ea typeface="Times Roman"/>
                <a:cs typeface="Times Roman"/>
                <a:sym typeface="Times Roman"/>
              </a:rPr>
              <a:t>Knowledge Retention</a:t>
            </a:r>
            <a:r>
              <a:rPr kumimoji="0" kern="0" cap="none" spc="0" normalizeH="0" baseline="0" noProof="0">
                <a:solidFill>
                  <a:srgbClr val="FFFFFF"/>
                </a:solidFill>
                <a:latin typeface="Times Roman"/>
                <a:ea typeface="Times Roman"/>
                <a:cs typeface="Times Roman"/>
                <a:sym typeface="Times Roman"/>
              </a:rPr>
              <a:t> → Hard to remember key information.</a:t>
            </a:r>
            <a:endParaRPr kumimoji="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a:solidFill>
                  <a:srgbClr val="FFFFFF"/>
                </a:solidFill>
                <a:latin typeface="Times Roman"/>
                <a:ea typeface="Times Roman"/>
                <a:cs typeface="Times Roman"/>
                <a:sym typeface="Times Roman"/>
              </a:defRPr>
            </a:pPr>
            <a:r>
              <a:rPr kumimoji="0" b="1" kern="0" cap="none" spc="0" normalizeH="0" baseline="0" noProof="0">
                <a:solidFill>
                  <a:srgbClr val="FFFFFF"/>
                </a:solidFill>
                <a:latin typeface="Times Roman"/>
                <a:ea typeface="Times Roman"/>
                <a:cs typeface="Times Roman"/>
                <a:sym typeface="Times Roman"/>
              </a:rPr>
              <a:t>Lack of Collaboration</a:t>
            </a:r>
            <a:r>
              <a:rPr kumimoji="0" kern="0" cap="none" spc="0" normalizeH="0" baseline="0" noProof="0">
                <a:solidFill>
                  <a:srgbClr val="FFFFFF"/>
                </a:solidFill>
                <a:latin typeface="Times Roman"/>
                <a:ea typeface="Times Roman"/>
                <a:cs typeface="Times Roman"/>
                <a:sym typeface="Times Roman"/>
              </a:rPr>
              <a:t> → Difficult to study and share resources as a group.</a:t>
            </a:r>
            <a:endParaRPr kumimoji="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a:solidFill>
                  <a:srgbClr val="FFFFFF"/>
                </a:solidFill>
                <a:latin typeface="Times Roman"/>
                <a:ea typeface="Times Roman"/>
                <a:cs typeface="Times Roman"/>
                <a:sym typeface="Times Roman"/>
              </a:defRPr>
            </a:pPr>
            <a:r>
              <a:rPr kumimoji="0" b="1" kern="0" cap="none" spc="0" normalizeH="0" baseline="0" noProof="0">
                <a:solidFill>
                  <a:srgbClr val="FFFFFF"/>
                </a:solidFill>
                <a:latin typeface="Times Roman"/>
                <a:ea typeface="Times Roman"/>
                <a:cs typeface="Times Roman"/>
                <a:sym typeface="Times Roman"/>
              </a:rPr>
              <a:t>Fragmented Experience</a:t>
            </a:r>
            <a:r>
              <a:rPr kumimoji="0" kern="0" cap="none" spc="0" normalizeH="0" baseline="0" noProof="0">
                <a:solidFill>
                  <a:srgbClr val="FFFFFF"/>
                </a:solidFill>
                <a:latin typeface="Times Roman"/>
                <a:ea typeface="Times Roman"/>
                <a:cs typeface="Times Roman"/>
                <a:sym typeface="Times Roman"/>
              </a:rPr>
              <a:t> → Study history gets lost across devices.</a:t>
            </a:r>
            <a:endParaRPr kumimoji="0" kern="0" cap="none" spc="0" normalizeH="0" baseline="0" noProof="0">
              <a:solidFill>
                <a:srgbClr val="FFFFFF"/>
              </a:solidFill>
              <a:latin typeface="Times Roman"/>
              <a:ea typeface="Times Roman"/>
              <a:cs typeface="Times Roman"/>
              <a:sym typeface="Times Roman"/>
            </a:endParaRPr>
          </a:p>
          <a:p>
            <a:pPr marR="0" defTabSz="457200" eaLnBrk="1" fontAlgn="auto">
              <a:spcBef>
                <a:spcPts val="1500"/>
              </a:spcBef>
              <a:spcAft>
                <a:spcPts val="0"/>
              </a:spcAft>
              <a:buClrTx/>
              <a:buSzTx/>
              <a:buFontTx/>
              <a:buNone/>
              <a:defRPr b="1">
                <a:solidFill>
                  <a:srgbClr val="FFFFFF"/>
                </a:solidFill>
                <a:latin typeface="Times Roman"/>
                <a:ea typeface="Times Roman"/>
                <a:cs typeface="Times Roman"/>
                <a:sym typeface="Times Roman"/>
              </a:defRPr>
            </a:pPr>
            <a:r>
              <a:rPr kumimoji="0" b="1" kern="0" cap="none" spc="0" normalizeH="0" baseline="0" noProof="0">
                <a:solidFill>
                  <a:srgbClr val="FFFFFF"/>
                </a:solidFill>
                <a:latin typeface="Times Roman"/>
                <a:ea typeface="Times Roman"/>
                <a:cs typeface="Times Roman"/>
                <a:sym typeface="Times Roman"/>
              </a:rPr>
              <a:t>Opportunities for AI in Education</a:t>
            </a:r>
            <a:endParaRPr kumimoji="0" b="1"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a:solidFill>
                  <a:srgbClr val="FFFFFF"/>
                </a:solidFill>
                <a:latin typeface="Times Roman"/>
                <a:ea typeface="Times Roman"/>
                <a:cs typeface="Times Roman"/>
                <a:sym typeface="Times Roman"/>
              </a:defRPr>
            </a:pPr>
            <a:r>
              <a:rPr kumimoji="0" b="1" kern="0" cap="none" spc="0" normalizeH="0" baseline="0" noProof="0">
                <a:solidFill>
                  <a:srgbClr val="FFFFFF"/>
                </a:solidFill>
                <a:latin typeface="Times Roman"/>
                <a:ea typeface="Times Roman"/>
                <a:cs typeface="Times Roman"/>
                <a:sym typeface="Times Roman"/>
              </a:rPr>
              <a:t>Smart Content Tools</a:t>
            </a:r>
            <a:r>
              <a:rPr kumimoji="0" kern="0" cap="none" spc="0" normalizeH="0" baseline="0" noProof="0">
                <a:solidFill>
                  <a:srgbClr val="FFFFFF"/>
                </a:solidFill>
                <a:latin typeface="Times Roman"/>
                <a:ea typeface="Times Roman"/>
                <a:cs typeface="Times Roman"/>
                <a:sym typeface="Times Roman"/>
              </a:rPr>
              <a:t> → AI creates instant summaries and flashcards.</a:t>
            </a:r>
            <a:endParaRPr kumimoji="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a:solidFill>
                  <a:srgbClr val="FFFFFF"/>
                </a:solidFill>
                <a:latin typeface="Times Roman"/>
                <a:ea typeface="Times Roman"/>
                <a:cs typeface="Times Roman"/>
                <a:sym typeface="Times Roman"/>
              </a:defRPr>
            </a:pPr>
            <a:r>
              <a:rPr kumimoji="0" b="1" kern="0" cap="none" spc="0" normalizeH="0" baseline="0" noProof="0">
                <a:solidFill>
                  <a:srgbClr val="FFFFFF"/>
                </a:solidFill>
                <a:latin typeface="Times Roman"/>
                <a:ea typeface="Times Roman"/>
                <a:cs typeface="Times Roman"/>
                <a:sym typeface="Times Roman"/>
              </a:rPr>
              <a:t>Personal Learning</a:t>
            </a:r>
            <a:r>
              <a:rPr kumimoji="0" kern="0" cap="none" spc="0" normalizeH="0" baseline="0" noProof="0">
                <a:solidFill>
                  <a:srgbClr val="FFFFFF"/>
                </a:solidFill>
                <a:latin typeface="Times Roman"/>
                <a:ea typeface="Times Roman"/>
                <a:cs typeface="Times Roman"/>
                <a:sym typeface="Times Roman"/>
              </a:rPr>
              <a:t> → The platform adapts to each student's needs.</a:t>
            </a:r>
            <a:endParaRPr kumimoji="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a:solidFill>
                  <a:srgbClr val="FFFFFF"/>
                </a:solidFill>
                <a:latin typeface="Times Roman"/>
                <a:ea typeface="Times Roman"/>
                <a:cs typeface="Times Roman"/>
                <a:sym typeface="Times Roman"/>
              </a:defRPr>
            </a:pPr>
            <a:r>
              <a:rPr kumimoji="0" b="1" kern="0" cap="none" spc="0" normalizeH="0" baseline="0" noProof="0">
                <a:solidFill>
                  <a:srgbClr val="FFFFFF"/>
                </a:solidFill>
                <a:latin typeface="Times Roman"/>
                <a:ea typeface="Times Roman"/>
                <a:cs typeface="Times Roman"/>
                <a:sym typeface="Times Roman"/>
              </a:rPr>
              <a:t>Better Accessibility</a:t>
            </a:r>
            <a:r>
              <a:rPr kumimoji="0" kern="0" cap="none" spc="0" normalizeH="0" baseline="0" noProof="0">
                <a:solidFill>
                  <a:srgbClr val="FFFFFF"/>
                </a:solidFill>
                <a:latin typeface="Times Roman"/>
                <a:ea typeface="Times Roman"/>
                <a:cs typeface="Times Roman"/>
                <a:sym typeface="Times Roman"/>
              </a:rPr>
              <a:t> → AI offers audio/video and bilingual support.</a:t>
            </a:r>
            <a:endParaRPr kumimoji="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a:solidFill>
                  <a:srgbClr val="FFFFFF"/>
                </a:solidFill>
                <a:latin typeface="Times Roman"/>
                <a:ea typeface="Times Roman"/>
                <a:cs typeface="Times Roman"/>
                <a:sym typeface="Times Roman"/>
              </a:defRPr>
            </a:pPr>
            <a:r>
              <a:rPr kumimoji="0" b="1" kern="0" cap="none" spc="0" normalizeH="0" baseline="0" noProof="0">
                <a:solidFill>
                  <a:srgbClr val="FFFFFF"/>
                </a:solidFill>
                <a:latin typeface="Times Roman"/>
                <a:ea typeface="Times Roman"/>
                <a:cs typeface="Times Roman"/>
                <a:sym typeface="Times Roman"/>
              </a:rPr>
              <a:t>Seamless Experience</a:t>
            </a:r>
            <a:r>
              <a:rPr kumimoji="0" kern="0" cap="none" spc="0" normalizeH="0" baseline="0" noProof="0">
                <a:solidFill>
                  <a:srgbClr val="FFFFFF"/>
                </a:solidFill>
                <a:latin typeface="Times Roman"/>
                <a:ea typeface="Times Roman"/>
                <a:cs typeface="Times Roman"/>
                <a:sym typeface="Times Roman"/>
              </a:rPr>
              <a:t> → Keeps your study data consistent across all devices.</a:t>
            </a:r>
            <a:endParaRPr kumimoji="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a:solidFill>
                  <a:srgbClr val="FFFFFF"/>
                </a:solidFill>
                <a:latin typeface="Times Roman"/>
                <a:ea typeface="Times Roman"/>
                <a:cs typeface="Times Roman"/>
                <a:sym typeface="Times Roman"/>
              </a:defRPr>
            </a:pPr>
            <a:r>
              <a:rPr kumimoji="0" b="1" kern="0" cap="none" spc="0" normalizeH="0" baseline="0" noProof="0">
                <a:solidFill>
                  <a:srgbClr val="FFFFFF"/>
                </a:solidFill>
                <a:latin typeface="Times Roman"/>
                <a:ea typeface="Times Roman"/>
                <a:cs typeface="Times Roman"/>
                <a:sym typeface="Times Roman"/>
              </a:rPr>
              <a:t>Easier Collaboration</a:t>
            </a:r>
            <a:r>
              <a:rPr kumimoji="0" kern="0" cap="none" spc="0" normalizeH="0" baseline="0" noProof="0">
                <a:solidFill>
                  <a:srgbClr val="FFFFFF"/>
                </a:solidFill>
                <a:latin typeface="Times Roman"/>
                <a:ea typeface="Times Roman"/>
                <a:cs typeface="Times Roman"/>
                <a:sym typeface="Times Roman"/>
              </a:rPr>
              <a:t> → Provides real-time group chats and shared tools.</a:t>
            </a:r>
            <a:endParaRPr kumimoji="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a:solidFill>
                  <a:srgbClr val="FFFFFF"/>
                </a:solidFill>
                <a:latin typeface="Times Roman"/>
                <a:ea typeface="Times Roman"/>
                <a:cs typeface="Times Roman"/>
                <a:sym typeface="Times Roman"/>
              </a:defRPr>
            </a:pPr>
            <a:r>
              <a:rPr kumimoji="0" b="1" kern="0" cap="none" spc="0" normalizeH="0" baseline="0" noProof="0">
                <a:solidFill>
                  <a:srgbClr val="FFFFFF"/>
                </a:solidFill>
                <a:latin typeface="Times Roman"/>
                <a:ea typeface="Times Roman"/>
                <a:cs typeface="Times Roman"/>
                <a:sym typeface="Times Roman"/>
              </a:rPr>
              <a:t>Auto-Quizzing</a:t>
            </a:r>
            <a:r>
              <a:rPr kumimoji="0" kern="0" cap="none" spc="0" normalizeH="0" baseline="0" noProof="0">
                <a:solidFill>
                  <a:srgbClr val="FFFFFF"/>
                </a:solidFill>
                <a:latin typeface="Times Roman"/>
                <a:ea typeface="Times Roman"/>
                <a:cs typeface="Times Roman"/>
                <a:sym typeface="Times Roman"/>
              </a:rPr>
              <a:t> → AI generates quizzes to improve retention.</a:t>
            </a:r>
            <a:endParaRPr kumimoji="0" kern="0" cap="none" spc="0" normalizeH="0" baseline="0" noProof="0">
              <a:solidFill>
                <a:srgbClr val="FFFFFF"/>
              </a:solidFill>
              <a:latin typeface="Times Roman"/>
              <a:ea typeface="Times Roman"/>
              <a:cs typeface="Times Roman"/>
              <a:sym typeface="Times Roman"/>
            </a:endParaRPr>
          </a:p>
        </p:txBody>
      </p:sp>
      <p:sp>
        <p:nvSpPr>
          <p:cNvPr id="5124" name="Freeform 5"/>
          <p:cNvSpPr/>
          <p:nvPr/>
        </p:nvSpPr>
        <p:spPr>
          <a:xfrm>
            <a:off x="-1331912"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5125" name="Freeform 8"/>
          <p:cNvSpPr/>
          <p:nvPr/>
        </p:nvSpPr>
        <p:spPr>
          <a:xfrm>
            <a:off x="14898688"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5126" name="Freeform 11"/>
          <p:cNvSpPr/>
          <p:nvPr/>
        </p:nvSpPr>
        <p:spPr>
          <a:xfrm>
            <a:off x="1227138" y="620713"/>
            <a:ext cx="1951037" cy="1741487"/>
          </a:xfrm>
          <a:custGeom>
            <a:avLst/>
            <a:gdLst/>
            <a:ahLst/>
            <a:cxnLst>
              <a:cxn ang="0">
                <a:pos x="974926" y="870948"/>
              </a:cxn>
              <a:cxn ang="5898240">
                <a:pos x="974926" y="870948"/>
              </a:cxn>
              <a:cxn ang="11796480">
                <a:pos x="974926" y="870948"/>
              </a:cxn>
              <a:cxn ang="17694720">
                <a:pos x="974926" y="870948"/>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5127" name="Freeform 14"/>
          <p:cNvSpPr/>
          <p:nvPr/>
        </p:nvSpPr>
        <p:spPr>
          <a:xfrm>
            <a:off x="15109825" y="1028700"/>
            <a:ext cx="1951038" cy="1741488"/>
          </a:xfrm>
          <a:custGeom>
            <a:avLst/>
            <a:gdLst/>
            <a:ahLst/>
            <a:cxnLst>
              <a:cxn ang="0">
                <a:pos x="974927" y="870947"/>
              </a:cxn>
              <a:cxn ang="5898240">
                <a:pos x="974927" y="870947"/>
              </a:cxn>
              <a:cxn ang="11796480">
                <a:pos x="974927" y="870947"/>
              </a:cxn>
              <a:cxn ang="17694720">
                <a:pos x="974927" y="870947"/>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155" name="Freeform 17"/>
          <p:cNvSpPr/>
          <p:nvPr/>
        </p:nvSpPr>
        <p:spPr>
          <a:xfrm rot="16200000">
            <a:off x="9083167" y="-2978272"/>
            <a:ext cx="121667" cy="1089516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156"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5134" name="Freeform 62"/>
          <p:cNvSpPr/>
          <p:nvPr/>
        </p:nvSpPr>
        <p:spPr>
          <a:xfrm>
            <a:off x="12912725" y="9282113"/>
            <a:ext cx="5375275" cy="1042987"/>
          </a:xfrm>
          <a:prstGeom prst="rect">
            <a:avLst/>
          </a:prstGeom>
          <a:blipFill rotWithShape="1">
            <a:blip r:embed="rId1"/>
            <a:stretch>
              <a:fillRect/>
            </a:stretch>
          </a:blipFill>
          <a:ln w="12700">
            <a:noFill/>
          </a:ln>
        </p:spPr>
        <p:txBody>
          <a:bodyPr lIns="45719" rIns="45719"/>
          <a:p>
            <a:pPr eaLnBrk="1">
              <a:buNone/>
            </a:pPr>
            <a:endParaRPr>
              <a:latin typeface="Calibri"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gs>
            <a:gs pos="100000">
              <a:srgbClr val="020D47"/>
            </a:gs>
          </a:gsLst>
          <a:lin ang="0"/>
          <a:tileRect/>
        </a:gradFill>
        <a:effectLst/>
      </p:bgPr>
    </p:bg>
    <p:spTree>
      <p:nvGrpSpPr>
        <p:cNvPr id="1" name=""/>
        <p:cNvGrpSpPr/>
        <p:nvPr/>
      </p:nvGrpSpPr>
      <p:grpSpPr/>
      <p:sp>
        <p:nvSpPr>
          <p:cNvPr id="6146" name="TextBox 2"/>
          <p:cNvSpPr txBox="1"/>
          <p:nvPr/>
        </p:nvSpPr>
        <p:spPr>
          <a:xfrm>
            <a:off x="3463925" y="347663"/>
            <a:ext cx="11360150" cy="868362"/>
          </a:xfrm>
          <a:prstGeom prst="rect">
            <a:avLst/>
          </a:prstGeom>
          <a:noFill/>
          <a:ln w="12700">
            <a:noFill/>
          </a:ln>
        </p:spPr>
        <p:txBody>
          <a:bodyPr lIns="0" tIns="0" rIns="0" bIns="0">
            <a:spAutoFit/>
          </a:bodyPr>
          <a:p>
            <a:pPr algn="ctr" eaLnBrk="1">
              <a:lnSpc>
                <a:spcPts val="6800"/>
              </a:lnSpc>
              <a:buNone/>
            </a:pPr>
            <a:r>
              <a:rPr lang="en-US" altLang="zh-CN" sz="6100" b="1">
                <a:solidFill>
                  <a:srgbClr val="FFE012"/>
                </a:solidFill>
                <a:latin typeface="Poppins Bold" pitchFamily="2" charset="0"/>
                <a:cs typeface="Poppins Bold" pitchFamily="2" charset="0"/>
                <a:sym typeface="Poppins Bold" pitchFamily="2" charset="0"/>
              </a:rPr>
              <a:t>Preliminary Solution Concept</a:t>
            </a:r>
            <a:endParaRPr lang="en-US" altLang="zh-CN" sz="6100" b="1">
              <a:solidFill>
                <a:srgbClr val="FFE012"/>
              </a:solidFill>
              <a:latin typeface="Poppins Bold" pitchFamily="2" charset="0"/>
              <a:ea typeface="Poppins Bold" pitchFamily="2" charset="0"/>
              <a:sym typeface="Poppins Bold" pitchFamily="2" charset="0"/>
            </a:endParaRPr>
          </a:p>
        </p:txBody>
      </p:sp>
      <p:sp>
        <p:nvSpPr>
          <p:cNvPr id="160" name="TextBox 3"/>
          <p:cNvSpPr txBox="1"/>
          <p:nvPr/>
        </p:nvSpPr>
        <p:spPr>
          <a:xfrm>
            <a:off x="1028700" y="3543300"/>
            <a:ext cx="16230600" cy="2654300"/>
          </a:xfrm>
          <a:prstGeom prst="rect">
            <a:avLst/>
          </a:prstGeom>
          <a:ln w="12700">
            <a:miter lim="400000"/>
          </a:ln>
        </p:spPr>
        <p:txBody>
          <a:bodyPr lIns="0" tIns="0" rIns="0" bIns="0">
            <a:spAutoFit/>
          </a:bodyPr>
          <a:lstStyle/>
          <a:p>
            <a:pPr marR="0" defTabSz="457200" eaLnBrk="1" fontAlgn="auto">
              <a:spcBef>
                <a:spcPts val="1200"/>
              </a:spcBef>
              <a:spcAft>
                <a:spcPts val="0"/>
              </a:spcAft>
              <a:buClrTx/>
              <a:buSzTx/>
              <a:buFontTx/>
              <a:buNone/>
              <a:defRPr sz="3000" b="1">
                <a:solidFill>
                  <a:srgbClr val="FFFFFF"/>
                </a:solidFill>
                <a:latin typeface="Times Roman"/>
                <a:ea typeface="Times Roman"/>
                <a:cs typeface="Times Roman"/>
                <a:sym typeface="Times Roman"/>
              </a:defRPr>
            </a:pPr>
            <a:r>
              <a:rPr kumimoji="0" sz="3000" b="1" kern="0" cap="none" spc="0" normalizeH="0" baseline="0" noProof="0">
                <a:solidFill>
                  <a:srgbClr val="FFFFFF"/>
                </a:solidFill>
                <a:latin typeface="Times Roman"/>
                <a:ea typeface="Times Roman"/>
                <a:cs typeface="Times Roman"/>
                <a:sym typeface="Times Roman"/>
              </a:rPr>
              <a:t>Initial Concept for "Study Buddy":</a:t>
            </a:r>
            <a:endParaRPr kumimoji="0" sz="30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3000">
                <a:solidFill>
                  <a:srgbClr val="FFFFFF"/>
                </a:solidFill>
                <a:latin typeface="Times Roman"/>
                <a:ea typeface="Times Roman"/>
                <a:cs typeface="Times Roman"/>
                <a:sym typeface="Times Roman"/>
              </a:defRPr>
            </a:pPr>
            <a:r>
              <a:rPr kumimoji="0" sz="3000" kern="0" cap="none" spc="0" normalizeH="0" baseline="0" noProof="0">
                <a:solidFill>
                  <a:srgbClr val="FFFFFF"/>
                </a:solidFill>
                <a:latin typeface="Times Roman"/>
                <a:ea typeface="Times Roman"/>
                <a:cs typeface="Times Roman"/>
                <a:sym typeface="Times Roman"/>
              </a:rPr>
              <a:t>The platform will be an AI-powered hub for students to manage, summarize, and collaborate on their study materials. It will integrate core requirements like bilingual support, multimedia input, and group collaboration to create a comprehensive learning environment.</a:t>
            </a:r>
            <a:endParaRPr kumimoji="0" sz="30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3000">
                <a:solidFill>
                  <a:srgbClr val="FFFFFF"/>
                </a:solidFill>
                <a:latin typeface="Times Roman"/>
                <a:ea typeface="Times Roman"/>
                <a:cs typeface="Times Roman"/>
                <a:sym typeface="Times Roman"/>
              </a:defRPr>
            </a:pPr>
            <a:r>
              <a:rPr kumimoji="0" sz="3000" kern="0" cap="none" spc="0" normalizeH="0" baseline="0" noProof="0">
                <a:solidFill>
                  <a:srgbClr val="FFFFFF"/>
                </a:solidFill>
                <a:latin typeface="Times Roman"/>
                <a:ea typeface="Times Roman"/>
                <a:cs typeface="Times Roman"/>
                <a:sym typeface="Times Roman"/>
              </a:rPr>
              <a:t>The platform will simplify learning, save time, and offer a personalized, 24/7 learning experience.</a:t>
            </a:r>
            <a:endParaRPr kumimoji="0" sz="3000" kern="0" cap="none" spc="0" normalizeH="0" baseline="0" noProof="0">
              <a:solidFill>
                <a:srgbClr val="FFFFFF"/>
              </a:solidFill>
              <a:latin typeface="Times Roman"/>
              <a:ea typeface="Times Roman"/>
              <a:cs typeface="Times Roman"/>
              <a:sym typeface="Times Roman"/>
            </a:endParaRPr>
          </a:p>
        </p:txBody>
      </p:sp>
      <p:sp>
        <p:nvSpPr>
          <p:cNvPr id="6148" name="Freeform 5"/>
          <p:cNvSpPr/>
          <p:nvPr/>
        </p:nvSpPr>
        <p:spPr>
          <a:xfrm>
            <a:off x="-1331912"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6149" name="Freeform 8"/>
          <p:cNvSpPr/>
          <p:nvPr/>
        </p:nvSpPr>
        <p:spPr>
          <a:xfrm>
            <a:off x="14898688"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6150" name="Freeform 11"/>
          <p:cNvSpPr/>
          <p:nvPr/>
        </p:nvSpPr>
        <p:spPr>
          <a:xfrm>
            <a:off x="1231900" y="1028700"/>
            <a:ext cx="1949450" cy="1741488"/>
          </a:xfrm>
          <a:custGeom>
            <a:avLst/>
            <a:gdLst/>
            <a:ahLst/>
            <a:cxnLst>
              <a:cxn ang="0">
                <a:pos x="974927" y="870947"/>
              </a:cxn>
              <a:cxn ang="5898240">
                <a:pos x="974927" y="870947"/>
              </a:cxn>
              <a:cxn ang="11796480">
                <a:pos x="974927" y="870947"/>
              </a:cxn>
              <a:cxn ang="17694720">
                <a:pos x="974927" y="870947"/>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6151" name="Freeform 14"/>
          <p:cNvSpPr/>
          <p:nvPr/>
        </p:nvSpPr>
        <p:spPr>
          <a:xfrm>
            <a:off x="15109825" y="1028700"/>
            <a:ext cx="1951038" cy="1741488"/>
          </a:xfrm>
          <a:custGeom>
            <a:avLst/>
            <a:gdLst/>
            <a:ahLst/>
            <a:cxnLst>
              <a:cxn ang="0">
                <a:pos x="974927" y="870947"/>
              </a:cxn>
              <a:cxn ang="5898240">
                <a:pos x="974927" y="870947"/>
              </a:cxn>
              <a:cxn ang="11796480">
                <a:pos x="974927" y="870947"/>
              </a:cxn>
              <a:cxn ang="17694720">
                <a:pos x="974927" y="870947"/>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165" name="Freeform 17"/>
          <p:cNvSpPr/>
          <p:nvPr/>
        </p:nvSpPr>
        <p:spPr>
          <a:xfrm rot="16200000">
            <a:off x="9083167" y="-2978272"/>
            <a:ext cx="121667" cy="1089516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166"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6158" name="Freeform 62"/>
          <p:cNvSpPr/>
          <p:nvPr/>
        </p:nvSpPr>
        <p:spPr>
          <a:xfrm>
            <a:off x="12912725" y="9282113"/>
            <a:ext cx="5375275" cy="1042987"/>
          </a:xfrm>
          <a:prstGeom prst="rect">
            <a:avLst/>
          </a:prstGeom>
          <a:blipFill rotWithShape="1">
            <a:blip r:embed="rId1"/>
            <a:stretch>
              <a:fillRect/>
            </a:stretch>
          </a:blipFill>
          <a:ln w="12700">
            <a:noFill/>
          </a:ln>
        </p:spPr>
        <p:txBody>
          <a:bodyPr lIns="45719" rIns="45719"/>
          <a:p>
            <a:pPr eaLnBrk="1">
              <a:buNone/>
            </a:pPr>
            <a:endParaRPr>
              <a:latin typeface="Calibri" pitchFamily="3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gs>
            <a:gs pos="100000">
              <a:srgbClr val="020D47"/>
            </a:gs>
          </a:gsLst>
          <a:lin ang="0"/>
          <a:tileRect/>
        </a:gradFill>
        <a:effectLst/>
      </p:bgPr>
    </p:bg>
    <p:spTree>
      <p:nvGrpSpPr>
        <p:cNvPr id="1" name=""/>
        <p:cNvGrpSpPr/>
        <p:nvPr/>
      </p:nvGrpSpPr>
      <p:grpSpPr/>
      <p:sp>
        <p:nvSpPr>
          <p:cNvPr id="7170" name="TextBox 2"/>
          <p:cNvSpPr txBox="1"/>
          <p:nvPr/>
        </p:nvSpPr>
        <p:spPr>
          <a:xfrm>
            <a:off x="3463925" y="347663"/>
            <a:ext cx="11360150" cy="1731962"/>
          </a:xfrm>
          <a:prstGeom prst="rect">
            <a:avLst/>
          </a:prstGeom>
          <a:noFill/>
          <a:ln w="12700">
            <a:noFill/>
          </a:ln>
        </p:spPr>
        <p:txBody>
          <a:bodyPr lIns="0" tIns="0" rIns="0" bIns="0">
            <a:spAutoFit/>
          </a:bodyPr>
          <a:p>
            <a:pPr algn="ctr" eaLnBrk="1">
              <a:lnSpc>
                <a:spcPts val="6800"/>
              </a:lnSpc>
              <a:buNone/>
            </a:pPr>
            <a:r>
              <a:rPr lang="en-US" altLang="zh-CN" sz="6100" b="1">
                <a:solidFill>
                  <a:srgbClr val="FFE012"/>
                </a:solidFill>
                <a:latin typeface="Poppins Bold" pitchFamily="2" charset="0"/>
                <a:cs typeface="Poppins Bold" pitchFamily="2" charset="0"/>
                <a:sym typeface="Poppins Bold" pitchFamily="2" charset="0"/>
              </a:rPr>
              <a:t>Key Features and Functionalities</a:t>
            </a:r>
            <a:endParaRPr lang="en-US" altLang="zh-CN" sz="6100" b="1">
              <a:solidFill>
                <a:srgbClr val="FFE012"/>
              </a:solidFill>
              <a:latin typeface="Poppins Bold" pitchFamily="2" charset="0"/>
              <a:ea typeface="Poppins Bold" pitchFamily="2" charset="0"/>
              <a:sym typeface="Poppins Bold" pitchFamily="2" charset="0"/>
            </a:endParaRPr>
          </a:p>
        </p:txBody>
      </p:sp>
      <p:sp>
        <p:nvSpPr>
          <p:cNvPr id="7171" name="TextBox 3"/>
          <p:cNvSpPr txBox="1"/>
          <p:nvPr/>
        </p:nvSpPr>
        <p:spPr>
          <a:xfrm>
            <a:off x="317500" y="2795588"/>
            <a:ext cx="16230600" cy="6261100"/>
          </a:xfrm>
          <a:prstGeom prst="rect">
            <a:avLst/>
          </a:prstGeom>
          <a:noFill/>
          <a:ln w="12700">
            <a:noFill/>
          </a:ln>
        </p:spPr>
        <p:txBody>
          <a:bodyPr lIns="0" tIns="0" rIns="0" bIns="0">
            <a:spAutoFit/>
          </a:bodyPr>
          <a:p>
            <a:pPr marL="457200" indent="-317500" defTabSz="457200" eaLnBrk="1">
              <a:spcBef>
                <a:spcPts val="1200"/>
              </a:spcBef>
              <a:buSzPct val="100000"/>
              <a:buFont typeface="Times Roman"/>
              <a:buChar char="•"/>
            </a:pPr>
            <a:r>
              <a:rPr lang="zh-CN" altLang="en-US" sz="2000" b="1">
                <a:solidFill>
                  <a:srgbClr val="FFFFFF"/>
                </a:solidFill>
                <a:latin typeface="Times Roman"/>
                <a:ea typeface="Times Roman"/>
                <a:sym typeface="Times Roman"/>
              </a:rPr>
              <a:t>🗣</a:t>
            </a:r>
            <a:r>
              <a:rPr lang="en-US" altLang="zh-CN" sz="2000" b="1">
                <a:solidFill>
                  <a:srgbClr val="FFFFFF"/>
                </a:solidFill>
                <a:latin typeface="Times Roman"/>
                <a:ea typeface="Times Roman"/>
                <a:sym typeface="Times Roman"/>
              </a:rPr>
              <a:t>️ Bilingual Text + Voice Support (Hindi &amp; English):</a:t>
            </a:r>
            <a:endParaRPr lang="en-US" altLang="zh-CN" sz="2000">
              <a:solidFill>
                <a:srgbClr val="FFFFFF"/>
              </a:solidFill>
              <a:latin typeface="Times Roman"/>
              <a:ea typeface="Times Roman"/>
              <a:sym typeface="Times Roman"/>
            </a:endParaRPr>
          </a:p>
          <a:p>
            <a:pPr marL="914400" lvl="1" indent="-317500" defTabSz="457200" eaLnBrk="1">
              <a:spcBef>
                <a:spcPts val="1200"/>
              </a:spcBef>
              <a:buSzPct val="100000"/>
              <a:buFont typeface="Times Roman"/>
              <a:buChar char="◦"/>
            </a:pPr>
            <a:r>
              <a:rPr lang="en-US" altLang="zh-CN" sz="2000">
                <a:solidFill>
                  <a:srgbClr val="FFFFFF"/>
                </a:solidFill>
                <a:latin typeface="Times Roman"/>
                <a:ea typeface="Times Roman"/>
                <a:sym typeface="Times Roman"/>
              </a:rPr>
              <a:t>The platform will allow users to interact in both Hindi and English. This includes text input, a text-to-speech feature to convert notes into audio lessons, and a speech-to-text function for transcribing audio lectures.</a:t>
            </a:r>
            <a:endParaRPr lang="en-US" altLang="zh-CN" sz="2000">
              <a:solidFill>
                <a:srgbClr val="FFFFFF"/>
              </a:solidFill>
              <a:latin typeface="Times Roman"/>
              <a:ea typeface="Times Roman"/>
              <a:sym typeface="Times Roman"/>
            </a:endParaRPr>
          </a:p>
          <a:p>
            <a:pPr marL="457200" indent="-317500" defTabSz="457200" eaLnBrk="1">
              <a:spcBef>
                <a:spcPts val="1200"/>
              </a:spcBef>
              <a:buSzPct val="100000"/>
              <a:buFont typeface="Times Roman"/>
              <a:buChar char="•"/>
            </a:pPr>
            <a:r>
              <a:rPr lang="zh-CN" altLang="en-US" sz="2000" b="1">
                <a:solidFill>
                  <a:srgbClr val="FFFFFF"/>
                </a:solidFill>
                <a:latin typeface="Times Roman"/>
                <a:ea typeface="Times Roman"/>
                <a:sym typeface="Times Roman"/>
              </a:rPr>
              <a:t>🎥 </a:t>
            </a:r>
            <a:r>
              <a:rPr lang="en-US" altLang="zh-CN" sz="2000" b="1">
                <a:solidFill>
                  <a:srgbClr val="FFFFFF"/>
                </a:solidFill>
                <a:latin typeface="Times Roman"/>
                <a:ea typeface="Times Roman"/>
                <a:sym typeface="Times Roman"/>
              </a:rPr>
              <a:t>Multimedia Inputs (Text, Audio, Video, PDF):</a:t>
            </a:r>
            <a:endParaRPr lang="en-US" altLang="zh-CN" sz="2000">
              <a:solidFill>
                <a:srgbClr val="FFFFFF"/>
              </a:solidFill>
              <a:latin typeface="Times Roman"/>
              <a:ea typeface="Times Roman"/>
              <a:sym typeface="Times Roman"/>
            </a:endParaRPr>
          </a:p>
          <a:p>
            <a:pPr marL="914400" lvl="1" indent="-317500" defTabSz="457200" eaLnBrk="1">
              <a:spcBef>
                <a:spcPts val="1200"/>
              </a:spcBef>
              <a:buSzPct val="100000"/>
              <a:buFont typeface="Times Roman"/>
              <a:buChar char="◦"/>
            </a:pPr>
            <a:r>
              <a:rPr lang="en-US" altLang="zh-CN" sz="2000">
                <a:solidFill>
                  <a:srgbClr val="FFFFFF"/>
                </a:solidFill>
                <a:latin typeface="Times Roman"/>
                <a:ea typeface="Times Roman"/>
                <a:sym typeface="Times Roman"/>
              </a:rPr>
              <a:t>Users can upload and process various file types. The AI will summarize documents, extract key concepts from videos, and transcribe audio lectures to generate concise study guides.</a:t>
            </a:r>
            <a:endParaRPr lang="en-US" altLang="zh-CN" sz="2000">
              <a:solidFill>
                <a:srgbClr val="FFFFFF"/>
              </a:solidFill>
              <a:latin typeface="Times Roman"/>
              <a:ea typeface="Times Roman"/>
              <a:sym typeface="Times Roman"/>
            </a:endParaRPr>
          </a:p>
          <a:p>
            <a:pPr marL="457200" indent="-317500" defTabSz="457200" eaLnBrk="1">
              <a:spcBef>
                <a:spcPts val="1200"/>
              </a:spcBef>
              <a:buSzPct val="100000"/>
              <a:buFont typeface="Times Roman"/>
              <a:buChar char="•"/>
            </a:pPr>
            <a:r>
              <a:rPr lang="zh-CN" altLang="en-US" sz="2000" b="1">
                <a:solidFill>
                  <a:srgbClr val="FFFFFF"/>
                </a:solidFill>
                <a:latin typeface="Times Roman"/>
                <a:ea typeface="Times Roman"/>
                <a:sym typeface="Times Roman"/>
              </a:rPr>
              <a:t>🤝 </a:t>
            </a:r>
            <a:r>
              <a:rPr lang="en-US" altLang="zh-CN" sz="2000" b="1">
                <a:solidFill>
                  <a:srgbClr val="FFFFFF"/>
                </a:solidFill>
                <a:latin typeface="Times Roman"/>
                <a:ea typeface="Times Roman"/>
                <a:sym typeface="Times Roman"/>
              </a:rPr>
              <a:t>Group Collaboration Tools (study rooms, chats):</a:t>
            </a:r>
            <a:endParaRPr lang="en-US" altLang="zh-CN" sz="2000">
              <a:solidFill>
                <a:srgbClr val="FFFFFF"/>
              </a:solidFill>
              <a:latin typeface="Times Roman"/>
              <a:ea typeface="Times Roman"/>
              <a:sym typeface="Times Roman"/>
            </a:endParaRPr>
          </a:p>
          <a:p>
            <a:pPr marL="914400" lvl="1" indent="-317500" defTabSz="457200" eaLnBrk="1">
              <a:spcBef>
                <a:spcPts val="1200"/>
              </a:spcBef>
              <a:buSzPct val="100000"/>
              <a:buFont typeface="Times Roman"/>
              <a:buChar char="◦"/>
            </a:pPr>
            <a:r>
              <a:rPr lang="en-US" altLang="zh-CN" sz="2000">
                <a:solidFill>
                  <a:srgbClr val="FFFFFF"/>
                </a:solidFill>
                <a:latin typeface="Times Roman"/>
                <a:ea typeface="Times Roman"/>
                <a:sym typeface="Times Roman"/>
              </a:rPr>
              <a:t>Users can create private "study rooms" for group projects. Features will include real-time chat, a shared whiteboard, and collaborative note-taking powered by AI.</a:t>
            </a:r>
            <a:endParaRPr lang="en-US" altLang="zh-CN" sz="2000">
              <a:solidFill>
                <a:srgbClr val="FFFFFF"/>
              </a:solidFill>
              <a:latin typeface="Times Roman"/>
              <a:ea typeface="Times Roman"/>
              <a:sym typeface="Times Roman"/>
            </a:endParaRPr>
          </a:p>
          <a:p>
            <a:pPr marL="457200" indent="-317500" defTabSz="457200" eaLnBrk="1">
              <a:spcBef>
                <a:spcPts val="1200"/>
              </a:spcBef>
              <a:buSzPct val="100000"/>
              <a:buFont typeface="Times Roman"/>
              <a:buChar char="•"/>
            </a:pPr>
            <a:r>
              <a:rPr lang="zh-CN" altLang="en-US" sz="2000" b="1">
                <a:solidFill>
                  <a:srgbClr val="FFFFFF"/>
                </a:solidFill>
                <a:latin typeface="Times Roman"/>
                <a:ea typeface="Times Roman"/>
                <a:sym typeface="Times Roman"/>
              </a:rPr>
              <a:t>📈 </a:t>
            </a:r>
            <a:r>
              <a:rPr lang="en-US" altLang="zh-CN" sz="2000" b="1">
                <a:solidFill>
                  <a:srgbClr val="FFFFFF"/>
                </a:solidFill>
                <a:latin typeface="Times Roman"/>
                <a:ea typeface="Times Roman"/>
                <a:sym typeface="Times Roman"/>
              </a:rPr>
              <a:t>Real-time Progress Tracking:</a:t>
            </a:r>
            <a:endParaRPr lang="en-US" altLang="zh-CN" sz="2000">
              <a:solidFill>
                <a:srgbClr val="FFFFFF"/>
              </a:solidFill>
              <a:latin typeface="Times Roman"/>
              <a:ea typeface="Times Roman"/>
              <a:sym typeface="Times Roman"/>
            </a:endParaRPr>
          </a:p>
          <a:p>
            <a:pPr marL="914400" lvl="1" indent="-317500" defTabSz="457200" eaLnBrk="1">
              <a:spcBef>
                <a:spcPts val="1200"/>
              </a:spcBef>
              <a:buSzPct val="100000"/>
              <a:buFont typeface="Times Roman"/>
              <a:buChar char="◦"/>
            </a:pPr>
            <a:r>
              <a:rPr lang="en-US" altLang="zh-CN" sz="2000">
                <a:solidFill>
                  <a:srgbClr val="FFFFFF"/>
                </a:solidFill>
                <a:latin typeface="Times Roman"/>
                <a:ea typeface="Times Roman"/>
                <a:sym typeface="Times Roman"/>
              </a:rPr>
              <a:t>An analytics dashboard will track a student's engagement, quiz scores, and learning progress. The AI will use this data to identify weak areas and recommend personalized study materials.</a:t>
            </a:r>
            <a:endParaRPr lang="en-US" altLang="zh-CN" sz="2000">
              <a:solidFill>
                <a:srgbClr val="FFFFFF"/>
              </a:solidFill>
              <a:latin typeface="Times Roman"/>
              <a:ea typeface="Times Roman"/>
              <a:sym typeface="Times Roman"/>
            </a:endParaRPr>
          </a:p>
          <a:p>
            <a:pPr marL="457200" indent="-317500" defTabSz="457200" eaLnBrk="1">
              <a:spcBef>
                <a:spcPts val="1200"/>
              </a:spcBef>
              <a:buSzPct val="100000"/>
              <a:buFont typeface="Times Roman"/>
              <a:buChar char="•"/>
            </a:pPr>
            <a:r>
              <a:rPr lang="zh-CN" altLang="en-US" sz="2000" b="1">
                <a:solidFill>
                  <a:srgbClr val="FFFFFF"/>
                </a:solidFill>
                <a:latin typeface="Times Roman"/>
                <a:ea typeface="Times Roman"/>
                <a:sym typeface="Times Roman"/>
              </a:rPr>
              <a:t>🔗 </a:t>
            </a:r>
            <a:r>
              <a:rPr lang="en-US" altLang="zh-CN" sz="2000" b="1">
                <a:solidFill>
                  <a:srgbClr val="FFFFFF"/>
                </a:solidFill>
                <a:latin typeface="Times Roman"/>
                <a:ea typeface="Times Roman"/>
                <a:sym typeface="Times Roman"/>
              </a:rPr>
              <a:t>MCP Integration:</a:t>
            </a:r>
            <a:endParaRPr lang="en-US" altLang="zh-CN" sz="2000">
              <a:solidFill>
                <a:srgbClr val="FFFFFF"/>
              </a:solidFill>
              <a:latin typeface="Times Roman"/>
              <a:ea typeface="Times Roman"/>
              <a:sym typeface="Times Roman"/>
            </a:endParaRPr>
          </a:p>
          <a:p>
            <a:pPr marL="914400" lvl="1" indent="-317500" defTabSz="457200" eaLnBrk="1">
              <a:spcBef>
                <a:spcPts val="1200"/>
              </a:spcBef>
              <a:buSzPct val="100000"/>
              <a:buFont typeface="Times Roman"/>
              <a:buChar char="◦"/>
            </a:pPr>
            <a:r>
              <a:rPr lang="en-US" altLang="zh-CN" sz="2000">
                <a:solidFill>
                  <a:srgbClr val="FFFFFF"/>
                </a:solidFill>
                <a:latin typeface="Times Roman"/>
                <a:ea typeface="Times Roman"/>
                <a:sym typeface="Times Roman"/>
              </a:rPr>
              <a:t>We will use a Model Context Protocol (MCP) to ensure seamless cross-device and cross-platform compatibility. This allows the conversation history and learning context to be maintained whether the user is on their desktop, phone, or a web browser.</a:t>
            </a:r>
            <a:endParaRPr lang="en-US" altLang="zh-CN" sz="2000">
              <a:solidFill>
                <a:srgbClr val="FFFFFF"/>
              </a:solidFill>
              <a:latin typeface="Times Roman"/>
              <a:ea typeface="Times Roman"/>
              <a:sym typeface="Times Roman"/>
            </a:endParaRPr>
          </a:p>
        </p:txBody>
      </p:sp>
      <p:sp>
        <p:nvSpPr>
          <p:cNvPr id="7172" name="Freeform 5"/>
          <p:cNvSpPr/>
          <p:nvPr/>
        </p:nvSpPr>
        <p:spPr>
          <a:xfrm>
            <a:off x="-1331912"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7173" name="Freeform 8"/>
          <p:cNvSpPr/>
          <p:nvPr/>
        </p:nvSpPr>
        <p:spPr>
          <a:xfrm>
            <a:off x="14898688"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7174" name="Freeform 11"/>
          <p:cNvSpPr/>
          <p:nvPr/>
        </p:nvSpPr>
        <p:spPr>
          <a:xfrm>
            <a:off x="1231900" y="1028700"/>
            <a:ext cx="1949450" cy="1741488"/>
          </a:xfrm>
          <a:custGeom>
            <a:avLst/>
            <a:gdLst/>
            <a:ahLst/>
            <a:cxnLst>
              <a:cxn ang="0">
                <a:pos x="974927" y="870947"/>
              </a:cxn>
              <a:cxn ang="5898240">
                <a:pos x="974927" y="870947"/>
              </a:cxn>
              <a:cxn ang="11796480">
                <a:pos x="974927" y="870947"/>
              </a:cxn>
              <a:cxn ang="17694720">
                <a:pos x="974927" y="870947"/>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7175" name="Freeform 14"/>
          <p:cNvSpPr/>
          <p:nvPr/>
        </p:nvSpPr>
        <p:spPr>
          <a:xfrm>
            <a:off x="15109825" y="1028700"/>
            <a:ext cx="1951038" cy="1741488"/>
          </a:xfrm>
          <a:custGeom>
            <a:avLst/>
            <a:gdLst/>
            <a:ahLst/>
            <a:cxnLst>
              <a:cxn ang="0">
                <a:pos x="974927" y="870947"/>
              </a:cxn>
              <a:cxn ang="5898240">
                <a:pos x="974927" y="870947"/>
              </a:cxn>
              <a:cxn ang="11796480">
                <a:pos x="974927" y="870947"/>
              </a:cxn>
              <a:cxn ang="17694720">
                <a:pos x="974927" y="870947"/>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175" name="Freeform 17"/>
          <p:cNvSpPr/>
          <p:nvPr/>
        </p:nvSpPr>
        <p:spPr>
          <a:xfrm rot="16200000">
            <a:off x="9083167" y="-2978272"/>
            <a:ext cx="121667" cy="1089516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176"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7182" name="Freeform 62"/>
          <p:cNvSpPr/>
          <p:nvPr/>
        </p:nvSpPr>
        <p:spPr>
          <a:xfrm>
            <a:off x="12912725" y="9282113"/>
            <a:ext cx="5375275" cy="1042987"/>
          </a:xfrm>
          <a:prstGeom prst="rect">
            <a:avLst/>
          </a:prstGeom>
          <a:blipFill rotWithShape="1">
            <a:blip r:embed="rId1"/>
            <a:stretch>
              <a:fillRect/>
            </a:stretch>
          </a:blipFill>
          <a:ln w="12700">
            <a:noFill/>
          </a:ln>
        </p:spPr>
        <p:txBody>
          <a:bodyPr lIns="45719" rIns="45719"/>
          <a:p>
            <a:pPr eaLnBrk="1">
              <a:buNone/>
            </a:pPr>
            <a:endParaRPr>
              <a:latin typeface="Calibri" pitchFamily="3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gs>
            <a:gs pos="100000">
              <a:srgbClr val="020D47"/>
            </a:gs>
          </a:gsLst>
          <a:lin ang="0"/>
          <a:tileRect/>
        </a:gradFill>
        <a:effectLst/>
      </p:bgPr>
    </p:bg>
    <p:spTree>
      <p:nvGrpSpPr>
        <p:cNvPr id="1" name=""/>
        <p:cNvGrpSpPr/>
        <p:nvPr/>
      </p:nvGrpSpPr>
      <p:grpSpPr/>
      <p:sp>
        <p:nvSpPr>
          <p:cNvPr id="8194" name="TextBox 2"/>
          <p:cNvSpPr txBox="1"/>
          <p:nvPr/>
        </p:nvSpPr>
        <p:spPr>
          <a:xfrm>
            <a:off x="3463925" y="347663"/>
            <a:ext cx="11360150" cy="1731962"/>
          </a:xfrm>
          <a:prstGeom prst="rect">
            <a:avLst/>
          </a:prstGeom>
          <a:noFill/>
          <a:ln w="12700">
            <a:noFill/>
          </a:ln>
        </p:spPr>
        <p:txBody>
          <a:bodyPr lIns="0" tIns="0" rIns="0" bIns="0">
            <a:spAutoFit/>
          </a:bodyPr>
          <a:p>
            <a:pPr algn="ctr" eaLnBrk="1">
              <a:lnSpc>
                <a:spcPts val="6800"/>
              </a:lnSpc>
              <a:buNone/>
            </a:pPr>
            <a:r>
              <a:rPr lang="en-US" altLang="zh-CN" sz="6100" b="1">
                <a:solidFill>
                  <a:srgbClr val="FFE012"/>
                </a:solidFill>
                <a:latin typeface="Poppins Bold" pitchFamily="2" charset="0"/>
                <a:cs typeface="Poppins Bold" pitchFamily="2" charset="0"/>
                <a:sym typeface="Poppins Bold" pitchFamily="2" charset="0"/>
              </a:rPr>
              <a:t>Target Users and Expected Use Cases</a:t>
            </a:r>
            <a:endParaRPr lang="en-US" altLang="zh-CN" sz="6100" b="1">
              <a:solidFill>
                <a:srgbClr val="FFE012"/>
              </a:solidFill>
              <a:latin typeface="Poppins Bold" pitchFamily="2" charset="0"/>
              <a:ea typeface="Poppins Bold" pitchFamily="2" charset="0"/>
              <a:sym typeface="Poppins Bold" pitchFamily="2" charset="0"/>
            </a:endParaRPr>
          </a:p>
        </p:txBody>
      </p:sp>
      <p:sp>
        <p:nvSpPr>
          <p:cNvPr id="180" name="TextBox 3"/>
          <p:cNvSpPr txBox="1"/>
          <p:nvPr/>
        </p:nvSpPr>
        <p:spPr>
          <a:xfrm>
            <a:off x="1028700" y="3543300"/>
            <a:ext cx="16230600" cy="4800600"/>
          </a:xfrm>
          <a:prstGeom prst="rect">
            <a:avLst/>
          </a:prstGeom>
          <a:ln w="12700">
            <a:miter lim="400000"/>
          </a:ln>
        </p:spPr>
        <p:txBody>
          <a:bodyPr lIns="0" tIns="0" rIns="0" bIns="0">
            <a:spAutoFit/>
          </a:bodyPr>
          <a:lstStyle/>
          <a:p>
            <a:pPr marR="0" defTabSz="457200" eaLnBrk="1" fontAlgn="auto">
              <a:spcBef>
                <a:spcPts val="1200"/>
              </a:spcBef>
              <a:spcAft>
                <a:spcPts val="0"/>
              </a:spcAft>
              <a:buClrTx/>
              <a:buSzTx/>
              <a:buFontTx/>
              <a:buNone/>
              <a:defRPr sz="2800" b="1">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Target Users:</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Students:</a:t>
            </a:r>
            <a:r>
              <a:rPr kumimoji="0" sz="2800" kern="0" cap="none" spc="0" normalizeH="0" baseline="0" noProof="0">
                <a:solidFill>
                  <a:srgbClr val="FFFFFF"/>
                </a:solidFill>
                <a:latin typeface="Times Roman"/>
                <a:ea typeface="Times Roman"/>
                <a:cs typeface="Times Roman"/>
                <a:sym typeface="Times Roman"/>
              </a:rPr>
              <a:t> High school and university students who want to study more efficiently.</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Educators:</a:t>
            </a:r>
            <a:r>
              <a:rPr kumimoji="0" sz="2800" kern="0" cap="none" spc="0" normalizeH="0" baseline="0" noProof="0">
                <a:solidFill>
                  <a:srgbClr val="FFFFFF"/>
                </a:solidFill>
                <a:latin typeface="Times Roman"/>
                <a:ea typeface="Times Roman"/>
                <a:cs typeface="Times Roman"/>
                <a:sym typeface="Times Roman"/>
              </a:rPr>
              <a:t> Teachers who can use the platform to create interactive study guides and monitor class progress.</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Researchers:</a:t>
            </a:r>
            <a:r>
              <a:rPr kumimoji="0" sz="2800" kern="0" cap="none" spc="0" normalizeH="0" baseline="0" noProof="0">
                <a:solidFill>
                  <a:srgbClr val="FFFFFF"/>
                </a:solidFill>
                <a:latin typeface="Times Roman"/>
                <a:ea typeface="Times Roman"/>
                <a:cs typeface="Times Roman"/>
                <a:sym typeface="Times Roman"/>
              </a:rPr>
              <a:t> Academics who need to quickly summarize and analyze a large volume of research papers.</a:t>
            </a:r>
            <a:endParaRPr kumimoji="0" sz="2800" kern="0" cap="none" spc="0" normalizeH="0" baseline="0" noProof="0">
              <a:solidFill>
                <a:srgbClr val="FFFFFF"/>
              </a:solidFill>
              <a:latin typeface="Times Roman"/>
              <a:ea typeface="Times Roman"/>
              <a:cs typeface="Times Roman"/>
              <a:sym typeface="Times Roman"/>
            </a:endParaRPr>
          </a:p>
          <a:p>
            <a:pPr marR="0" defTabSz="457200" eaLnBrk="1" fontAlgn="auto">
              <a:spcBef>
                <a:spcPts val="1200"/>
              </a:spcBef>
              <a:spcAft>
                <a:spcPts val="0"/>
              </a:spcAft>
              <a:buClrTx/>
              <a:buSzTx/>
              <a:buFontTx/>
              <a:buNone/>
              <a:defRPr sz="2800" b="1">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Expected Use Cases:</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Student Scenario:</a:t>
            </a:r>
            <a:r>
              <a:rPr kumimoji="0" sz="2800" kern="0" cap="none" spc="0" normalizeH="0" baseline="0" noProof="0">
                <a:solidFill>
                  <a:srgbClr val="FFFFFF"/>
                </a:solidFill>
                <a:latin typeface="Times Roman"/>
                <a:ea typeface="Times Roman"/>
                <a:cs typeface="Times Roman"/>
                <a:sym typeface="Times Roman"/>
              </a:rPr>
              <a:t> A student uploads a 50-page PDF from a lecture. The AI automatically generates a summary, flashcards, and a quiz in both Hindi and English.</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Group Scenario:</a:t>
            </a:r>
            <a:r>
              <a:rPr kumimoji="0" sz="2800" kern="0" cap="none" spc="0" normalizeH="0" baseline="0" noProof="0">
                <a:solidFill>
                  <a:srgbClr val="FFFFFF"/>
                </a:solidFill>
                <a:latin typeface="Times Roman"/>
                <a:ea typeface="Times Roman"/>
                <a:cs typeface="Times Roman"/>
                <a:sym typeface="Times Roman"/>
              </a:rPr>
              <a:t> Three students working on a project create a study room to collaboratively review a video lecture. The AI transcribes the video in real-time and creates a shared document with the key takeaways.</a:t>
            </a:r>
            <a:endParaRPr kumimoji="0" sz="2800" kern="0" cap="none" spc="0" normalizeH="0" baseline="0" noProof="0">
              <a:solidFill>
                <a:srgbClr val="FFFFFF"/>
              </a:solidFill>
              <a:latin typeface="Times Roman"/>
              <a:ea typeface="Times Roman"/>
              <a:cs typeface="Times Roman"/>
              <a:sym typeface="Times Roman"/>
            </a:endParaRPr>
          </a:p>
        </p:txBody>
      </p:sp>
      <p:sp>
        <p:nvSpPr>
          <p:cNvPr id="8196" name="Freeform 5"/>
          <p:cNvSpPr/>
          <p:nvPr/>
        </p:nvSpPr>
        <p:spPr>
          <a:xfrm>
            <a:off x="-1331912"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8197" name="Freeform 8"/>
          <p:cNvSpPr/>
          <p:nvPr/>
        </p:nvSpPr>
        <p:spPr>
          <a:xfrm>
            <a:off x="14898688"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8198" name="Freeform 11"/>
          <p:cNvSpPr/>
          <p:nvPr/>
        </p:nvSpPr>
        <p:spPr>
          <a:xfrm>
            <a:off x="1231900" y="1028700"/>
            <a:ext cx="1949450" cy="1741488"/>
          </a:xfrm>
          <a:custGeom>
            <a:avLst/>
            <a:gdLst/>
            <a:ahLst/>
            <a:cxnLst>
              <a:cxn ang="0">
                <a:pos x="974927" y="870947"/>
              </a:cxn>
              <a:cxn ang="5898240">
                <a:pos x="974927" y="870947"/>
              </a:cxn>
              <a:cxn ang="11796480">
                <a:pos x="974927" y="870947"/>
              </a:cxn>
              <a:cxn ang="17694720">
                <a:pos x="974927" y="870947"/>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8199" name="Freeform 14"/>
          <p:cNvSpPr/>
          <p:nvPr/>
        </p:nvSpPr>
        <p:spPr>
          <a:xfrm>
            <a:off x="15109825" y="1028700"/>
            <a:ext cx="1951038" cy="1741488"/>
          </a:xfrm>
          <a:custGeom>
            <a:avLst/>
            <a:gdLst/>
            <a:ahLst/>
            <a:cxnLst>
              <a:cxn ang="0">
                <a:pos x="974927" y="870947"/>
              </a:cxn>
              <a:cxn ang="5898240">
                <a:pos x="974927" y="870947"/>
              </a:cxn>
              <a:cxn ang="11796480">
                <a:pos x="974927" y="870947"/>
              </a:cxn>
              <a:cxn ang="17694720">
                <a:pos x="974927" y="870947"/>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185" name="Freeform 17"/>
          <p:cNvSpPr/>
          <p:nvPr/>
        </p:nvSpPr>
        <p:spPr>
          <a:xfrm rot="16200000">
            <a:off x="9083167" y="-2978272"/>
            <a:ext cx="121667" cy="1089516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186"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8206" name="Freeform 62"/>
          <p:cNvSpPr/>
          <p:nvPr/>
        </p:nvSpPr>
        <p:spPr>
          <a:xfrm>
            <a:off x="12912725" y="9282113"/>
            <a:ext cx="5375275" cy="1042987"/>
          </a:xfrm>
          <a:prstGeom prst="rect">
            <a:avLst/>
          </a:prstGeom>
          <a:blipFill rotWithShape="1">
            <a:blip r:embed="rId1"/>
            <a:stretch>
              <a:fillRect/>
            </a:stretch>
          </a:blipFill>
          <a:ln w="12700">
            <a:noFill/>
          </a:ln>
        </p:spPr>
        <p:txBody>
          <a:bodyPr lIns="45719" rIns="45719"/>
          <a:p>
            <a:pPr eaLnBrk="1">
              <a:buNone/>
            </a:pPr>
            <a:endParaRPr>
              <a:latin typeface="Calibri" pitchFamily="3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gs>
            <a:gs pos="100000">
              <a:srgbClr val="020D47"/>
            </a:gs>
          </a:gsLst>
          <a:lin ang="0"/>
          <a:tileRect/>
        </a:gradFill>
        <a:effectLst/>
      </p:bgPr>
    </p:bg>
    <p:spTree>
      <p:nvGrpSpPr>
        <p:cNvPr id="1" name=""/>
        <p:cNvGrpSpPr/>
        <p:nvPr/>
      </p:nvGrpSpPr>
      <p:grpSpPr/>
      <p:sp>
        <p:nvSpPr>
          <p:cNvPr id="9218" name="TextBox 2"/>
          <p:cNvSpPr txBox="1"/>
          <p:nvPr/>
        </p:nvSpPr>
        <p:spPr>
          <a:xfrm>
            <a:off x="3463925" y="347663"/>
            <a:ext cx="11360150" cy="1731962"/>
          </a:xfrm>
          <a:prstGeom prst="rect">
            <a:avLst/>
          </a:prstGeom>
          <a:noFill/>
          <a:ln w="12700">
            <a:noFill/>
          </a:ln>
        </p:spPr>
        <p:txBody>
          <a:bodyPr lIns="0" tIns="0" rIns="0" bIns="0">
            <a:spAutoFit/>
          </a:bodyPr>
          <a:p>
            <a:pPr algn="ctr" eaLnBrk="1">
              <a:lnSpc>
                <a:spcPts val="6800"/>
              </a:lnSpc>
              <a:buNone/>
            </a:pPr>
            <a:r>
              <a:rPr lang="en-US" altLang="zh-CN" sz="6100" b="1">
                <a:solidFill>
                  <a:srgbClr val="FFE012"/>
                </a:solidFill>
                <a:latin typeface="Poppins Bold" pitchFamily="2" charset="0"/>
                <a:cs typeface="Poppins Bold" pitchFamily="2" charset="0"/>
                <a:sym typeface="Poppins Bold" pitchFamily="2" charset="0"/>
              </a:rPr>
              <a:t>Data Requirements and Privacy Considerations</a:t>
            </a:r>
            <a:endParaRPr lang="en-US" altLang="zh-CN" sz="6100" b="1">
              <a:solidFill>
                <a:srgbClr val="FFE012"/>
              </a:solidFill>
              <a:latin typeface="Poppins Bold" pitchFamily="2" charset="0"/>
              <a:ea typeface="Poppins Bold" pitchFamily="2" charset="0"/>
              <a:sym typeface="Poppins Bold" pitchFamily="2" charset="0"/>
            </a:endParaRPr>
          </a:p>
        </p:txBody>
      </p:sp>
      <p:sp>
        <p:nvSpPr>
          <p:cNvPr id="190" name="TextBox 3"/>
          <p:cNvSpPr txBox="1"/>
          <p:nvPr/>
        </p:nvSpPr>
        <p:spPr>
          <a:xfrm>
            <a:off x="1028700" y="3543300"/>
            <a:ext cx="16230600" cy="4368800"/>
          </a:xfrm>
          <a:prstGeom prst="rect">
            <a:avLst/>
          </a:prstGeom>
          <a:ln w="12700">
            <a:miter lim="400000"/>
          </a:ln>
        </p:spPr>
        <p:txBody>
          <a:bodyPr lIns="0" tIns="0" rIns="0" bIns="0">
            <a:spAutoFit/>
          </a:bodyPr>
          <a:lstStyle/>
          <a:p>
            <a:pPr marR="0" defTabSz="457200" eaLnBrk="1" fontAlgn="auto">
              <a:spcBef>
                <a:spcPts val="1200"/>
              </a:spcBef>
              <a:spcAft>
                <a:spcPts val="0"/>
              </a:spcAft>
              <a:buClrTx/>
              <a:buSzTx/>
              <a:buFontTx/>
              <a:buNone/>
              <a:defRPr sz="2800" b="1">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Data Requirements:</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User-Provided Data:</a:t>
            </a:r>
            <a:r>
              <a:rPr kumimoji="0" sz="2800" kern="0" cap="none" spc="0" normalizeH="0" baseline="0" noProof="0">
                <a:solidFill>
                  <a:srgbClr val="FFFFFF"/>
                </a:solidFill>
                <a:latin typeface="Times Roman"/>
                <a:ea typeface="Times Roman"/>
                <a:cs typeface="Times Roman"/>
                <a:sym typeface="Times Roman"/>
              </a:rPr>
              <a:t> PDFs, audio files, video links, text notes, and collaborative chat logs.</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Progress Data:</a:t>
            </a:r>
            <a:r>
              <a:rPr kumimoji="0" sz="2800" kern="0" cap="none" spc="0" normalizeH="0" baseline="0" noProof="0">
                <a:solidFill>
                  <a:srgbClr val="FFFFFF"/>
                </a:solidFill>
                <a:latin typeface="Times Roman"/>
                <a:ea typeface="Times Roman"/>
                <a:cs typeface="Times Roman"/>
                <a:sym typeface="Times Roman"/>
              </a:rPr>
              <a:t> Quiz scores, time spent on topics, and completion rates.</a:t>
            </a:r>
            <a:endParaRPr kumimoji="0" sz="2800" kern="0" cap="none" spc="0" normalizeH="0" baseline="0" noProof="0">
              <a:solidFill>
                <a:srgbClr val="FFFFFF"/>
              </a:solidFill>
              <a:latin typeface="Times Roman"/>
              <a:ea typeface="Times Roman"/>
              <a:cs typeface="Times Roman"/>
              <a:sym typeface="Times Roman"/>
            </a:endParaRPr>
          </a:p>
          <a:p>
            <a:pPr marR="0" defTabSz="457200" eaLnBrk="1" fontAlgn="auto">
              <a:spcBef>
                <a:spcPts val="1200"/>
              </a:spcBef>
              <a:spcAft>
                <a:spcPts val="0"/>
              </a:spcAft>
              <a:buClrTx/>
              <a:buSzTx/>
              <a:buFontTx/>
              <a:buNone/>
              <a:defRPr sz="2800" b="1">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Data Privacy:</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kern="0" cap="none" spc="0" normalizeH="0" baseline="0" noProof="0">
                <a:solidFill>
                  <a:srgbClr val="FFFFFF"/>
                </a:solidFill>
                <a:latin typeface="Times Roman"/>
                <a:ea typeface="Times Roman"/>
                <a:cs typeface="Times Roman"/>
                <a:sym typeface="Times Roman"/>
              </a:rPr>
              <a:t>All user data will be encrypted during upload and storage.</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kern="0" cap="none" spc="0" normalizeH="0" baseline="0" noProof="0">
                <a:solidFill>
                  <a:srgbClr val="FFFFFF"/>
                </a:solidFill>
                <a:latin typeface="Times Roman"/>
                <a:ea typeface="Times Roman"/>
                <a:cs typeface="Times Roman"/>
                <a:sym typeface="Times Roman"/>
              </a:rPr>
              <a:t>Uploaded content will not be used to train the AI models.</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kern="0" cap="none" spc="0" normalizeH="0" baseline="0" noProof="0">
                <a:solidFill>
                  <a:srgbClr val="FFFFFF"/>
                </a:solidFill>
                <a:latin typeface="Times Roman"/>
                <a:ea typeface="Times Roman"/>
                <a:cs typeface="Times Roman"/>
                <a:sym typeface="Times Roman"/>
              </a:rPr>
              <a:t>Users will have full control over their data, with options to delete it at any time. We will adhere to data protection standards like GDPR and ensure transparent data usage policies.</a:t>
            </a:r>
            <a:endParaRPr kumimoji="0" sz="2800" kern="0" cap="none" spc="0" normalizeH="0" baseline="0" noProof="0">
              <a:solidFill>
                <a:srgbClr val="FFFFFF"/>
              </a:solidFill>
              <a:latin typeface="Times Roman"/>
              <a:ea typeface="Times Roman"/>
              <a:cs typeface="Times Roman"/>
              <a:sym typeface="Times Roman"/>
            </a:endParaRPr>
          </a:p>
        </p:txBody>
      </p:sp>
      <p:sp>
        <p:nvSpPr>
          <p:cNvPr id="9220" name="Freeform 5"/>
          <p:cNvSpPr/>
          <p:nvPr/>
        </p:nvSpPr>
        <p:spPr>
          <a:xfrm>
            <a:off x="-1331912"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9221" name="Freeform 8"/>
          <p:cNvSpPr/>
          <p:nvPr/>
        </p:nvSpPr>
        <p:spPr>
          <a:xfrm>
            <a:off x="14898688"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9222" name="Freeform 11"/>
          <p:cNvSpPr/>
          <p:nvPr/>
        </p:nvSpPr>
        <p:spPr>
          <a:xfrm>
            <a:off x="1231900" y="1028700"/>
            <a:ext cx="1949450" cy="1741488"/>
          </a:xfrm>
          <a:custGeom>
            <a:avLst/>
            <a:gdLst/>
            <a:ahLst/>
            <a:cxnLst>
              <a:cxn ang="0">
                <a:pos x="974927" y="870947"/>
              </a:cxn>
              <a:cxn ang="5898240">
                <a:pos x="974927" y="870947"/>
              </a:cxn>
              <a:cxn ang="11796480">
                <a:pos x="974927" y="870947"/>
              </a:cxn>
              <a:cxn ang="17694720">
                <a:pos x="974927" y="870947"/>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9223" name="Freeform 14"/>
          <p:cNvSpPr/>
          <p:nvPr/>
        </p:nvSpPr>
        <p:spPr>
          <a:xfrm>
            <a:off x="15109825" y="1028700"/>
            <a:ext cx="1951038" cy="1741488"/>
          </a:xfrm>
          <a:custGeom>
            <a:avLst/>
            <a:gdLst/>
            <a:ahLst/>
            <a:cxnLst>
              <a:cxn ang="0">
                <a:pos x="974927" y="870947"/>
              </a:cxn>
              <a:cxn ang="5898240">
                <a:pos x="974927" y="870947"/>
              </a:cxn>
              <a:cxn ang="11796480">
                <a:pos x="974927" y="870947"/>
              </a:cxn>
              <a:cxn ang="17694720">
                <a:pos x="974927" y="870947"/>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195" name="Freeform 17"/>
          <p:cNvSpPr/>
          <p:nvPr/>
        </p:nvSpPr>
        <p:spPr>
          <a:xfrm rot="16200000">
            <a:off x="9083167" y="-2978272"/>
            <a:ext cx="121667" cy="1089516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196"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9230" name="Freeform 62"/>
          <p:cNvSpPr/>
          <p:nvPr/>
        </p:nvSpPr>
        <p:spPr>
          <a:xfrm>
            <a:off x="12912725" y="9282113"/>
            <a:ext cx="5375275" cy="1042987"/>
          </a:xfrm>
          <a:prstGeom prst="rect">
            <a:avLst/>
          </a:prstGeom>
          <a:blipFill rotWithShape="1">
            <a:blip r:embed="rId1"/>
            <a:stretch>
              <a:fillRect/>
            </a:stretch>
          </a:blipFill>
          <a:ln w="12700">
            <a:noFill/>
          </a:ln>
        </p:spPr>
        <p:txBody>
          <a:bodyPr lIns="45719" rIns="45719"/>
          <a:p>
            <a:pPr eaLnBrk="1">
              <a:buNone/>
            </a:pPr>
            <a:endParaRPr>
              <a:latin typeface="Calibri" pitchFamily="3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gs>
            <a:gs pos="100000">
              <a:srgbClr val="020D47"/>
            </a:gs>
          </a:gsLst>
          <a:lin ang="0"/>
          <a:tileRect/>
        </a:gradFill>
        <a:effectLst/>
      </p:bgPr>
    </p:bg>
    <p:spTree>
      <p:nvGrpSpPr>
        <p:cNvPr id="1" name=""/>
        <p:cNvGrpSpPr/>
        <p:nvPr/>
      </p:nvGrpSpPr>
      <p:grpSpPr/>
      <p:sp>
        <p:nvSpPr>
          <p:cNvPr id="10242" name="TextBox 2"/>
          <p:cNvSpPr txBox="1"/>
          <p:nvPr/>
        </p:nvSpPr>
        <p:spPr>
          <a:xfrm>
            <a:off x="3463925" y="347663"/>
            <a:ext cx="11360150" cy="868362"/>
          </a:xfrm>
          <a:prstGeom prst="rect">
            <a:avLst/>
          </a:prstGeom>
          <a:noFill/>
          <a:ln w="12700">
            <a:noFill/>
          </a:ln>
        </p:spPr>
        <p:txBody>
          <a:bodyPr lIns="0" tIns="0" rIns="0" bIns="0">
            <a:spAutoFit/>
          </a:bodyPr>
          <a:p>
            <a:pPr algn="ctr" eaLnBrk="1">
              <a:lnSpc>
                <a:spcPts val="6800"/>
              </a:lnSpc>
              <a:buNone/>
            </a:pPr>
            <a:r>
              <a:rPr lang="en-US" altLang="zh-CN" sz="6100" b="1">
                <a:solidFill>
                  <a:srgbClr val="FFE012"/>
                </a:solidFill>
                <a:latin typeface="Poppins Bold" pitchFamily="2" charset="0"/>
                <a:cs typeface="Poppins Bold" pitchFamily="2" charset="0"/>
                <a:sym typeface="Poppins Bold" pitchFamily="2" charset="0"/>
              </a:rPr>
              <a:t>AI Technologies and Methods</a:t>
            </a:r>
            <a:endParaRPr lang="en-US" altLang="zh-CN" sz="6100" b="1">
              <a:solidFill>
                <a:srgbClr val="FFE012"/>
              </a:solidFill>
              <a:latin typeface="Poppins Bold" pitchFamily="2" charset="0"/>
              <a:ea typeface="Poppins Bold" pitchFamily="2" charset="0"/>
              <a:sym typeface="Poppins Bold" pitchFamily="2" charset="0"/>
            </a:endParaRPr>
          </a:p>
        </p:txBody>
      </p:sp>
      <p:sp>
        <p:nvSpPr>
          <p:cNvPr id="200" name="TextBox 3"/>
          <p:cNvSpPr txBox="1"/>
          <p:nvPr/>
        </p:nvSpPr>
        <p:spPr>
          <a:xfrm>
            <a:off x="1028700" y="3543300"/>
            <a:ext cx="16230600" cy="4953000"/>
          </a:xfrm>
          <a:prstGeom prst="rect">
            <a:avLst/>
          </a:prstGeom>
          <a:ln w="12700">
            <a:miter lim="400000"/>
          </a:ln>
        </p:spPr>
        <p:txBody>
          <a:bodyPr lIns="0" tIns="0" rIns="0" bIns="0">
            <a:spAutoFit/>
          </a:bodyPr>
          <a:lstStyle/>
          <a:p>
            <a:pPr marR="0" defTabSz="457200" eaLnBrk="1" fontAlgn="auto">
              <a:spcBef>
                <a:spcPts val="1200"/>
              </a:spcBef>
              <a:spcAft>
                <a:spcPts val="0"/>
              </a:spcAft>
              <a:buClrTx/>
              <a:buSzTx/>
              <a:buFontTx/>
              <a:buNone/>
              <a:defRPr sz="2800" b="1">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AI Technologies:</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Natural Language Processing (NLP):</a:t>
            </a:r>
            <a:r>
              <a:rPr kumimoji="0" sz="2800" kern="0" cap="none" spc="0" normalizeH="0" baseline="0" noProof="0">
                <a:solidFill>
                  <a:srgbClr val="FFFFFF"/>
                </a:solidFill>
                <a:latin typeface="Times Roman"/>
                <a:ea typeface="Times Roman"/>
                <a:cs typeface="Times Roman"/>
                <a:sym typeface="Times Roman"/>
              </a:rPr>
              <a:t> For summarization, question answering, and content translation.</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Speech-to-Text &amp; Text-to-Speech:</a:t>
            </a:r>
            <a:r>
              <a:rPr kumimoji="0" sz="2800" kern="0" cap="none" spc="0" normalizeH="0" baseline="0" noProof="0">
                <a:solidFill>
                  <a:srgbClr val="FFFFFF"/>
                </a:solidFill>
                <a:latin typeface="Times Roman"/>
                <a:ea typeface="Times Roman"/>
                <a:cs typeface="Times Roman"/>
                <a:sym typeface="Times Roman"/>
              </a:rPr>
              <a:t> To handle audio and voice interactions.</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Machine Learning (ML):</a:t>
            </a:r>
            <a:r>
              <a:rPr kumimoji="0" sz="2800" kern="0" cap="none" spc="0" normalizeH="0" baseline="0" noProof="0">
                <a:solidFill>
                  <a:srgbClr val="FFFFFF"/>
                </a:solidFill>
                <a:latin typeface="Times Roman"/>
                <a:ea typeface="Times Roman"/>
                <a:cs typeface="Times Roman"/>
                <a:sym typeface="Times Roman"/>
              </a:rPr>
              <a:t> To analyze user progress and provide personalized recommendations.</a:t>
            </a:r>
            <a:endParaRPr kumimoji="0" sz="2800" kern="0" cap="none" spc="0" normalizeH="0" baseline="0" noProof="0">
              <a:solidFill>
                <a:srgbClr val="FFFFFF"/>
              </a:solidFill>
              <a:latin typeface="Times Roman"/>
              <a:ea typeface="Times Roman"/>
              <a:cs typeface="Times Roman"/>
              <a:sym typeface="Times Roman"/>
            </a:endParaRPr>
          </a:p>
          <a:p>
            <a:pPr marR="0" defTabSz="457200" eaLnBrk="1" fontAlgn="auto">
              <a:spcBef>
                <a:spcPts val="1200"/>
              </a:spcBef>
              <a:spcAft>
                <a:spcPts val="0"/>
              </a:spcAft>
              <a:buClrTx/>
              <a:buSzTx/>
              <a:buFontTx/>
              <a:buNone/>
              <a:defRPr sz="2800" b="1">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AI Models:</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Gemini:</a:t>
            </a:r>
            <a:r>
              <a:rPr kumimoji="0" sz="2800" kern="0" cap="none" spc="0" normalizeH="0" baseline="0" noProof="0">
                <a:solidFill>
                  <a:srgbClr val="FFFFFF"/>
                </a:solidFill>
                <a:latin typeface="Times Roman"/>
                <a:ea typeface="Times Roman"/>
                <a:cs typeface="Times Roman"/>
                <a:sym typeface="Times Roman"/>
              </a:rPr>
              <a:t> To provide high-quality text summarization and content generation.</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Whisper:</a:t>
            </a:r>
            <a:r>
              <a:rPr kumimoji="0" sz="2800" kern="0" cap="none" spc="0" normalizeH="0" baseline="0" noProof="0">
                <a:solidFill>
                  <a:srgbClr val="FFFFFF"/>
                </a:solidFill>
                <a:latin typeface="Times Roman"/>
                <a:ea typeface="Times Roman"/>
                <a:cs typeface="Times Roman"/>
                <a:sym typeface="Times Roman"/>
              </a:rPr>
              <a:t> To transcribe audio and video files with high accuracy.</a:t>
            </a:r>
            <a:endParaRPr kumimoji="0" sz="2800" kern="0" cap="none" spc="0" normalizeH="0" baseline="0" noProof="0">
              <a:solidFill>
                <a:srgbClr val="FFFFFF"/>
              </a:solidFill>
              <a:latin typeface="Times Roman"/>
              <a:ea typeface="Times Roman"/>
              <a:cs typeface="Times Roman"/>
              <a:sym typeface="Times Roman"/>
            </a:endParaRPr>
          </a:p>
          <a:p>
            <a:pPr marL="457200" marR="0" indent="-317500" defTabSz="457200" eaLnBrk="1" fontAlgn="auto">
              <a:spcBef>
                <a:spcPts val="1200"/>
              </a:spcBef>
              <a:spcAft>
                <a:spcPts val="0"/>
              </a:spcAft>
              <a:buClrTx/>
              <a:buSzPct val="100000"/>
              <a:buFont typeface="Times Roman"/>
              <a:buChar char="•"/>
              <a:defRPr sz="2800">
                <a:solidFill>
                  <a:srgbClr val="FFFFFF"/>
                </a:solidFill>
                <a:latin typeface="Times Roman"/>
                <a:ea typeface="Times Roman"/>
                <a:cs typeface="Times Roman"/>
                <a:sym typeface="Times Roman"/>
              </a:defRPr>
            </a:pPr>
            <a:r>
              <a:rPr kumimoji="0" sz="2800" b="1" kern="0" cap="none" spc="0" normalizeH="0" baseline="0" noProof="0">
                <a:solidFill>
                  <a:srgbClr val="FFFFFF"/>
                </a:solidFill>
                <a:latin typeface="Times Roman"/>
                <a:ea typeface="Times Roman"/>
                <a:cs typeface="Times Roman"/>
                <a:sym typeface="Times Roman"/>
              </a:rPr>
              <a:t>OpenAI APIs/Hugging Face:</a:t>
            </a:r>
            <a:r>
              <a:rPr kumimoji="0" sz="2800" kern="0" cap="none" spc="0" normalizeH="0" baseline="0" noProof="0">
                <a:solidFill>
                  <a:srgbClr val="FFFFFF"/>
                </a:solidFill>
                <a:latin typeface="Times Roman"/>
                <a:ea typeface="Times Roman"/>
                <a:cs typeface="Times Roman"/>
                <a:sym typeface="Times Roman"/>
              </a:rPr>
              <a:t> For additional NLP tasks and fine-tuning models on specific educational content</a:t>
            </a:r>
            <a:endParaRPr kumimoji="0" sz="2800" kern="0" cap="none" spc="0" normalizeH="0" baseline="0" noProof="0">
              <a:solidFill>
                <a:srgbClr val="FFFFFF"/>
              </a:solidFill>
              <a:latin typeface="Times Roman"/>
              <a:ea typeface="Times Roman"/>
              <a:cs typeface="Times Roman"/>
              <a:sym typeface="Times Roman"/>
            </a:endParaRPr>
          </a:p>
        </p:txBody>
      </p:sp>
      <p:sp>
        <p:nvSpPr>
          <p:cNvPr id="10244" name="Freeform 5"/>
          <p:cNvSpPr/>
          <p:nvPr/>
        </p:nvSpPr>
        <p:spPr>
          <a:xfrm>
            <a:off x="-1331912"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10245" name="Freeform 8"/>
          <p:cNvSpPr/>
          <p:nvPr/>
        </p:nvSpPr>
        <p:spPr>
          <a:xfrm>
            <a:off x="14898688"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10246" name="Freeform 11"/>
          <p:cNvSpPr/>
          <p:nvPr/>
        </p:nvSpPr>
        <p:spPr>
          <a:xfrm>
            <a:off x="1231900" y="1028700"/>
            <a:ext cx="1949450" cy="1741488"/>
          </a:xfrm>
          <a:custGeom>
            <a:avLst/>
            <a:gdLst/>
            <a:ahLst/>
            <a:cxnLst>
              <a:cxn ang="0">
                <a:pos x="974927" y="870947"/>
              </a:cxn>
              <a:cxn ang="5898240">
                <a:pos x="974927" y="870947"/>
              </a:cxn>
              <a:cxn ang="11796480">
                <a:pos x="974927" y="870947"/>
              </a:cxn>
              <a:cxn ang="17694720">
                <a:pos x="974927" y="870947"/>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10247" name="Freeform 14"/>
          <p:cNvSpPr/>
          <p:nvPr/>
        </p:nvSpPr>
        <p:spPr>
          <a:xfrm>
            <a:off x="15109825" y="1028700"/>
            <a:ext cx="1951038" cy="1741488"/>
          </a:xfrm>
          <a:custGeom>
            <a:avLst/>
            <a:gdLst/>
            <a:ahLst/>
            <a:cxnLst>
              <a:cxn ang="0">
                <a:pos x="974927" y="870947"/>
              </a:cxn>
              <a:cxn ang="5898240">
                <a:pos x="974927" y="870947"/>
              </a:cxn>
              <a:cxn ang="11796480">
                <a:pos x="974927" y="870947"/>
              </a:cxn>
              <a:cxn ang="17694720">
                <a:pos x="974927" y="870947"/>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205" name="Freeform 17"/>
          <p:cNvSpPr/>
          <p:nvPr/>
        </p:nvSpPr>
        <p:spPr>
          <a:xfrm rot="16200000">
            <a:off x="9083167" y="-2978272"/>
            <a:ext cx="121667" cy="1089516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206"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10254" name="Freeform 62"/>
          <p:cNvSpPr/>
          <p:nvPr/>
        </p:nvSpPr>
        <p:spPr>
          <a:xfrm>
            <a:off x="12912725" y="9282113"/>
            <a:ext cx="5375275" cy="1042987"/>
          </a:xfrm>
          <a:prstGeom prst="rect">
            <a:avLst/>
          </a:prstGeom>
          <a:blipFill rotWithShape="1">
            <a:blip r:embed="rId1"/>
            <a:stretch>
              <a:fillRect/>
            </a:stretch>
          </a:blipFill>
          <a:ln w="12700">
            <a:noFill/>
          </a:ln>
        </p:spPr>
        <p:txBody>
          <a:bodyPr lIns="45719" rIns="45719"/>
          <a:p>
            <a:pPr eaLnBrk="1">
              <a:buNone/>
            </a:pPr>
            <a:endParaRPr>
              <a:latin typeface="Calibri" pitchFamily="34"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gs>
            <a:gs pos="100000">
              <a:srgbClr val="020D47"/>
            </a:gs>
          </a:gsLst>
          <a:lin ang="0"/>
          <a:tileRect/>
        </a:gradFill>
        <a:effectLst/>
      </p:bgPr>
    </p:bg>
    <p:spTree>
      <p:nvGrpSpPr>
        <p:cNvPr id="1" name=""/>
        <p:cNvGrpSpPr/>
        <p:nvPr/>
      </p:nvGrpSpPr>
      <p:grpSpPr/>
      <p:sp>
        <p:nvSpPr>
          <p:cNvPr id="11266" name="TextBox 2"/>
          <p:cNvSpPr txBox="1"/>
          <p:nvPr/>
        </p:nvSpPr>
        <p:spPr>
          <a:xfrm>
            <a:off x="3463925" y="954088"/>
            <a:ext cx="11360150" cy="869950"/>
          </a:xfrm>
          <a:prstGeom prst="rect">
            <a:avLst/>
          </a:prstGeom>
          <a:noFill/>
          <a:ln w="12700">
            <a:noFill/>
          </a:ln>
        </p:spPr>
        <p:txBody>
          <a:bodyPr lIns="0" tIns="0" rIns="0" bIns="0">
            <a:spAutoFit/>
          </a:bodyPr>
          <a:p>
            <a:pPr algn="ctr" eaLnBrk="1">
              <a:lnSpc>
                <a:spcPts val="6800"/>
              </a:lnSpc>
              <a:buNone/>
            </a:pPr>
            <a:r>
              <a:rPr lang="en-US" altLang="zh-CN" sz="6100" b="1">
                <a:solidFill>
                  <a:srgbClr val="FFE012"/>
                </a:solidFill>
                <a:latin typeface="Poppins Bold" pitchFamily="2" charset="0"/>
                <a:cs typeface="Poppins Bold" pitchFamily="2" charset="0"/>
                <a:sym typeface="Poppins Bold" pitchFamily="2" charset="0"/>
              </a:rPr>
              <a:t>Implementation Approach</a:t>
            </a:r>
            <a:endParaRPr lang="en-US" altLang="zh-CN" sz="6100" b="1">
              <a:solidFill>
                <a:srgbClr val="FFE012"/>
              </a:solidFill>
              <a:latin typeface="Poppins Bold" pitchFamily="2" charset="0"/>
              <a:ea typeface="Poppins Bold" pitchFamily="2" charset="0"/>
              <a:sym typeface="Poppins Bold" pitchFamily="2" charset="0"/>
            </a:endParaRPr>
          </a:p>
        </p:txBody>
      </p:sp>
      <p:sp>
        <p:nvSpPr>
          <p:cNvPr id="210" name="TextBox 3"/>
          <p:cNvSpPr txBox="1"/>
          <p:nvPr/>
        </p:nvSpPr>
        <p:spPr>
          <a:xfrm>
            <a:off x="477838" y="2465388"/>
            <a:ext cx="16230600" cy="7023100"/>
          </a:xfrm>
          <a:prstGeom prst="rect">
            <a:avLst/>
          </a:prstGeom>
          <a:ln w="12700">
            <a:miter lim="400000"/>
          </a:ln>
        </p:spPr>
        <p:txBody>
          <a:bodyPr lIns="0" tIns="0" rIns="0" bIns="0">
            <a:spAutoFit/>
          </a:bodyPr>
          <a:p>
            <a:pPr defTabSz="457200" eaLnBrk="1">
              <a:spcBef>
                <a:spcPts val="1200"/>
              </a:spcBef>
              <a:buNone/>
            </a:pPr>
            <a:r>
              <a:rPr lang="en-US" altLang="zh-CN" sz="2200" b="1">
                <a:solidFill>
                  <a:srgbClr val="FFFFFF"/>
                </a:solidFill>
                <a:latin typeface="Times Roman"/>
                <a:ea typeface="Times Roman"/>
                <a:sym typeface="Times Roman"/>
              </a:rPr>
              <a:t>Preliminary Plan for "Study Buddy":</a:t>
            </a:r>
            <a:endParaRPr lang="en-US" altLang="zh-CN" sz="2200" b="1">
              <a:solidFill>
                <a:srgbClr val="FFFFFF"/>
              </a:solidFill>
              <a:latin typeface="Times Roman"/>
              <a:ea typeface="Times Roman"/>
              <a:sym typeface="Times Roman"/>
            </a:endParaRPr>
          </a:p>
          <a:p>
            <a:pPr defTabSz="457200" eaLnBrk="1">
              <a:spcBef>
                <a:spcPts val="1200"/>
              </a:spcBef>
              <a:buNone/>
            </a:pPr>
            <a:r>
              <a:rPr lang="en-US" altLang="zh-CN" sz="1900" b="1">
                <a:solidFill>
                  <a:srgbClr val="FFFFFF"/>
                </a:solidFill>
                <a:latin typeface="Times Roman"/>
                <a:ea typeface="Times Roman"/>
                <a:sym typeface="Times Roman"/>
              </a:rPr>
              <a:t>Phase 1 (Hackathon Focus):</a:t>
            </a:r>
            <a:endParaRPr lang="en-US" altLang="zh-CN" sz="1900">
              <a:solidFill>
                <a:srgbClr val="FFFFFF"/>
              </a:solidFill>
              <a:latin typeface="Times Roman"/>
              <a:ea typeface="Times Roman"/>
              <a:sym typeface="Times Roman"/>
            </a:endParaRPr>
          </a:p>
          <a:p>
            <a:pPr defTabSz="457200" eaLnBrk="1">
              <a:spcBef>
                <a:spcPts val="1200"/>
              </a:spcBef>
              <a:buSzPct val="100000"/>
              <a:buFont typeface="Times Roman"/>
              <a:buChar char="•"/>
            </a:pPr>
            <a:r>
              <a:rPr lang="en-US" altLang="zh-CN" sz="1900">
                <a:solidFill>
                  <a:srgbClr val="FFFFFF"/>
                </a:solidFill>
                <a:latin typeface="Times Roman"/>
                <a:ea typeface="Times Roman"/>
                <a:sym typeface="Times Roman"/>
              </a:rPr>
              <a:t>Build the core API for text summarization and a simple front-end for uploading PDFs.</a:t>
            </a:r>
            <a:endParaRPr lang="en-US" altLang="zh-CN" sz="1900">
              <a:solidFill>
                <a:srgbClr val="FFFFFF"/>
              </a:solidFill>
              <a:latin typeface="Times Roman"/>
              <a:ea typeface="Times Roman"/>
              <a:sym typeface="Times Roman"/>
            </a:endParaRPr>
          </a:p>
          <a:p>
            <a:pPr defTabSz="457200" eaLnBrk="1">
              <a:spcBef>
                <a:spcPts val="1200"/>
              </a:spcBef>
              <a:buSzPct val="100000"/>
              <a:buFont typeface="Times Roman"/>
              <a:buChar char="•"/>
            </a:pPr>
            <a:r>
              <a:rPr lang="en-US" altLang="zh-CN" sz="1900">
                <a:solidFill>
                  <a:srgbClr val="FFFFFF"/>
                </a:solidFill>
                <a:latin typeface="Times Roman"/>
                <a:ea typeface="Times Roman"/>
                <a:sym typeface="Times Roman"/>
              </a:rPr>
              <a:t>Integrate the Gemini API for content summarization.</a:t>
            </a:r>
            <a:endParaRPr lang="en-US" altLang="zh-CN" sz="1900">
              <a:solidFill>
                <a:srgbClr val="FFFFFF"/>
              </a:solidFill>
              <a:latin typeface="Times Roman"/>
              <a:ea typeface="Times Roman"/>
              <a:sym typeface="Times Roman"/>
            </a:endParaRPr>
          </a:p>
          <a:p>
            <a:pPr defTabSz="457200" eaLnBrk="1">
              <a:spcBef>
                <a:spcPts val="1200"/>
              </a:spcBef>
              <a:buNone/>
            </a:pPr>
            <a:r>
              <a:rPr lang="en-US" altLang="zh-CN" sz="1900" b="1">
                <a:solidFill>
                  <a:srgbClr val="FFFFFF"/>
                </a:solidFill>
                <a:latin typeface="Times Roman"/>
                <a:ea typeface="Times Roman"/>
                <a:sym typeface="Times Roman"/>
              </a:rPr>
              <a:t>Phase 2 (Post-Hackathon):</a:t>
            </a:r>
            <a:endParaRPr lang="en-US" altLang="zh-CN" sz="1900">
              <a:solidFill>
                <a:srgbClr val="FFFFFF"/>
              </a:solidFill>
              <a:latin typeface="Times Roman"/>
              <a:ea typeface="Times Roman"/>
              <a:sym typeface="Times Roman"/>
            </a:endParaRPr>
          </a:p>
          <a:p>
            <a:pPr defTabSz="457200" eaLnBrk="1">
              <a:spcBef>
                <a:spcPts val="1200"/>
              </a:spcBef>
              <a:buSzPct val="100000"/>
              <a:buFont typeface="Times Roman"/>
              <a:buChar char="•"/>
            </a:pPr>
            <a:r>
              <a:rPr lang="en-US" altLang="zh-CN" sz="1900">
                <a:solidFill>
                  <a:srgbClr val="FFFFFF"/>
                </a:solidFill>
                <a:latin typeface="Times Roman"/>
                <a:ea typeface="Times Roman"/>
                <a:sym typeface="Times Roman"/>
              </a:rPr>
              <a:t>Add support for more multimedia inputs and integrate the Whisper API for audio processing.</a:t>
            </a:r>
            <a:endParaRPr lang="en-US" altLang="zh-CN" sz="1900">
              <a:solidFill>
                <a:srgbClr val="FFFFFF"/>
              </a:solidFill>
              <a:latin typeface="Times Roman"/>
              <a:ea typeface="Times Roman"/>
              <a:sym typeface="Times Roman"/>
            </a:endParaRPr>
          </a:p>
          <a:p>
            <a:pPr defTabSz="457200" eaLnBrk="1">
              <a:spcBef>
                <a:spcPts val="1200"/>
              </a:spcBef>
              <a:buSzPct val="100000"/>
              <a:buFont typeface="Times Roman"/>
              <a:buChar char="•"/>
            </a:pPr>
            <a:r>
              <a:rPr lang="en-US" altLang="zh-CN" sz="1900">
                <a:solidFill>
                  <a:srgbClr val="FFFFFF"/>
                </a:solidFill>
                <a:latin typeface="Times Roman"/>
                <a:ea typeface="Times Roman"/>
                <a:sym typeface="Times Roman"/>
              </a:rPr>
              <a:t>Develop the real-time progress tracking dashboard.</a:t>
            </a:r>
            <a:endParaRPr lang="en-US" altLang="zh-CN" sz="1900">
              <a:solidFill>
                <a:srgbClr val="FFFFFF"/>
              </a:solidFill>
              <a:latin typeface="Times Roman"/>
              <a:ea typeface="Times Roman"/>
              <a:sym typeface="Times Roman"/>
            </a:endParaRPr>
          </a:p>
          <a:p>
            <a:pPr defTabSz="457200" eaLnBrk="1">
              <a:spcBef>
                <a:spcPts val="1200"/>
              </a:spcBef>
              <a:buNone/>
            </a:pPr>
            <a:r>
              <a:rPr lang="en-US" altLang="zh-CN" sz="1900" b="1">
                <a:solidFill>
                  <a:srgbClr val="FFFFFF"/>
                </a:solidFill>
                <a:latin typeface="Times Roman"/>
                <a:ea typeface="Times Roman"/>
                <a:sym typeface="Times Roman"/>
              </a:rPr>
              <a:t>Phase 3 (Full Product):</a:t>
            </a:r>
            <a:endParaRPr lang="en-US" altLang="zh-CN" sz="1900">
              <a:solidFill>
                <a:srgbClr val="FFFFFF"/>
              </a:solidFill>
              <a:latin typeface="Times Roman"/>
              <a:ea typeface="Times Roman"/>
              <a:sym typeface="Times Roman"/>
            </a:endParaRPr>
          </a:p>
          <a:p>
            <a:pPr defTabSz="457200" eaLnBrk="1">
              <a:spcBef>
                <a:spcPts val="1200"/>
              </a:spcBef>
              <a:buSzPct val="100000"/>
              <a:buFont typeface="Times Roman"/>
              <a:buChar char="•"/>
            </a:pPr>
            <a:r>
              <a:rPr lang="en-US" altLang="zh-CN" sz="1900">
                <a:solidFill>
                  <a:srgbClr val="FFFFFF"/>
                </a:solidFill>
                <a:latin typeface="Times Roman"/>
                <a:ea typeface="Times Roman"/>
                <a:sym typeface="Times Roman"/>
              </a:rPr>
              <a:t>Implement the group collaboration features with real-time chat and shared notes.</a:t>
            </a:r>
            <a:endParaRPr lang="en-US" altLang="zh-CN" sz="1900">
              <a:solidFill>
                <a:srgbClr val="FFFFFF"/>
              </a:solidFill>
              <a:latin typeface="Times Roman"/>
              <a:ea typeface="Times Roman"/>
              <a:sym typeface="Times Roman"/>
            </a:endParaRPr>
          </a:p>
          <a:p>
            <a:pPr defTabSz="457200" eaLnBrk="1">
              <a:spcBef>
                <a:spcPts val="1200"/>
              </a:spcBef>
              <a:buSzPct val="100000"/>
              <a:buFont typeface="Times Roman"/>
              <a:buChar char="•"/>
            </a:pPr>
            <a:r>
              <a:rPr lang="en-US" altLang="zh-CN" sz="1900">
                <a:solidFill>
                  <a:srgbClr val="FFFFFF"/>
                </a:solidFill>
                <a:latin typeface="Times Roman"/>
                <a:ea typeface="Times Roman"/>
                <a:sym typeface="Times Roman"/>
              </a:rPr>
              <a:t>Add full bilingual voice support.</a:t>
            </a:r>
            <a:endParaRPr lang="en-US" altLang="zh-CN" sz="1900">
              <a:solidFill>
                <a:srgbClr val="FFFFFF"/>
              </a:solidFill>
              <a:latin typeface="Times Roman"/>
              <a:ea typeface="Times Roman"/>
              <a:sym typeface="Times Roman"/>
            </a:endParaRPr>
          </a:p>
          <a:p>
            <a:pPr defTabSz="457200" eaLnBrk="1">
              <a:spcBef>
                <a:spcPts val="1200"/>
              </a:spcBef>
              <a:buSzPct val="100000"/>
              <a:buFont typeface="Times Roman"/>
              <a:buChar char="•"/>
            </a:pPr>
            <a:r>
              <a:rPr lang="en-US" altLang="zh-CN" sz="2100" b="1">
                <a:solidFill>
                  <a:srgbClr val="FFFFFF"/>
                </a:solidFill>
                <a:latin typeface="Times Roman"/>
                <a:ea typeface="Times Roman"/>
                <a:sym typeface="Times Roman"/>
              </a:rPr>
              <a:t>TOOLS AND RESOURCES</a:t>
            </a:r>
            <a:endParaRPr lang="en-US" altLang="zh-CN" sz="2100" b="1">
              <a:solidFill>
                <a:srgbClr val="FFFFFF"/>
              </a:solidFill>
              <a:latin typeface="Times Roman"/>
              <a:ea typeface="Times Roman"/>
              <a:sym typeface="Times Roman"/>
            </a:endParaRPr>
          </a:p>
          <a:p>
            <a:pPr marL="690880" lvl="1" indent="-344805" defTabSz="457200" eaLnBrk="1">
              <a:lnSpc>
                <a:spcPct val="120000"/>
              </a:lnSpc>
              <a:buSzPct val="100000"/>
              <a:buFont typeface="Arial" panose="020B0604020202090204" pitchFamily="34" charset="0"/>
              <a:buChar char="•"/>
            </a:pPr>
            <a:r>
              <a:rPr lang="en-US" altLang="zh-CN" sz="1900">
                <a:solidFill>
                  <a:srgbClr val="FFFFFF"/>
                </a:solidFill>
                <a:latin typeface="Poppins" pitchFamily="2" charset="0"/>
                <a:cs typeface="Poppins" pitchFamily="2" charset="0"/>
                <a:sym typeface="Poppins" pitchFamily="2" charset="0"/>
              </a:rPr>
              <a:t>AI/ML → OpenAI APIs, hugging face </a:t>
            </a:r>
            <a:endParaRPr lang="en-US" altLang="zh-CN" sz="1900">
              <a:solidFill>
                <a:srgbClr val="FFFFFF"/>
              </a:solidFill>
              <a:latin typeface="Poppins" pitchFamily="2" charset="0"/>
              <a:cs typeface="Poppins" pitchFamily="2" charset="0"/>
              <a:sym typeface="Poppins" pitchFamily="2" charset="0"/>
            </a:endParaRPr>
          </a:p>
          <a:p>
            <a:pPr marL="690880" lvl="1" indent="-344805" defTabSz="457200" eaLnBrk="1">
              <a:lnSpc>
                <a:spcPct val="120000"/>
              </a:lnSpc>
              <a:buSzPct val="100000"/>
              <a:buFont typeface="Arial" panose="020B0604020202090204" pitchFamily="34" charset="0"/>
              <a:buChar char="•"/>
            </a:pPr>
            <a:r>
              <a:rPr lang="en-US" altLang="zh-CN" sz="1900">
                <a:solidFill>
                  <a:srgbClr val="FFFFFF"/>
                </a:solidFill>
                <a:latin typeface="Poppins" pitchFamily="2" charset="0"/>
                <a:cs typeface="Poppins" pitchFamily="2" charset="0"/>
                <a:sym typeface="Poppins" pitchFamily="2" charset="0"/>
              </a:rPr>
              <a:t>Data Storage → In-build SQL light</a:t>
            </a:r>
            <a:endParaRPr lang="en-US" altLang="zh-CN" sz="1900">
              <a:solidFill>
                <a:srgbClr val="FFFFFF"/>
              </a:solidFill>
              <a:latin typeface="Poppins" pitchFamily="2" charset="0"/>
              <a:cs typeface="Poppins" pitchFamily="2" charset="0"/>
              <a:sym typeface="Poppins" pitchFamily="2" charset="0"/>
            </a:endParaRPr>
          </a:p>
          <a:p>
            <a:pPr marL="690880" lvl="1" indent="-344805" defTabSz="457200" eaLnBrk="1">
              <a:lnSpc>
                <a:spcPct val="120000"/>
              </a:lnSpc>
              <a:buSzPct val="100000"/>
              <a:buFont typeface="Arial" panose="020B0604020202090204" pitchFamily="34" charset="0"/>
              <a:buChar char="•"/>
            </a:pPr>
            <a:r>
              <a:rPr lang="en-US" altLang="zh-CN" sz="1900">
                <a:solidFill>
                  <a:srgbClr val="FFFFFF"/>
                </a:solidFill>
                <a:latin typeface="Poppins" pitchFamily="2" charset="0"/>
                <a:cs typeface="Poppins" pitchFamily="2" charset="0"/>
                <a:sym typeface="Poppins" pitchFamily="2" charset="0"/>
              </a:rPr>
              <a:t>Frontend → HTML + CSS + JAVA SCRIPT + REACT js + TAILWIND</a:t>
            </a:r>
            <a:endParaRPr lang="en-US" altLang="zh-CN" sz="1900">
              <a:solidFill>
                <a:srgbClr val="FFFFFF"/>
              </a:solidFill>
              <a:latin typeface="Poppins" pitchFamily="2" charset="0"/>
              <a:cs typeface="Poppins" pitchFamily="2" charset="0"/>
              <a:sym typeface="Poppins" pitchFamily="2" charset="0"/>
            </a:endParaRPr>
          </a:p>
          <a:p>
            <a:pPr marL="690880" lvl="1" indent="-344805" defTabSz="457200" eaLnBrk="1">
              <a:lnSpc>
                <a:spcPct val="120000"/>
              </a:lnSpc>
              <a:buSzPct val="100000"/>
              <a:buFont typeface="Arial" panose="020B0604020202090204" pitchFamily="34" charset="0"/>
              <a:buChar char="•"/>
            </a:pPr>
            <a:r>
              <a:rPr lang="en-US" altLang="zh-CN" sz="1900">
                <a:solidFill>
                  <a:srgbClr val="FFFFFF"/>
                </a:solidFill>
                <a:latin typeface="Poppins" pitchFamily="2" charset="0"/>
                <a:cs typeface="Poppins" pitchFamily="2" charset="0"/>
                <a:sym typeface="Poppins" pitchFamily="2" charset="0"/>
              </a:rPr>
              <a:t>Backend → Flask/Python for APIs </a:t>
            </a:r>
            <a:endParaRPr lang="en-US" altLang="zh-CN" sz="1900">
              <a:solidFill>
                <a:srgbClr val="FFFFFF"/>
              </a:solidFill>
              <a:latin typeface="Poppins" pitchFamily="2" charset="0"/>
              <a:cs typeface="Poppins" pitchFamily="2" charset="0"/>
              <a:sym typeface="Poppins" pitchFamily="2" charset="0"/>
            </a:endParaRPr>
          </a:p>
          <a:p>
            <a:pPr marL="690880" lvl="1" indent="-344805" defTabSz="457200" eaLnBrk="1">
              <a:lnSpc>
                <a:spcPct val="120000"/>
              </a:lnSpc>
              <a:buSzPct val="100000"/>
              <a:buFont typeface="Arial" panose="020B0604020202090204" pitchFamily="34" charset="0"/>
              <a:buChar char="•"/>
            </a:pPr>
            <a:r>
              <a:rPr lang="en-US" altLang="zh-CN" sz="1900">
                <a:solidFill>
                  <a:srgbClr val="FFFFFF"/>
                </a:solidFill>
                <a:latin typeface="Poppins" pitchFamily="2" charset="0"/>
                <a:cs typeface="Poppins" pitchFamily="2" charset="0"/>
                <a:sym typeface="Poppins" pitchFamily="2" charset="0"/>
              </a:rPr>
              <a:t>Deployment → Pythonanywhere </a:t>
            </a:r>
            <a:endParaRPr lang="en-US" altLang="zh-CN" sz="1900">
              <a:solidFill>
                <a:srgbClr val="FFFFFF"/>
              </a:solidFill>
              <a:latin typeface="Poppins" pitchFamily="2" charset="0"/>
              <a:cs typeface="Poppins" pitchFamily="2" charset="0"/>
              <a:sym typeface="Poppins" pitchFamily="2" charset="0"/>
            </a:endParaRPr>
          </a:p>
          <a:p>
            <a:pPr marL="690880" lvl="1" indent="-344805" defTabSz="457200" eaLnBrk="1">
              <a:lnSpc>
                <a:spcPct val="120000"/>
              </a:lnSpc>
              <a:buSzPct val="100000"/>
              <a:buFont typeface="Arial" panose="020B0604020202090204" pitchFamily="34" charset="0"/>
              <a:buChar char="•"/>
            </a:pPr>
            <a:r>
              <a:rPr lang="en-US" altLang="zh-CN" sz="1900">
                <a:solidFill>
                  <a:srgbClr val="FFFFFF"/>
                </a:solidFill>
                <a:latin typeface="Poppins" pitchFamily="2" charset="0"/>
                <a:cs typeface="Poppins" pitchFamily="2" charset="0"/>
                <a:sym typeface="Poppins" pitchFamily="2" charset="0"/>
              </a:rPr>
              <a:t>Collaboration → GitHub</a:t>
            </a:r>
            <a:endParaRPr lang="en-US" altLang="zh-CN" sz="1900">
              <a:solidFill>
                <a:srgbClr val="FFFFFF"/>
              </a:solidFill>
              <a:latin typeface="Poppins" pitchFamily="2" charset="0"/>
              <a:ea typeface="Poppins" pitchFamily="2" charset="0"/>
              <a:sym typeface="Poppins" pitchFamily="2" charset="0"/>
            </a:endParaRPr>
          </a:p>
        </p:txBody>
      </p:sp>
      <p:sp>
        <p:nvSpPr>
          <p:cNvPr id="11268" name="Freeform 5"/>
          <p:cNvSpPr/>
          <p:nvPr/>
        </p:nvSpPr>
        <p:spPr>
          <a:xfrm>
            <a:off x="-1331912"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11269" name="Freeform 8"/>
          <p:cNvSpPr/>
          <p:nvPr/>
        </p:nvSpPr>
        <p:spPr>
          <a:xfrm>
            <a:off x="14898688" y="-2092325"/>
            <a:ext cx="4721225" cy="4184650"/>
          </a:xfrm>
          <a:custGeom>
            <a:avLst/>
            <a:gdLst/>
            <a:ahLst/>
            <a:cxnLst>
              <a:cxn ang="0">
                <a:pos x="2361064" y="2093073"/>
              </a:cxn>
              <a:cxn ang="5898240">
                <a:pos x="2361064" y="2093073"/>
              </a:cxn>
              <a:cxn ang="11796480">
                <a:pos x="2361064" y="2093073"/>
              </a:cxn>
              <a:cxn ang="17694720">
                <a:pos x="2361064" y="2093073"/>
              </a:cxn>
            </a:cxnLst>
            <a:pathLst>
              <a:path w="21405" h="2160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alpha val="100000"/>
            </a:srgbClr>
          </a:solidFill>
          <a:ln w="12700">
            <a:noFill/>
          </a:ln>
        </p:spPr>
        <p:txBody>
          <a:bodyPr/>
          <a:p>
            <a:endParaRPr lang="en-US"/>
          </a:p>
        </p:txBody>
      </p:sp>
      <p:sp>
        <p:nvSpPr>
          <p:cNvPr id="11270" name="Freeform 11"/>
          <p:cNvSpPr/>
          <p:nvPr/>
        </p:nvSpPr>
        <p:spPr>
          <a:xfrm>
            <a:off x="1227138" y="517525"/>
            <a:ext cx="1951037" cy="1741488"/>
          </a:xfrm>
          <a:custGeom>
            <a:avLst/>
            <a:gdLst/>
            <a:ahLst/>
            <a:cxnLst>
              <a:cxn ang="0">
                <a:pos x="974926" y="870948"/>
              </a:cxn>
              <a:cxn ang="5898240">
                <a:pos x="974926" y="870948"/>
              </a:cxn>
              <a:cxn ang="11796480">
                <a:pos x="974926" y="870948"/>
              </a:cxn>
              <a:cxn ang="17694720">
                <a:pos x="974926" y="870948"/>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11271" name="Freeform 14"/>
          <p:cNvSpPr/>
          <p:nvPr/>
        </p:nvSpPr>
        <p:spPr>
          <a:xfrm>
            <a:off x="15109825" y="1028700"/>
            <a:ext cx="1951038" cy="1741488"/>
          </a:xfrm>
          <a:custGeom>
            <a:avLst/>
            <a:gdLst/>
            <a:ahLst/>
            <a:cxnLst>
              <a:cxn ang="0">
                <a:pos x="974927" y="870947"/>
              </a:cxn>
              <a:cxn ang="5898240">
                <a:pos x="974927" y="870947"/>
              </a:cxn>
              <a:cxn ang="11796480">
                <a:pos x="974927" y="870947"/>
              </a:cxn>
              <a:cxn ang="17694720">
                <a:pos x="974927" y="870947"/>
              </a:cxn>
            </a:cxnLst>
            <a:pathLst>
              <a:path w="21357" h="2160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cmpd="sng">
            <a:solidFill>
              <a:srgbClr val="FFFFFF">
                <a:alpha val="100000"/>
              </a:srgbClr>
            </a:solidFill>
            <a:prstDash val="solid"/>
            <a:miter/>
            <a:headEnd type="none" w="med" len="med"/>
            <a:tailEnd type="none" w="med" len="med"/>
          </a:ln>
        </p:spPr>
        <p:txBody>
          <a:bodyPr/>
          <a:p>
            <a:endParaRPr lang="en-US"/>
          </a:p>
        </p:txBody>
      </p:sp>
      <p:sp>
        <p:nvSpPr>
          <p:cNvPr id="215" name="Freeform 17"/>
          <p:cNvSpPr/>
          <p:nvPr/>
        </p:nvSpPr>
        <p:spPr>
          <a:xfrm rot="16200000">
            <a:off x="8532216" y="-3070350"/>
            <a:ext cx="121667" cy="10895165"/>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216"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cs"/>
              <a:sym typeface="Calibri"/>
            </a:endParaRPr>
          </a:p>
        </p:txBody>
      </p:sp>
      <p:sp>
        <p:nvSpPr>
          <p:cNvPr id="11278" name="Freeform 62"/>
          <p:cNvSpPr/>
          <p:nvPr/>
        </p:nvSpPr>
        <p:spPr>
          <a:xfrm>
            <a:off x="12912725" y="9282113"/>
            <a:ext cx="5375275" cy="1042987"/>
          </a:xfrm>
          <a:prstGeom prst="rect">
            <a:avLst/>
          </a:prstGeom>
          <a:blipFill rotWithShape="1">
            <a:blip r:embed="rId1"/>
            <a:stretch>
              <a:fillRect/>
            </a:stretch>
          </a:blipFill>
          <a:ln w="12700">
            <a:noFill/>
          </a:ln>
        </p:spPr>
        <p:txBody>
          <a:bodyPr lIns="45719" rIns="45719"/>
          <a:p>
            <a:pPr eaLnBrk="1">
              <a:buNone/>
            </a:pPr>
            <a:endParaRPr>
              <a:latin typeface="Calibri" pitchFamily="34" charset="0"/>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6576</Words>
  <Application>WPS Presentation</Application>
  <PresentationFormat>Custom</PresentationFormat>
  <Paragraphs>129</Paragraphs>
  <Slides>10</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10</vt:i4>
      </vt:variant>
    </vt:vector>
  </HeadingPairs>
  <TitlesOfParts>
    <vt:vector size="30" baseType="lpstr">
      <vt:lpstr>Arial</vt:lpstr>
      <vt:lpstr>SimSun</vt:lpstr>
      <vt:lpstr>Wingdings</vt:lpstr>
      <vt:lpstr>Calibri</vt:lpstr>
      <vt:lpstr>Helvetica Neue</vt:lpstr>
      <vt:lpstr>Poppins Bold</vt:lpstr>
      <vt:lpstr>苹方-简</vt:lpstr>
      <vt:lpstr>Poppins</vt:lpstr>
      <vt:lpstr>Times Roman</vt:lpstr>
      <vt:lpstr>Times New Roman</vt:lpstr>
      <vt:lpstr>Calibri</vt:lpstr>
      <vt:lpstr>Arial</vt:lpstr>
      <vt:lpstr>Poppins Bold</vt:lpstr>
      <vt:lpstr>Thonburi</vt:lpstr>
      <vt:lpstr>Microsoft YaHei</vt:lpstr>
      <vt:lpstr>汉仪旗黑</vt:lpstr>
      <vt:lpstr>Arial Unicode MS</vt:lpstr>
      <vt:lpstr>Apple Color Emoji</vt:lpstr>
      <vt:lpstr>宋体-简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sukant</cp:lastModifiedBy>
  <cp:revision>2</cp:revision>
  <dcterms:created xsi:type="dcterms:W3CDTF">2025-09-05T10:30:22Z</dcterms:created>
  <dcterms:modified xsi:type="dcterms:W3CDTF">2025-09-05T10:30:22Z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7A4456FA6B4C6EA4BEBBBA68763DBF10_43</vt:lpwstr>
  </property>
  <property fmtid="{D5CDD505-2E9C-101B-9397-08002B2CF9AE}" pid="3" name="KSOProductBuildVer">
    <vt:lpwstr>1033-12.1.22531.22531</vt:lpwstr>
  </property>
</Properties>
</file>