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7/31/2023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Pictures\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5181600" y="4419600"/>
            <a:ext cx="3962400" cy="646331"/>
          </a:xfrm>
          <a:prstGeom prst="rect">
            <a:avLst/>
          </a:prstGeom>
          <a:noFill/>
        </p:spPr>
        <p:txBody>
          <a:bodyPr wrap="square" rtlCol="0">
            <a:spAutoFit/>
          </a:bodyPr>
          <a:lstStyle/>
          <a:p>
            <a:endParaRPr lang="en-US" b="1" dirty="0">
              <a:solidFill>
                <a:schemeClr val="bg1"/>
              </a:solidFill>
            </a:endParaRPr>
          </a:p>
          <a:p>
            <a:r>
              <a:rPr lang="en-US" b="1" dirty="0">
                <a:solidFill>
                  <a:schemeClr val="bg1"/>
                </a:solidFill>
              </a:rPr>
              <a:t>:- SUBMITTED BY THE ELITE GROUP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609600" y="1752600"/>
            <a:ext cx="3733800" cy="4343400"/>
          </a:xfrm>
        </p:spPr>
        <p:style>
          <a:lnRef idx="1">
            <a:schemeClr val="accent2"/>
          </a:lnRef>
          <a:fillRef idx="2">
            <a:schemeClr val="accent2"/>
          </a:fillRef>
          <a:effectRef idx="1">
            <a:schemeClr val="accent2"/>
          </a:effectRef>
          <a:fontRef idx="minor">
            <a:schemeClr val="dk1"/>
          </a:fontRef>
        </p:style>
        <p:txBody>
          <a:bodyPr/>
          <a:lstStyle/>
          <a:p>
            <a:r>
              <a:rPr lang="en-US" dirty="0">
                <a:solidFill>
                  <a:srgbClr val="002060"/>
                </a:solidFill>
              </a:rPr>
              <a:t>ARYAN VIJAY LASURE</a:t>
            </a:r>
          </a:p>
          <a:p>
            <a:r>
              <a:rPr lang="en-US" dirty="0">
                <a:solidFill>
                  <a:srgbClr val="002060"/>
                </a:solidFill>
              </a:rPr>
              <a:t>SAHIL SANJAY KADAM</a:t>
            </a:r>
          </a:p>
          <a:p>
            <a:r>
              <a:rPr lang="en-US" dirty="0">
                <a:solidFill>
                  <a:srgbClr val="002060"/>
                </a:solidFill>
              </a:rPr>
              <a:t>SWARALI KRISHNAT KHOT</a:t>
            </a:r>
          </a:p>
          <a:p>
            <a:r>
              <a:rPr lang="en-US" dirty="0">
                <a:solidFill>
                  <a:srgbClr val="002060"/>
                </a:solidFill>
              </a:rPr>
              <a:t>FAREEHA MUNNER MAJGAONKAR</a:t>
            </a:r>
          </a:p>
          <a:p>
            <a:r>
              <a:rPr lang="en-US" dirty="0">
                <a:solidFill>
                  <a:srgbClr val="002060"/>
                </a:solidFill>
              </a:rPr>
              <a:t>SUDHAKAR RAMESH RATHOD</a:t>
            </a:r>
          </a:p>
          <a:p>
            <a:r>
              <a:rPr lang="en-US" dirty="0">
                <a:solidFill>
                  <a:srgbClr val="002060"/>
                </a:solidFill>
              </a:rPr>
              <a:t>DILKASH DILAWAR MUKADAM</a:t>
            </a:r>
          </a:p>
          <a:p>
            <a:r>
              <a:rPr lang="en-US" dirty="0">
                <a:solidFill>
                  <a:srgbClr val="002060"/>
                </a:solidFill>
              </a:rPr>
              <a:t>TRUPTI ASHOK KADAM</a:t>
            </a:r>
          </a:p>
        </p:txBody>
      </p:sp>
      <p:pic>
        <p:nvPicPr>
          <p:cNvPr id="5" name="Content Placeholder 4" descr="2.png"/>
          <p:cNvPicPr>
            <a:picLocks noGrp="1" noChangeAspect="1"/>
          </p:cNvPicPr>
          <p:nvPr>
            <p:ph sz="quarter" idx="1"/>
          </p:nvPr>
        </p:nvPicPr>
        <p:blipFill>
          <a:blip r:embed="rId2"/>
          <a:stretch>
            <a:fillRect/>
          </a:stretch>
        </p:blipFill>
        <p:spPr>
          <a:xfrm>
            <a:off x="4419600" y="2774799"/>
            <a:ext cx="4343400" cy="2375202"/>
          </a:xfrm>
        </p:spPr>
      </p:pic>
      <p:sp>
        <p:nvSpPr>
          <p:cNvPr id="2" name="Title 1"/>
          <p:cNvSpPr>
            <a:spLocks noGrp="1"/>
          </p:cNvSpPr>
          <p:nvPr>
            <p:ph type="title"/>
          </p:nvPr>
        </p:nvSpPr>
        <p:spPr>
          <a:solidFill>
            <a:srgbClr val="FFC000"/>
          </a:solidFill>
        </p:spPr>
        <p:style>
          <a:lnRef idx="0">
            <a:schemeClr val="accent1"/>
          </a:lnRef>
          <a:fillRef idx="3">
            <a:schemeClr val="accent1"/>
          </a:fillRef>
          <a:effectRef idx="3">
            <a:schemeClr val="accent1"/>
          </a:effectRef>
          <a:fontRef idx="minor">
            <a:schemeClr val="lt1"/>
          </a:fontRef>
        </p:style>
        <p:txBody>
          <a:bodyPr/>
          <a:lstStyle/>
          <a:p>
            <a:r>
              <a:rPr lang="en-US" b="1" dirty="0">
                <a:solidFill>
                  <a:srgbClr val="7030A0"/>
                </a:solidFill>
                <a:effectLst>
                  <a:outerShdw blurRad="38100" dist="38100" dir="2700000" algn="tl">
                    <a:srgbClr val="000000">
                      <a:alpha val="43137"/>
                    </a:srgbClr>
                  </a:outerShdw>
                </a:effectLst>
              </a:rPr>
              <a:t>OUR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3">
            <a:schemeClr val="lt1"/>
          </a:lnRef>
          <a:fillRef idx="1">
            <a:schemeClr val="accent5"/>
          </a:fillRef>
          <a:effectRef idx="1">
            <a:schemeClr val="accent5"/>
          </a:effectRef>
          <a:fontRef idx="minor">
            <a:schemeClr val="lt1"/>
          </a:fontRef>
        </p:style>
        <p:txBody>
          <a:bodyPr/>
          <a:lstStyle/>
          <a:p>
            <a:r>
              <a:rPr lang="en-US" b="1" dirty="0">
                <a:solidFill>
                  <a:srgbClr val="FFC000"/>
                </a:solidFill>
                <a:effectLst>
                  <a:outerShdw blurRad="38100" dist="38100" dir="2700000" algn="tl">
                    <a:srgbClr val="000000">
                      <a:alpha val="43137"/>
                    </a:srgbClr>
                  </a:outerShdw>
                </a:effectLst>
              </a:rPr>
              <a:t>OBJECTIVES OF OUR SITE</a:t>
            </a:r>
          </a:p>
        </p:txBody>
      </p:sp>
      <p:sp>
        <p:nvSpPr>
          <p:cNvPr id="3" name="Text Placeholder 2"/>
          <p:cNvSpPr>
            <a:spLocks noGrp="1"/>
          </p:cNvSpPr>
          <p:nvPr>
            <p:ph type="body" idx="2"/>
          </p:nvPr>
        </p:nvSpPr>
        <p:spPr>
          <a:xfrm>
            <a:off x="0" y="1143000"/>
            <a:ext cx="6629400" cy="5715000"/>
          </a:xfrm>
        </p:spPr>
        <p:style>
          <a:lnRef idx="2">
            <a:schemeClr val="dk1"/>
          </a:lnRef>
          <a:fillRef idx="1">
            <a:schemeClr val="lt1"/>
          </a:fillRef>
          <a:effectRef idx="0">
            <a:schemeClr val="dk1"/>
          </a:effectRef>
          <a:fontRef idx="minor">
            <a:schemeClr val="dk1"/>
          </a:fontRef>
        </p:style>
        <p:txBody>
          <a:bodyPr>
            <a:normAutofit/>
          </a:bodyPr>
          <a:lstStyle/>
          <a:p>
            <a:r>
              <a:rPr lang="en-US" sz="2400" dirty="0">
                <a:latin typeface="Times New Roman" pitchFamily="18" charset="0"/>
                <a:cs typeface="Times New Roman" pitchFamily="18" charset="0"/>
              </a:rPr>
              <a:t>The objective of a diet fitness project can be to promote and encourage healthy lifestyle habits that encompass both balanced nutrition and regular physical activity. The project aims to help individuals achieve their fitness goals, improve overall well-being, and develop sustainable habits for long-term health. It should provide personalized guidance, support, and education on nutrition, exercise, and behavior modification, empowering participants to make informed choices and adopt a healthier lifestyle. The ultimate goal is to positively impact participants' physical health, mental well-being, and quality of life.</a:t>
            </a:r>
          </a:p>
        </p:txBody>
      </p:sp>
      <p:pic>
        <p:nvPicPr>
          <p:cNvPr id="2053" name="Picture 5" descr="C:\Users\hp\Desktop\3.png"/>
          <p:cNvPicPr>
            <a:picLocks noChangeAspect="1" noChangeArrowheads="1"/>
          </p:cNvPicPr>
          <p:nvPr/>
        </p:nvPicPr>
        <p:blipFill>
          <a:blip r:embed="rId2"/>
          <a:srcRect/>
          <a:stretch>
            <a:fillRect/>
          </a:stretch>
        </p:blipFill>
        <p:spPr bwMode="auto">
          <a:xfrm rot="5400000">
            <a:off x="5029200" y="2743200"/>
            <a:ext cx="5715000" cy="2514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8153400" cy="9906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b="1" dirty="0">
                <a:solidFill>
                  <a:schemeClr val="tx1">
                    <a:lumMod val="95000"/>
                    <a:lumOff val="5000"/>
                  </a:schemeClr>
                </a:solidFill>
                <a:effectLst>
                  <a:outerShdw blurRad="38100" dist="38100" dir="2700000" algn="tl">
                    <a:srgbClr val="000000">
                      <a:alpha val="43137"/>
                    </a:srgbClr>
                  </a:outerShdw>
                </a:effectLst>
              </a:rPr>
              <a:t>WHY WE CHOOSE THIS PROJECT</a:t>
            </a:r>
          </a:p>
        </p:txBody>
      </p:sp>
      <p:sp>
        <p:nvSpPr>
          <p:cNvPr id="2" name="Text Placeholder 1"/>
          <p:cNvSpPr>
            <a:spLocks noGrp="1"/>
          </p:cNvSpPr>
          <p:nvPr>
            <p:ph sz="quarter" idx="1"/>
          </p:nvPr>
        </p:nvSpPr>
        <p:spPr>
          <a:xfrm>
            <a:off x="612648" y="1600200"/>
            <a:ext cx="8153400" cy="5105400"/>
          </a:xfrm>
        </p:spPr>
        <p:txBody>
          <a:bodyPr>
            <a:normAutofit fontScale="25000" lnSpcReduction="20000"/>
          </a:bodyPr>
          <a:lstStyle/>
          <a:p>
            <a:r>
              <a:rPr lang="en-US" sz="6400" b="1" dirty="0">
                <a:latin typeface="Times New Roman" pitchFamily="18" charset="0"/>
                <a:cs typeface="Times New Roman" pitchFamily="18" charset="0"/>
              </a:rPr>
              <a:t>Personal interest</a:t>
            </a:r>
            <a:r>
              <a:rPr lang="en-US" sz="6400" dirty="0">
                <a:latin typeface="Times New Roman" pitchFamily="18" charset="0"/>
                <a:cs typeface="Times New Roman" pitchFamily="18" charset="0"/>
              </a:rPr>
              <a:t>: If you have a passion for fitness and wellness, creating a fitness website can be a rewarding way to share your knowledge and help others achieve their health goals.</a:t>
            </a:r>
          </a:p>
          <a:p>
            <a:r>
              <a:rPr lang="en-US" sz="6400" b="1" dirty="0">
                <a:latin typeface="Times New Roman" pitchFamily="18" charset="0"/>
                <a:cs typeface="Times New Roman" pitchFamily="18" charset="0"/>
              </a:rPr>
              <a:t>Industry demand</a:t>
            </a:r>
            <a:r>
              <a:rPr lang="en-US" sz="6400" dirty="0">
                <a:latin typeface="Times New Roman" pitchFamily="18" charset="0"/>
                <a:cs typeface="Times New Roman" pitchFamily="18" charset="0"/>
              </a:rPr>
              <a:t>: The fitness industry is constantly growing, and there is a high demand for online platforms that offer fitness tips, workout routines, nutrition advice, and more. Developing a fitness website can tap into this demand and potentially attract a significant audience.</a:t>
            </a:r>
          </a:p>
          <a:p>
            <a:r>
              <a:rPr lang="en-US" sz="6400" b="1" dirty="0">
                <a:latin typeface="Times New Roman" pitchFamily="18" charset="0"/>
                <a:cs typeface="Times New Roman" pitchFamily="18" charset="0"/>
              </a:rPr>
              <a:t>Learning experience</a:t>
            </a:r>
            <a:r>
              <a:rPr lang="en-US" sz="6400" dirty="0">
                <a:latin typeface="Times New Roman" pitchFamily="18" charset="0"/>
                <a:cs typeface="Times New Roman" pitchFamily="18" charset="0"/>
              </a:rPr>
              <a:t>: Undertaking a website project can be an excellent learning opportunity, especially if you are interested in web development, design, and digital marketing. You can gain valuable skills and experience by working on a real-world project.</a:t>
            </a:r>
          </a:p>
          <a:p>
            <a:r>
              <a:rPr lang="en-US" sz="6400" b="1" dirty="0">
                <a:latin typeface="Times New Roman" pitchFamily="18" charset="0"/>
                <a:cs typeface="Times New Roman" pitchFamily="18" charset="0"/>
              </a:rPr>
              <a:t>Community building</a:t>
            </a:r>
            <a:r>
              <a:rPr lang="en-US" sz="6400" dirty="0">
                <a:latin typeface="Times New Roman" pitchFamily="18" charset="0"/>
                <a:cs typeface="Times New Roman" pitchFamily="18" charset="0"/>
              </a:rPr>
              <a:t>: A fitness website can serve as a platform to build a community of like-minded individuals who share a common interest in fitness. This sense of community can foster engagement and loyalty among your website's users.</a:t>
            </a:r>
          </a:p>
          <a:p>
            <a:r>
              <a:rPr lang="en-US" sz="6400" b="1" dirty="0">
                <a:latin typeface="Times New Roman" pitchFamily="18" charset="0"/>
                <a:cs typeface="Times New Roman" pitchFamily="18" charset="0"/>
              </a:rPr>
              <a:t>Monetization potential</a:t>
            </a:r>
            <a:r>
              <a:rPr lang="en-US" sz="6400" dirty="0">
                <a:latin typeface="Times New Roman" pitchFamily="18" charset="0"/>
                <a:cs typeface="Times New Roman" pitchFamily="18" charset="0"/>
              </a:rPr>
              <a:t>: If executed well, a fitness website can offer various monetization opportunities, such as advertising, affiliate marketing, online courses, or premium content subscriptions.</a:t>
            </a:r>
          </a:p>
          <a:p>
            <a:r>
              <a:rPr lang="en-US" sz="6400" b="1" dirty="0">
                <a:latin typeface="Times New Roman" pitchFamily="18" charset="0"/>
                <a:cs typeface="Times New Roman" pitchFamily="18" charset="0"/>
              </a:rPr>
              <a:t>Positive impact</a:t>
            </a:r>
            <a:r>
              <a:rPr lang="en-US" sz="6400" dirty="0">
                <a:latin typeface="Times New Roman" pitchFamily="18" charset="0"/>
                <a:cs typeface="Times New Roman" pitchFamily="18" charset="0"/>
              </a:rPr>
              <a:t>: By providing valuable fitness information and resources, your website can positively impact people's lives by helping them lead healthier lifestyles, improve their fitness, and boost their overall well-being.</a:t>
            </a:r>
          </a:p>
          <a:p>
            <a:r>
              <a:rPr lang="en-US" sz="6400" b="1" dirty="0">
                <a:latin typeface="Times New Roman" pitchFamily="18" charset="0"/>
                <a:cs typeface="Times New Roman" pitchFamily="18" charset="0"/>
              </a:rPr>
              <a:t>Flexibility and creativity</a:t>
            </a:r>
            <a:r>
              <a:rPr lang="en-US" sz="6400" dirty="0">
                <a:latin typeface="Times New Roman" pitchFamily="18" charset="0"/>
                <a:cs typeface="Times New Roman" pitchFamily="18" charset="0"/>
              </a:rPr>
              <a:t>: A fitness website allows you to be creative with content, design, and features. You can tailor the website to suit your vision and incorporate innovative ideas to make it stand out.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hp\Pictures\6.png"/>
          <p:cNvPicPr>
            <a:picLocks noChangeAspect="1" noChangeArrowheads="1"/>
          </p:cNvPicPr>
          <p:nvPr/>
        </p:nvPicPr>
        <p:blipFill>
          <a:blip r:embed="rId2"/>
          <a:srcRect/>
          <a:stretch>
            <a:fillRect/>
          </a:stretch>
        </p:blipFill>
        <p:spPr bwMode="auto">
          <a:xfrm>
            <a:off x="228600" y="0"/>
            <a:ext cx="2844800" cy="5118100"/>
          </a:xfrm>
          <a:prstGeom prst="rect">
            <a:avLst/>
          </a:prstGeom>
          <a:noFill/>
        </p:spPr>
      </p:pic>
      <p:sp>
        <p:nvSpPr>
          <p:cNvPr id="7" name="TextBox 6"/>
          <p:cNvSpPr txBox="1"/>
          <p:nvPr/>
        </p:nvSpPr>
        <p:spPr>
          <a:xfrm>
            <a:off x="3581400" y="533400"/>
            <a:ext cx="5029200" cy="646331"/>
          </a:xfrm>
          <a:prstGeom prst="rect">
            <a:avLst/>
          </a:prstGeom>
          <a:noFill/>
        </p:spPr>
        <p:txBody>
          <a:bodyPr wrap="square" rtlCol="0">
            <a:spAutoFit/>
          </a:bodyPr>
          <a:lstStyle/>
          <a:p>
            <a:r>
              <a:rPr lang="en-US" sz="3600" b="1" dirty="0">
                <a:solidFill>
                  <a:srgbClr val="00B050"/>
                </a:solidFill>
                <a:effectLst>
                  <a:glow rad="101600">
                    <a:schemeClr val="accent2">
                      <a:satMod val="175000"/>
                      <a:alpha val="40000"/>
                    </a:schemeClr>
                  </a:glow>
                </a:effectLst>
              </a:rPr>
              <a:t>FEATURES</a:t>
            </a:r>
            <a:r>
              <a:rPr lang="en-US" sz="3600" b="1" dirty="0">
                <a:solidFill>
                  <a:srgbClr val="FF0000"/>
                </a:solidFill>
                <a:effectLst>
                  <a:glow rad="101600">
                    <a:schemeClr val="accent2">
                      <a:satMod val="175000"/>
                      <a:alpha val="40000"/>
                    </a:schemeClr>
                  </a:glow>
                </a:effectLst>
              </a:rPr>
              <a:t> </a:t>
            </a:r>
            <a:r>
              <a:rPr lang="en-US" sz="3600" b="1" dirty="0">
                <a:solidFill>
                  <a:srgbClr val="00B050"/>
                </a:solidFill>
                <a:effectLst>
                  <a:glow rad="101600">
                    <a:schemeClr val="accent2">
                      <a:satMod val="175000"/>
                      <a:alpha val="40000"/>
                    </a:schemeClr>
                  </a:glow>
                </a:effectLst>
              </a:rPr>
              <a:t>OF WEBSITE</a:t>
            </a:r>
          </a:p>
        </p:txBody>
      </p:sp>
      <p:sp>
        <p:nvSpPr>
          <p:cNvPr id="2" name="TextBox 1">
            <a:extLst>
              <a:ext uri="{FF2B5EF4-FFF2-40B4-BE49-F238E27FC236}">
                <a16:creationId xmlns:a16="http://schemas.microsoft.com/office/drawing/2014/main" id="{22612428-245C-4C6C-83B9-D28B32293DF6}"/>
              </a:ext>
            </a:extLst>
          </p:cNvPr>
          <p:cNvSpPr txBox="1"/>
          <p:nvPr/>
        </p:nvSpPr>
        <p:spPr>
          <a:xfrm>
            <a:off x="3810001" y="1848683"/>
            <a:ext cx="441960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User-Friendly Interface</a:t>
            </a:r>
          </a:p>
          <a:p>
            <a:r>
              <a:rPr lang="en-US" dirty="0">
                <a:latin typeface="Times New Roman" panose="02020603050405020304" pitchFamily="18" charset="0"/>
                <a:cs typeface="Times New Roman" panose="02020603050405020304" pitchFamily="18" charset="0"/>
              </a:rPr>
              <a:t>2. Comprehensive Health Information</a:t>
            </a:r>
          </a:p>
          <a:p>
            <a:r>
              <a:rPr lang="en-US" dirty="0">
                <a:latin typeface="Times New Roman" panose="02020603050405020304" pitchFamily="18" charset="0"/>
                <a:cs typeface="Times New Roman" panose="02020603050405020304" pitchFamily="18" charset="0"/>
              </a:rPr>
              <a:t>3. Expert Contributors</a:t>
            </a:r>
          </a:p>
          <a:p>
            <a:r>
              <a:rPr lang="en-US" dirty="0">
                <a:latin typeface="Times New Roman" panose="02020603050405020304" pitchFamily="18" charset="0"/>
                <a:cs typeface="Times New Roman" panose="02020603050405020304" pitchFamily="18" charset="0"/>
              </a:rPr>
              <a:t>4. Interactive Tools and Resources</a:t>
            </a:r>
          </a:p>
          <a:p>
            <a:r>
              <a:rPr lang="en-US" dirty="0">
                <a:latin typeface="Times New Roman" panose="02020603050405020304" pitchFamily="18" charset="0"/>
                <a:cs typeface="Times New Roman" panose="02020603050405020304" pitchFamily="18" charset="0"/>
              </a:rPr>
              <a:t>5. Health News and Updates</a:t>
            </a:r>
          </a:p>
          <a:p>
            <a:r>
              <a:rPr lang="en-US" dirty="0">
                <a:latin typeface="Times New Roman" panose="02020603050405020304" pitchFamily="18" charset="0"/>
                <a:cs typeface="Times New Roman" panose="02020603050405020304" pitchFamily="18" charset="0"/>
              </a:rPr>
              <a:t>6. Testimonials and Success Stories</a:t>
            </a:r>
          </a:p>
          <a:p>
            <a:r>
              <a:rPr lang="en-US" dirty="0">
                <a:latin typeface="Times New Roman" panose="02020603050405020304" pitchFamily="18" charset="0"/>
                <a:cs typeface="Times New Roman" panose="02020603050405020304" pitchFamily="18" charset="0"/>
              </a:rPr>
              <a:t>7. Online Consultation and Support</a:t>
            </a:r>
          </a:p>
          <a:p>
            <a:r>
              <a:rPr lang="en-US" dirty="0">
                <a:latin typeface="Times New Roman" panose="02020603050405020304" pitchFamily="18" charset="0"/>
                <a:cs typeface="Times New Roman" panose="02020603050405020304" pitchFamily="18" charset="0"/>
              </a:rPr>
              <a:t>8. Mobile Responsiveness</a:t>
            </a:r>
          </a:p>
          <a:p>
            <a:r>
              <a:rPr lang="en-US" dirty="0">
                <a:latin typeface="Times New Roman" panose="02020603050405020304" pitchFamily="18" charset="0"/>
                <a:cs typeface="Times New Roman" panose="02020603050405020304" pitchFamily="18" charset="0"/>
              </a:rPr>
              <a:t>9. Privacy and Security</a:t>
            </a:r>
          </a:p>
          <a:p>
            <a:r>
              <a:rPr lang="en-US" dirty="0">
                <a:latin typeface="Times New Roman" panose="02020603050405020304" pitchFamily="18" charset="0"/>
                <a:cs typeface="Times New Roman" panose="02020603050405020304" pitchFamily="18" charset="0"/>
              </a:rPr>
              <a:t>10. Social Media Integration</a:t>
            </a:r>
          </a:p>
          <a:p>
            <a:r>
              <a:rPr lang="en-US" dirty="0">
                <a:latin typeface="Times New Roman" panose="02020603050405020304" pitchFamily="18" charset="0"/>
                <a:cs typeface="Times New Roman" panose="02020603050405020304" pitchFamily="18" charset="0"/>
              </a:rPr>
              <a:t>11. Multilingual Support</a:t>
            </a:r>
          </a:p>
          <a:p>
            <a:r>
              <a:rPr lang="en-US" dirty="0">
                <a:latin typeface="Times New Roman" panose="02020603050405020304" pitchFamily="18" charset="0"/>
                <a:cs typeface="Times New Roman" panose="02020603050405020304" pitchFamily="18" charset="0"/>
              </a:rPr>
              <a:t>12. Health Blog and Newsletter</a:t>
            </a:r>
          </a:p>
          <a:p>
            <a:r>
              <a:rPr lang="en-US" dirty="0">
                <a:latin typeface="Times New Roman" panose="02020603050405020304" pitchFamily="18" charset="0"/>
                <a:cs typeface="Times New Roman" panose="02020603050405020304" pitchFamily="18" charset="0"/>
              </a:rPr>
              <a:t>13. Online Booking and Appointments</a:t>
            </a:r>
          </a:p>
          <a:p>
            <a:r>
              <a:rPr lang="en-US" dirty="0">
                <a:latin typeface="Times New Roman" panose="02020603050405020304" pitchFamily="18" charset="0"/>
                <a:cs typeface="Times New Roman" panose="02020603050405020304" pitchFamily="18" charset="0"/>
              </a:rPr>
              <a:t>14. Videos and Visual Content</a:t>
            </a:r>
          </a:p>
          <a:p>
            <a:r>
              <a:rPr lang="en-US" dirty="0">
                <a:latin typeface="Times New Roman" panose="02020603050405020304" pitchFamily="18" charset="0"/>
                <a:cs typeface="Times New Roman" panose="02020603050405020304" pitchFamily="18" charset="0"/>
              </a:rPr>
              <a:t>15. Contact Information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1494" y="152400"/>
            <a:ext cx="8153400" cy="990600"/>
          </a:xfrm>
        </p:spPr>
        <p:txBody>
          <a:bodyPr>
            <a:normAutofit/>
          </a:bodyPr>
          <a:lstStyle/>
          <a:p>
            <a:pPr algn="ctr"/>
            <a:r>
              <a:rPr lang="en-US" sz="4800" b="1" dirty="0"/>
              <a:t>SITEMAP</a:t>
            </a:r>
          </a:p>
        </p:txBody>
      </p:sp>
      <p:pic>
        <p:nvPicPr>
          <p:cNvPr id="5" name="Picture 4" descr="A diagram of a company structure&#10;&#10;Description automatically generated">
            <a:extLst>
              <a:ext uri="{FF2B5EF4-FFF2-40B4-BE49-F238E27FC236}">
                <a16:creationId xmlns:a16="http://schemas.microsoft.com/office/drawing/2014/main" id="{5C826A71-0CFE-43BD-B3BA-99668DA54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038221"/>
            <a:ext cx="5888388" cy="28194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effectLst>
                  <a:outerShdw blurRad="38100" dist="38100" dir="2700000" algn="tl">
                    <a:srgbClr val="000000">
                      <a:alpha val="43137"/>
                    </a:srgbClr>
                  </a:outerShdw>
                </a:effectLst>
              </a:rPr>
              <a:t>TECHNOLOGIES USED</a:t>
            </a:r>
          </a:p>
        </p:txBody>
      </p:sp>
      <p:sp>
        <p:nvSpPr>
          <p:cNvPr id="3" name="Content Placeholder 2"/>
          <p:cNvSpPr>
            <a:spLocks noGrp="1"/>
          </p:cNvSpPr>
          <p:nvPr>
            <p:ph sz="quarter" idx="1"/>
          </p:nvPr>
        </p:nvSpPr>
        <p:spPr/>
        <p:txBody>
          <a:bodyPr>
            <a:normAutofit/>
          </a:bodyPr>
          <a:lstStyle/>
          <a:p>
            <a:r>
              <a:rPr lang="en-US" sz="2800" dirty="0">
                <a:solidFill>
                  <a:schemeClr val="accent2">
                    <a:lumMod val="75000"/>
                  </a:schemeClr>
                </a:solidFill>
                <a:latin typeface="Times New Roman" pitchFamily="18" charset="0"/>
                <a:cs typeface="Times New Roman" pitchFamily="18" charset="0"/>
              </a:rPr>
              <a:t>HTML</a:t>
            </a:r>
          </a:p>
          <a:p>
            <a:r>
              <a:rPr lang="en-US" sz="2800" dirty="0">
                <a:solidFill>
                  <a:schemeClr val="accent2">
                    <a:lumMod val="75000"/>
                  </a:schemeClr>
                </a:solidFill>
                <a:latin typeface="Times New Roman" pitchFamily="18" charset="0"/>
                <a:cs typeface="Times New Roman" pitchFamily="18" charset="0"/>
              </a:rPr>
              <a:t>CSS </a:t>
            </a:r>
          </a:p>
          <a:p>
            <a:r>
              <a:rPr lang="en-US" sz="2800" dirty="0">
                <a:solidFill>
                  <a:schemeClr val="accent2">
                    <a:lumMod val="75000"/>
                  </a:schemeClr>
                </a:solidFill>
                <a:latin typeface="Times New Roman" pitchFamily="18" charset="0"/>
                <a:cs typeface="Times New Roman" pitchFamily="18" charset="0"/>
              </a:rPr>
              <a:t>JAVASCRIPT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56817"/>
            <a:ext cx="6400799" cy="1200329"/>
          </a:xfrm>
          <a:prstGeom prst="rect">
            <a:avLst/>
          </a:prstGeom>
          <a:noFill/>
        </p:spPr>
        <p:txBody>
          <a:bodyPr wrap="square" rtlCol="0">
            <a:spAutoFit/>
          </a:bodyPr>
          <a:lstStyle/>
          <a:p>
            <a:r>
              <a:rPr lang="en-US" sz="7200" dirty="0">
                <a:effectLst>
                  <a:glow rad="228600">
                    <a:schemeClr val="accent2">
                      <a:satMod val="175000"/>
                      <a:alpha val="40000"/>
                    </a:schemeClr>
                  </a:glow>
                </a:effectLst>
              </a:rPr>
              <a:t>THANK YOU…</a:t>
            </a:r>
          </a:p>
        </p:txBody>
      </p:sp>
      <p:sp>
        <p:nvSpPr>
          <p:cNvPr id="3" name="Rectangle 2"/>
          <p:cNvSpPr/>
          <p:nvPr/>
        </p:nvSpPr>
        <p:spPr>
          <a:xfrm>
            <a:off x="2263739" y="2967335"/>
            <a:ext cx="1847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159</TotalTime>
  <Words>498</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Tw Cen MT</vt:lpstr>
      <vt:lpstr>Wingdings</vt:lpstr>
      <vt:lpstr>Wingdings 2</vt:lpstr>
      <vt:lpstr>Median</vt:lpstr>
      <vt:lpstr>PowerPoint Presentation</vt:lpstr>
      <vt:lpstr>OUR TEAM</vt:lpstr>
      <vt:lpstr>OBJECTIVES OF OUR SITE</vt:lpstr>
      <vt:lpstr>WHY WE CHOOSE THIS PROJECT</vt:lpstr>
      <vt:lpstr>PowerPoint Presentation</vt:lpstr>
      <vt:lpstr>SITEMAP</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aryan lasure</cp:lastModifiedBy>
  <cp:revision>14</cp:revision>
  <dcterms:created xsi:type="dcterms:W3CDTF">2006-08-16T00:00:00Z</dcterms:created>
  <dcterms:modified xsi:type="dcterms:W3CDTF">2023-07-31T08:22:10Z</dcterms:modified>
</cp:coreProperties>
</file>