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D1C6-BA95-470B-A29F-3D7DE7F4A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F1D66-CCE2-4676-9402-57D470A3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1B0C-3098-46A4-9FDD-0643D0B9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052B-6525-49E3-B258-8401BEB5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3BA0-0440-4091-84EF-31AD2803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20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A3C9-72A0-40AF-8C5F-E6CE7653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5EA90-6586-45DD-92C1-915F1A88A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A763-E2EF-477F-8839-22311C65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D51D-EFE5-4404-A069-9FD9B366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983E-D7AE-4100-9675-DD37DD3F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10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4F623-E41A-4052-90F4-B59A620B4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3526B-10E9-46A4-ACC9-2E152DB17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489C-5675-470A-B8C1-53694CA1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7DE9-F1F5-46E8-BD8D-6E7777C8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8106-C49C-4239-9F79-79DC02CD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3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22DA-A885-45BC-B1CA-6389FA52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011E-CB57-4EE7-950D-4A6A00535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A65AD-BB12-4C9D-8247-53FB859B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EE003-4FB9-4DFE-BED9-D4762D1B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E1EE-A3AD-42AF-988C-893E0D09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3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6E6E-37EF-4131-A7E5-A1B0ACD0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2A43F-6773-4729-8111-025DDFC3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EB3E-C0D1-42A4-8E3D-35169089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11C5-B497-4419-8B0E-769B20A6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8E68A-E76B-471E-8B52-0C68B7C4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6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04F5-34E0-4F69-ABB9-F7CA137F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6CD6-59A9-4156-817E-9E7ABD673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8804D-9D7A-46AD-A47B-6D7EA93C6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5CCE-EDE4-46F1-92BD-AE9DF42C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C172-6F65-43E9-B6E3-666B003D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76FF-A15C-488B-A365-DA1CDEBC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0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CA0C-C83C-4795-8399-B7C829C7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C60B5-C6DC-4428-BFFC-BB238ED4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F6432-BDDF-4BF1-88D4-3A02DDAF5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EDE8A-17F5-409A-A0D6-0D2CC26E8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1EEED-0D93-4800-8384-DDC98A1D7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43DDA-7610-4C05-9E58-7EBD8183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CAF28-5216-4F67-B9DE-CB0FF6C9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C7139-80E2-47BB-A399-7B5EFEDE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6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CEB8-7CDE-4770-94D6-7208B473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54C91-8D22-4A64-89B9-3B4D1AAA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82BF4-208C-4B31-B0D2-953618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8C24-114B-4810-BBC2-8091777F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4E32E-5EEC-45C5-ABF4-FF0C4109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8B61A-9D45-455F-AE35-63E0E89E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898A1-ED8A-4E4D-9884-77CC2D09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D939-B324-47B2-9930-CA15CD8A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08D2-B09D-409C-8E0F-0AFB4E5F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61B3A-3316-44CF-9731-478398AE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1030A-E23A-40B3-98EB-6D4424DE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8C937-2667-428D-9CF8-FA6D5541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DDD4-CC50-4A81-A806-7465ACF1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7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FB74-CDE2-434F-BF35-4B303412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51385-5CDF-45B2-990E-CD11A74E0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2C2FB-6C08-46CA-891D-517EB329B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7A56-C584-4B16-A43D-7840472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79DE4-132F-480F-A63E-332067E3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0AE50-D259-40A8-91AB-528EB57F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0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95A5F-DCE4-4CDC-8752-806E3077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C7EB-09B4-4215-B219-5E075940A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8E3B-92E8-4E66-85D4-109473D77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76C6A-A1E4-4599-9BF7-40108367EB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F4ABF-7CFD-4CA8-A846-E94F838A7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88BC1-B49E-481B-A246-D98034667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7849-CD45-448D-AFD4-3F3DD46E1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measuring her waist&#10;&#10;Description automatically generated">
            <a:extLst>
              <a:ext uri="{FF2B5EF4-FFF2-40B4-BE49-F238E27FC236}">
                <a16:creationId xmlns:a16="http://schemas.microsoft.com/office/drawing/2014/main" id="{F3279213-CB7F-4CFB-8E11-C61F3BF49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"/>
            <a:ext cx="12192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ebsite with a body of fruit&#10;&#10;Description automatically generated">
            <a:extLst>
              <a:ext uri="{FF2B5EF4-FFF2-40B4-BE49-F238E27FC236}">
                <a16:creationId xmlns:a16="http://schemas.microsoft.com/office/drawing/2014/main" id="{B9187A68-1109-4E17-9650-1AED2762F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790"/>
            <a:ext cx="12192000" cy="5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1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4A006CCA-705E-40C6-9770-F24C706C4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75"/>
            <a:ext cx="12192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9A30724B-5927-4A17-98F7-2766228AC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50"/>
            <a:ext cx="12192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513946F4-8A8B-47F0-8C2C-F526B6357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775"/>
            <a:ext cx="12192000" cy="56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form&#10;&#10;Description automatically generated">
            <a:extLst>
              <a:ext uri="{FF2B5EF4-FFF2-40B4-BE49-F238E27FC236}">
                <a16:creationId xmlns:a16="http://schemas.microsoft.com/office/drawing/2014/main" id="{3B89F2DB-9AC2-49C1-AD23-D676CBBE0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075"/>
            <a:ext cx="12192000" cy="55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4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lasure</dc:creator>
  <cp:lastModifiedBy>aryan lasure</cp:lastModifiedBy>
  <cp:revision>1</cp:revision>
  <dcterms:created xsi:type="dcterms:W3CDTF">2023-08-01T17:34:06Z</dcterms:created>
  <dcterms:modified xsi:type="dcterms:W3CDTF">2023-08-01T17:38:34Z</dcterms:modified>
</cp:coreProperties>
</file>