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3" r:id="rId4"/>
    <p:sldId id="264"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8" r:id="rId18"/>
    <p:sldId id="282" r:id="rId19"/>
    <p:sldId id="289" r:id="rId20"/>
    <p:sldId id="285" r:id="rId21"/>
    <p:sldId id="28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6" d="100"/>
          <a:sy n="76" d="100"/>
        </p:scale>
        <p:origin x="86"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4.svg"/><Relationship Id="rId7"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0" Type="http://schemas.openxmlformats.org/officeDocument/2006/relationships/image" Target="../media/image5.sv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4.svg"/><Relationship Id="rId7" Type="http://schemas.openxmlformats.org/officeDocument/2006/relationships/image" Target="../media/image23.png"/><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0" Type="http://schemas.openxmlformats.org/officeDocument/2006/relationships/image" Target="../media/image5.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F29AE37-A624-44F3-BE68-E914C8D3C0B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72B0FBB-8785-4EA3-938A-8AAAF745DDBA}">
      <dgm:prSet/>
      <dgm:spPr/>
      <dgm:t>
        <a:bodyPr/>
        <a:lstStyle/>
        <a:p>
          <a:r>
            <a:rPr lang="en-US"/>
            <a:t>Overview.</a:t>
          </a:r>
        </a:p>
      </dgm:t>
    </dgm:pt>
    <dgm:pt modelId="{D80B50E1-DC23-48C3-9217-9A07EDE75007}" cxnId="{37EA636C-CABF-429B-9B2E-DB2033F839E5}" type="parTrans">
      <dgm:prSet/>
      <dgm:spPr/>
      <dgm:t>
        <a:bodyPr/>
        <a:lstStyle/>
        <a:p>
          <a:endParaRPr lang="en-US"/>
        </a:p>
      </dgm:t>
    </dgm:pt>
    <dgm:pt modelId="{D35832CF-E3E1-400C-90E0-E4FD1D7E2925}" cxnId="{37EA636C-CABF-429B-9B2E-DB2033F839E5}" type="sibTrans">
      <dgm:prSet/>
      <dgm:spPr/>
      <dgm:t>
        <a:bodyPr/>
        <a:lstStyle/>
        <a:p>
          <a:endParaRPr lang="en-US"/>
        </a:p>
      </dgm:t>
    </dgm:pt>
    <dgm:pt modelId="{189198D7-E215-472C-8349-A2F1D7A4B107}">
      <dgm:prSet/>
      <dgm:spPr/>
      <dgm:t>
        <a:bodyPr/>
        <a:lstStyle/>
        <a:p>
          <a:r>
            <a:rPr lang="en-US"/>
            <a:t>Problem Statement.</a:t>
          </a:r>
        </a:p>
      </dgm:t>
    </dgm:pt>
    <dgm:pt modelId="{B9C60F48-321E-4608-A53A-C20C145C7C9C}" cxnId="{737BC778-D59E-48B9-9D4E-95F9214712B8}" type="parTrans">
      <dgm:prSet/>
      <dgm:spPr/>
      <dgm:t>
        <a:bodyPr/>
        <a:lstStyle/>
        <a:p>
          <a:endParaRPr lang="en-US"/>
        </a:p>
      </dgm:t>
    </dgm:pt>
    <dgm:pt modelId="{9E1CD45C-FCC9-4CE3-95F0-47417A9B6858}" cxnId="{737BC778-D59E-48B9-9D4E-95F9214712B8}" type="sibTrans">
      <dgm:prSet/>
      <dgm:spPr/>
      <dgm:t>
        <a:bodyPr/>
        <a:lstStyle/>
        <a:p>
          <a:endParaRPr lang="en-US"/>
        </a:p>
      </dgm:t>
    </dgm:pt>
    <dgm:pt modelId="{8EEDEED5-D82D-49BE-8366-62B2F9ADB65E}">
      <dgm:prSet/>
      <dgm:spPr/>
      <dgm:t>
        <a:bodyPr/>
        <a:lstStyle/>
        <a:p>
          <a:r>
            <a:rPr lang="en-US"/>
            <a:t>Problem Understanding.</a:t>
          </a:r>
        </a:p>
      </dgm:t>
    </dgm:pt>
    <dgm:pt modelId="{585F5C50-3729-4318-9314-F44720301A6B}" cxnId="{4A8299BC-12AC-49D8-982C-C739FE43014C}" type="parTrans">
      <dgm:prSet/>
      <dgm:spPr/>
      <dgm:t>
        <a:bodyPr/>
        <a:lstStyle/>
        <a:p>
          <a:endParaRPr lang="en-US"/>
        </a:p>
      </dgm:t>
    </dgm:pt>
    <dgm:pt modelId="{0E159635-4B43-4BCE-9DBE-1E8E94366A93}" cxnId="{4A8299BC-12AC-49D8-982C-C739FE43014C}" type="sibTrans">
      <dgm:prSet/>
      <dgm:spPr/>
      <dgm:t>
        <a:bodyPr/>
        <a:lstStyle/>
        <a:p>
          <a:endParaRPr lang="en-US"/>
        </a:p>
      </dgm:t>
    </dgm:pt>
    <dgm:pt modelId="{9EFB1301-5059-41E0-9277-C612974061A1}">
      <dgm:prSet/>
      <dgm:spPr/>
      <dgm:t>
        <a:bodyPr/>
        <a:lstStyle/>
        <a:p>
          <a:r>
            <a:rPr lang="en-US"/>
            <a:t>What is Rating Prediction?</a:t>
          </a:r>
        </a:p>
      </dgm:t>
    </dgm:pt>
    <dgm:pt modelId="{82356090-AD8B-4BED-88A7-F146F9E081B7}" cxnId="{622F92EA-BE9A-4FBF-883D-C348F8411450}" type="parTrans">
      <dgm:prSet/>
      <dgm:spPr/>
      <dgm:t>
        <a:bodyPr/>
        <a:lstStyle/>
        <a:p>
          <a:endParaRPr lang="en-US"/>
        </a:p>
      </dgm:t>
    </dgm:pt>
    <dgm:pt modelId="{BB43F51A-E2A3-4DF4-B9A0-E2AF6687F855}" cxnId="{622F92EA-BE9A-4FBF-883D-C348F8411450}" type="sibTrans">
      <dgm:prSet/>
      <dgm:spPr/>
      <dgm:t>
        <a:bodyPr/>
        <a:lstStyle/>
        <a:p>
          <a:endParaRPr lang="en-US"/>
        </a:p>
      </dgm:t>
    </dgm:pt>
    <dgm:pt modelId="{C7C4EC09-CF26-4A84-B1C7-6F1FF2D505F1}">
      <dgm:prSet/>
      <dgm:spPr/>
      <dgm:t>
        <a:bodyPr/>
        <a:lstStyle/>
        <a:p>
          <a:r>
            <a:rPr lang="en-US"/>
            <a:t>Importance of Rating Prediction Project.</a:t>
          </a:r>
        </a:p>
      </dgm:t>
    </dgm:pt>
    <dgm:pt modelId="{18813F3C-1466-40CB-9A5D-3A2FAC1CAB48}" cxnId="{FAE52E75-1772-4C8A-81A7-37B953569494}" type="parTrans">
      <dgm:prSet/>
      <dgm:spPr/>
      <dgm:t>
        <a:bodyPr/>
        <a:lstStyle/>
        <a:p>
          <a:endParaRPr lang="en-US"/>
        </a:p>
      </dgm:t>
    </dgm:pt>
    <dgm:pt modelId="{E5273632-4479-4637-9386-91A5933B66E0}" cxnId="{FAE52E75-1772-4C8A-81A7-37B953569494}" type="sibTrans">
      <dgm:prSet/>
      <dgm:spPr/>
      <dgm:t>
        <a:bodyPr/>
        <a:lstStyle/>
        <a:p>
          <a:endParaRPr lang="en-US"/>
        </a:p>
      </dgm:t>
    </dgm:pt>
    <dgm:pt modelId="{24CCD737-09AC-458E-B3A5-125F5A76E42A}">
      <dgm:prSet/>
      <dgm:spPr/>
      <dgm:t>
        <a:bodyPr/>
        <a:lstStyle/>
        <a:p>
          <a:r>
            <a:rPr lang="en-US"/>
            <a:t>Data Analysis and Model Building Flow Chart.</a:t>
          </a:r>
        </a:p>
      </dgm:t>
    </dgm:pt>
    <dgm:pt modelId="{AFCD3954-7960-4C8D-8076-DB04235CE3F1}" cxnId="{1533B5FE-8B78-42FE-8FB4-CB4CED8D5ECD}" type="parTrans">
      <dgm:prSet/>
      <dgm:spPr/>
      <dgm:t>
        <a:bodyPr/>
        <a:lstStyle/>
        <a:p>
          <a:endParaRPr lang="en-US"/>
        </a:p>
      </dgm:t>
    </dgm:pt>
    <dgm:pt modelId="{EFEAFF8B-F308-445B-8B93-927D789AB159}" cxnId="{1533B5FE-8B78-42FE-8FB4-CB4CED8D5ECD}" type="sibTrans">
      <dgm:prSet/>
      <dgm:spPr/>
      <dgm:t>
        <a:bodyPr/>
        <a:lstStyle/>
        <a:p>
          <a:endParaRPr lang="en-US"/>
        </a:p>
      </dgm:t>
    </dgm:pt>
    <dgm:pt modelId="{B9F540A2-F062-4FF5-BF75-2CA13A49160D}">
      <dgm:prSet/>
      <dgm:spPr/>
      <dgm:t>
        <a:bodyPr/>
        <a:lstStyle/>
        <a:p>
          <a:r>
            <a:rPr lang="en-US"/>
            <a:t>Exploratory data analysis.</a:t>
          </a:r>
        </a:p>
      </dgm:t>
    </dgm:pt>
    <dgm:pt modelId="{51159245-E60F-4ED9-B819-AF719AB3BAF9}" cxnId="{C069D0FA-78C4-48A1-896A-40B1D9FF43AB}" type="parTrans">
      <dgm:prSet/>
      <dgm:spPr/>
      <dgm:t>
        <a:bodyPr/>
        <a:lstStyle/>
        <a:p>
          <a:endParaRPr lang="en-US"/>
        </a:p>
      </dgm:t>
    </dgm:pt>
    <dgm:pt modelId="{E6666974-730B-4593-8CCB-935AB922B0AA}" cxnId="{C069D0FA-78C4-48A1-896A-40B1D9FF43AB}" type="sibTrans">
      <dgm:prSet/>
      <dgm:spPr/>
      <dgm:t>
        <a:bodyPr/>
        <a:lstStyle/>
        <a:p>
          <a:endParaRPr lang="en-US"/>
        </a:p>
      </dgm:t>
    </dgm:pt>
    <dgm:pt modelId="{4DF3FEC0-36E3-4145-B865-4920DDB7BF28}">
      <dgm:prSet/>
      <dgm:spPr/>
      <dgm:t>
        <a:bodyPr/>
        <a:lstStyle/>
        <a:p>
          <a:r>
            <a:rPr lang="en-US"/>
            <a:t>Visualizations.</a:t>
          </a:r>
        </a:p>
      </dgm:t>
    </dgm:pt>
    <dgm:pt modelId="{04D07A39-B92E-42C3-AE5B-F407DFF7A505}" cxnId="{18B43298-857C-40C1-832D-13D153B039F0}" type="parTrans">
      <dgm:prSet/>
      <dgm:spPr/>
      <dgm:t>
        <a:bodyPr/>
        <a:lstStyle/>
        <a:p>
          <a:endParaRPr lang="en-US"/>
        </a:p>
      </dgm:t>
    </dgm:pt>
    <dgm:pt modelId="{2AA7D9DD-4E1E-441F-B96A-F778E3E824DC}" cxnId="{18B43298-857C-40C1-832D-13D153B039F0}" type="sibTrans">
      <dgm:prSet/>
      <dgm:spPr/>
      <dgm:t>
        <a:bodyPr/>
        <a:lstStyle/>
        <a:p>
          <a:endParaRPr lang="en-US"/>
        </a:p>
      </dgm:t>
    </dgm:pt>
    <dgm:pt modelId="{B365B115-91A3-4324-A7D9-9D0FA1D71EC1}">
      <dgm:prSet/>
      <dgm:spPr/>
      <dgm:t>
        <a:bodyPr/>
        <a:lstStyle/>
        <a:p>
          <a:r>
            <a:rPr lang="en-US"/>
            <a:t>Analysis.</a:t>
          </a:r>
        </a:p>
      </dgm:t>
    </dgm:pt>
    <dgm:pt modelId="{B9078453-B86C-4D1D-97F9-24D53D2E58F2}" cxnId="{D2449B40-13F5-4CFE-990E-7F6F98CB837A}" type="parTrans">
      <dgm:prSet/>
      <dgm:spPr/>
      <dgm:t>
        <a:bodyPr/>
        <a:lstStyle/>
        <a:p>
          <a:endParaRPr lang="en-US"/>
        </a:p>
      </dgm:t>
    </dgm:pt>
    <dgm:pt modelId="{244D5586-0961-462C-A97E-89FB5D3D250C}" cxnId="{D2449B40-13F5-4CFE-990E-7F6F98CB837A}" type="sibTrans">
      <dgm:prSet/>
      <dgm:spPr/>
      <dgm:t>
        <a:bodyPr/>
        <a:lstStyle/>
        <a:p>
          <a:endParaRPr lang="en-US"/>
        </a:p>
      </dgm:t>
    </dgm:pt>
    <dgm:pt modelId="{AA150E7D-64C9-474A-85B6-C865BA2ADA82}">
      <dgm:prSet/>
      <dgm:spPr/>
      <dgm:t>
        <a:bodyPr/>
        <a:lstStyle/>
        <a:p>
          <a:r>
            <a:rPr lang="en-US"/>
            <a:t>Model Building.</a:t>
          </a:r>
        </a:p>
      </dgm:t>
    </dgm:pt>
    <dgm:pt modelId="{C8E90951-1377-48B3-A40C-DA1AB0583CEF}" cxnId="{3EF367E4-B778-46AC-AF8F-29DEBCDEE30E}" type="parTrans">
      <dgm:prSet/>
      <dgm:spPr/>
      <dgm:t>
        <a:bodyPr/>
        <a:lstStyle/>
        <a:p>
          <a:endParaRPr lang="en-US"/>
        </a:p>
      </dgm:t>
    </dgm:pt>
    <dgm:pt modelId="{70033FA6-818E-4470-A4E0-EAABCF4D0FE7}" cxnId="{3EF367E4-B778-46AC-AF8F-29DEBCDEE30E}" type="sibTrans">
      <dgm:prSet/>
      <dgm:spPr/>
      <dgm:t>
        <a:bodyPr/>
        <a:lstStyle/>
        <a:p>
          <a:endParaRPr lang="en-US"/>
        </a:p>
      </dgm:t>
    </dgm:pt>
    <dgm:pt modelId="{7B4F49C4-3EE7-4646-BBA2-ED66FBE9655F}">
      <dgm:prSet/>
      <dgm:spPr/>
      <dgm:t>
        <a:bodyPr/>
        <a:lstStyle/>
        <a:p>
          <a:r>
            <a:rPr lang="en-US"/>
            <a:t>Hyper Parameter Tunning.</a:t>
          </a:r>
        </a:p>
      </dgm:t>
    </dgm:pt>
    <dgm:pt modelId="{F5E27F37-377B-4266-9C38-21F854737570}" cxnId="{CD3F255D-1412-4D6E-A8FB-25AACBCDD5F7}" type="parTrans">
      <dgm:prSet/>
      <dgm:spPr/>
      <dgm:t>
        <a:bodyPr/>
        <a:lstStyle/>
        <a:p>
          <a:endParaRPr lang="en-US"/>
        </a:p>
      </dgm:t>
    </dgm:pt>
    <dgm:pt modelId="{0A852E33-0B36-4F6C-897C-ACD47CC39993}" cxnId="{CD3F255D-1412-4D6E-A8FB-25AACBCDD5F7}" type="sibTrans">
      <dgm:prSet/>
      <dgm:spPr/>
      <dgm:t>
        <a:bodyPr/>
        <a:lstStyle/>
        <a:p>
          <a:endParaRPr lang="en-US"/>
        </a:p>
      </dgm:t>
    </dgm:pt>
    <dgm:pt modelId="{9BCD28F1-4680-45E1-A1EA-36B6EF8F2585}">
      <dgm:prSet/>
      <dgm:spPr/>
      <dgm:t>
        <a:bodyPr/>
        <a:lstStyle/>
        <a:p>
          <a:r>
            <a:rPr lang="en-US"/>
            <a:t>Conclusion.</a:t>
          </a:r>
        </a:p>
      </dgm:t>
    </dgm:pt>
    <dgm:pt modelId="{008E4AAC-7B66-48C0-A40B-6D1EDDA68798}" cxnId="{93EFD8CB-4A87-4C02-B67A-0A656978D9DF}" type="parTrans">
      <dgm:prSet/>
      <dgm:spPr/>
      <dgm:t>
        <a:bodyPr/>
        <a:lstStyle/>
        <a:p>
          <a:endParaRPr lang="en-US"/>
        </a:p>
      </dgm:t>
    </dgm:pt>
    <dgm:pt modelId="{4B8C3931-614A-46E0-A677-D0F4A2E8C169}" cxnId="{93EFD8CB-4A87-4C02-B67A-0A656978D9DF}" type="sibTrans">
      <dgm:prSet/>
      <dgm:spPr/>
      <dgm:t>
        <a:bodyPr/>
        <a:lstStyle/>
        <a:p>
          <a:endParaRPr lang="en-US"/>
        </a:p>
      </dgm:t>
    </dgm:pt>
    <dgm:pt modelId="{4ECFEB59-8CF1-451B-991E-F308270126C4}" type="pres">
      <dgm:prSet presAssocID="{7F29AE37-A624-44F3-BE68-E914C8D3C0BF}" presName="linear" presStyleCnt="0">
        <dgm:presLayoutVars>
          <dgm:animLvl val="lvl"/>
          <dgm:resizeHandles val="exact"/>
        </dgm:presLayoutVars>
      </dgm:prSet>
      <dgm:spPr/>
    </dgm:pt>
    <dgm:pt modelId="{B43357DA-691B-481E-A27D-DA09279636C6}" type="pres">
      <dgm:prSet presAssocID="{872B0FBB-8785-4EA3-938A-8AAAF745DDBA}" presName="parentText" presStyleLbl="node1" presStyleIdx="0" presStyleCnt="12">
        <dgm:presLayoutVars>
          <dgm:chMax val="0"/>
          <dgm:bulletEnabled val="1"/>
        </dgm:presLayoutVars>
      </dgm:prSet>
      <dgm:spPr/>
    </dgm:pt>
    <dgm:pt modelId="{1B05C9ED-811A-465E-90B3-D421247CE9E7}" type="pres">
      <dgm:prSet presAssocID="{D35832CF-E3E1-400C-90E0-E4FD1D7E2925}" presName="spacer" presStyleCnt="0"/>
      <dgm:spPr/>
    </dgm:pt>
    <dgm:pt modelId="{3C4BFE52-85F0-47EA-AB4F-61771A008E84}" type="pres">
      <dgm:prSet presAssocID="{189198D7-E215-472C-8349-A2F1D7A4B107}" presName="parentText" presStyleLbl="node1" presStyleIdx="1" presStyleCnt="12">
        <dgm:presLayoutVars>
          <dgm:chMax val="0"/>
          <dgm:bulletEnabled val="1"/>
        </dgm:presLayoutVars>
      </dgm:prSet>
      <dgm:spPr/>
    </dgm:pt>
    <dgm:pt modelId="{016B3B02-E474-4004-B23B-678BBDE8F6D1}" type="pres">
      <dgm:prSet presAssocID="{9E1CD45C-FCC9-4CE3-95F0-47417A9B6858}" presName="spacer" presStyleCnt="0"/>
      <dgm:spPr/>
    </dgm:pt>
    <dgm:pt modelId="{059E4B40-1642-40B0-B09D-E5A4C71FBD37}" type="pres">
      <dgm:prSet presAssocID="{8EEDEED5-D82D-49BE-8366-62B2F9ADB65E}" presName="parentText" presStyleLbl="node1" presStyleIdx="2" presStyleCnt="12">
        <dgm:presLayoutVars>
          <dgm:chMax val="0"/>
          <dgm:bulletEnabled val="1"/>
        </dgm:presLayoutVars>
      </dgm:prSet>
      <dgm:spPr/>
    </dgm:pt>
    <dgm:pt modelId="{F1EFAA67-5C43-4D23-84E2-EEC7473E9DDD}" type="pres">
      <dgm:prSet presAssocID="{0E159635-4B43-4BCE-9DBE-1E8E94366A93}" presName="spacer" presStyleCnt="0"/>
      <dgm:spPr/>
    </dgm:pt>
    <dgm:pt modelId="{09C40816-94F7-47C1-8D3E-F2DE16571A50}" type="pres">
      <dgm:prSet presAssocID="{9EFB1301-5059-41E0-9277-C612974061A1}" presName="parentText" presStyleLbl="node1" presStyleIdx="3" presStyleCnt="12">
        <dgm:presLayoutVars>
          <dgm:chMax val="0"/>
          <dgm:bulletEnabled val="1"/>
        </dgm:presLayoutVars>
      </dgm:prSet>
      <dgm:spPr/>
    </dgm:pt>
    <dgm:pt modelId="{B0EB6C15-BF10-45BF-AF04-D0BE792BD6E8}" type="pres">
      <dgm:prSet presAssocID="{BB43F51A-E2A3-4DF4-B9A0-E2AF6687F855}" presName="spacer" presStyleCnt="0"/>
      <dgm:spPr/>
    </dgm:pt>
    <dgm:pt modelId="{4085CBDF-7D6A-484C-B68C-D2460C4722E8}" type="pres">
      <dgm:prSet presAssocID="{C7C4EC09-CF26-4A84-B1C7-6F1FF2D505F1}" presName="parentText" presStyleLbl="node1" presStyleIdx="4" presStyleCnt="12">
        <dgm:presLayoutVars>
          <dgm:chMax val="0"/>
          <dgm:bulletEnabled val="1"/>
        </dgm:presLayoutVars>
      </dgm:prSet>
      <dgm:spPr/>
    </dgm:pt>
    <dgm:pt modelId="{EEFF013D-E3C5-412E-8B64-C219A8AF8ECC}" type="pres">
      <dgm:prSet presAssocID="{E5273632-4479-4637-9386-91A5933B66E0}" presName="spacer" presStyleCnt="0"/>
      <dgm:spPr/>
    </dgm:pt>
    <dgm:pt modelId="{D419CB4D-B069-4AA7-9F00-C7A6A562CADF}" type="pres">
      <dgm:prSet presAssocID="{24CCD737-09AC-458E-B3A5-125F5A76E42A}" presName="parentText" presStyleLbl="node1" presStyleIdx="5" presStyleCnt="12">
        <dgm:presLayoutVars>
          <dgm:chMax val="0"/>
          <dgm:bulletEnabled val="1"/>
        </dgm:presLayoutVars>
      </dgm:prSet>
      <dgm:spPr/>
    </dgm:pt>
    <dgm:pt modelId="{536EBB89-B386-4BB8-A354-F7622F505CB8}" type="pres">
      <dgm:prSet presAssocID="{EFEAFF8B-F308-445B-8B93-927D789AB159}" presName="spacer" presStyleCnt="0"/>
      <dgm:spPr/>
    </dgm:pt>
    <dgm:pt modelId="{D920E692-1FD7-4347-B19C-8C1762DEF8AF}" type="pres">
      <dgm:prSet presAssocID="{B9F540A2-F062-4FF5-BF75-2CA13A49160D}" presName="parentText" presStyleLbl="node1" presStyleIdx="6" presStyleCnt="12">
        <dgm:presLayoutVars>
          <dgm:chMax val="0"/>
          <dgm:bulletEnabled val="1"/>
        </dgm:presLayoutVars>
      </dgm:prSet>
      <dgm:spPr/>
    </dgm:pt>
    <dgm:pt modelId="{3629D93D-008C-49EE-A500-ED0E8421E5E8}" type="pres">
      <dgm:prSet presAssocID="{E6666974-730B-4593-8CCB-935AB922B0AA}" presName="spacer" presStyleCnt="0"/>
      <dgm:spPr/>
    </dgm:pt>
    <dgm:pt modelId="{BCCE0657-1ACF-4950-9254-47E0A7E8D92A}" type="pres">
      <dgm:prSet presAssocID="{4DF3FEC0-36E3-4145-B865-4920DDB7BF28}" presName="parentText" presStyleLbl="node1" presStyleIdx="7" presStyleCnt="12">
        <dgm:presLayoutVars>
          <dgm:chMax val="0"/>
          <dgm:bulletEnabled val="1"/>
        </dgm:presLayoutVars>
      </dgm:prSet>
      <dgm:spPr/>
    </dgm:pt>
    <dgm:pt modelId="{90ABF304-4729-40EF-AB6A-42F2932A2F2C}" type="pres">
      <dgm:prSet presAssocID="{2AA7D9DD-4E1E-441F-B96A-F778E3E824DC}" presName="spacer" presStyleCnt="0"/>
      <dgm:spPr/>
    </dgm:pt>
    <dgm:pt modelId="{49856DEC-C8C8-4329-B815-AEF15F2BE484}" type="pres">
      <dgm:prSet presAssocID="{B365B115-91A3-4324-A7D9-9D0FA1D71EC1}" presName="parentText" presStyleLbl="node1" presStyleIdx="8" presStyleCnt="12">
        <dgm:presLayoutVars>
          <dgm:chMax val="0"/>
          <dgm:bulletEnabled val="1"/>
        </dgm:presLayoutVars>
      </dgm:prSet>
      <dgm:spPr/>
    </dgm:pt>
    <dgm:pt modelId="{36A88C2E-1189-4F03-A5C3-77F182DF6DB4}" type="pres">
      <dgm:prSet presAssocID="{244D5586-0961-462C-A97E-89FB5D3D250C}" presName="spacer" presStyleCnt="0"/>
      <dgm:spPr/>
    </dgm:pt>
    <dgm:pt modelId="{B8D36F32-4DFE-47E9-B16E-5AFE62454248}" type="pres">
      <dgm:prSet presAssocID="{AA150E7D-64C9-474A-85B6-C865BA2ADA82}" presName="parentText" presStyleLbl="node1" presStyleIdx="9" presStyleCnt="12">
        <dgm:presLayoutVars>
          <dgm:chMax val="0"/>
          <dgm:bulletEnabled val="1"/>
        </dgm:presLayoutVars>
      </dgm:prSet>
      <dgm:spPr/>
    </dgm:pt>
    <dgm:pt modelId="{C8DCCD99-A0E9-4270-BB41-C7CBF400A96A}" type="pres">
      <dgm:prSet presAssocID="{70033FA6-818E-4470-A4E0-EAABCF4D0FE7}" presName="spacer" presStyleCnt="0"/>
      <dgm:spPr/>
    </dgm:pt>
    <dgm:pt modelId="{92BD855F-5788-4674-9672-11C994F570B4}" type="pres">
      <dgm:prSet presAssocID="{7B4F49C4-3EE7-4646-BBA2-ED66FBE9655F}" presName="parentText" presStyleLbl="node1" presStyleIdx="10" presStyleCnt="12">
        <dgm:presLayoutVars>
          <dgm:chMax val="0"/>
          <dgm:bulletEnabled val="1"/>
        </dgm:presLayoutVars>
      </dgm:prSet>
      <dgm:spPr/>
    </dgm:pt>
    <dgm:pt modelId="{09DD13FE-D050-4085-8DFB-3FDD9235943B}" type="pres">
      <dgm:prSet presAssocID="{0A852E33-0B36-4F6C-897C-ACD47CC39993}" presName="spacer" presStyleCnt="0"/>
      <dgm:spPr/>
    </dgm:pt>
    <dgm:pt modelId="{A0DD0576-9BDB-4C0B-BDB5-0642C12968B8}" type="pres">
      <dgm:prSet presAssocID="{9BCD28F1-4680-45E1-A1EA-36B6EF8F2585}" presName="parentText" presStyleLbl="node1" presStyleIdx="11" presStyleCnt="12">
        <dgm:presLayoutVars>
          <dgm:chMax val="0"/>
          <dgm:bulletEnabled val="1"/>
        </dgm:presLayoutVars>
      </dgm:prSet>
      <dgm:spPr/>
    </dgm:pt>
  </dgm:ptLst>
  <dgm:cxnLst>
    <dgm:cxn modelId="{10192710-80C2-4E73-A6AB-02093B0473C1}" type="presOf" srcId="{24CCD737-09AC-458E-B3A5-125F5A76E42A}" destId="{D419CB4D-B069-4AA7-9F00-C7A6A562CADF}" srcOrd="0" destOrd="0" presId="urn:microsoft.com/office/officeart/2005/8/layout/vList2"/>
    <dgm:cxn modelId="{0ADEF43A-40B4-4457-AB82-890000203E29}" type="presOf" srcId="{4DF3FEC0-36E3-4145-B865-4920DDB7BF28}" destId="{BCCE0657-1ACF-4950-9254-47E0A7E8D92A}" srcOrd="0" destOrd="0" presId="urn:microsoft.com/office/officeart/2005/8/layout/vList2"/>
    <dgm:cxn modelId="{D2449B40-13F5-4CFE-990E-7F6F98CB837A}" srcId="{7F29AE37-A624-44F3-BE68-E914C8D3C0BF}" destId="{B365B115-91A3-4324-A7D9-9D0FA1D71EC1}" srcOrd="8" destOrd="0" parTransId="{B9078453-B86C-4D1D-97F9-24D53D2E58F2}" sibTransId="{244D5586-0961-462C-A97E-89FB5D3D250C}"/>
    <dgm:cxn modelId="{CD3F255D-1412-4D6E-A8FB-25AACBCDD5F7}" srcId="{7F29AE37-A624-44F3-BE68-E914C8D3C0BF}" destId="{7B4F49C4-3EE7-4646-BBA2-ED66FBE9655F}" srcOrd="10" destOrd="0" parTransId="{F5E27F37-377B-4266-9C38-21F854737570}" sibTransId="{0A852E33-0B36-4F6C-897C-ACD47CC39993}"/>
    <dgm:cxn modelId="{3B2F6246-2028-4CB2-9C97-5BEA77210015}" type="presOf" srcId="{B9F540A2-F062-4FF5-BF75-2CA13A49160D}" destId="{D920E692-1FD7-4347-B19C-8C1762DEF8AF}" srcOrd="0" destOrd="0" presId="urn:microsoft.com/office/officeart/2005/8/layout/vList2"/>
    <dgm:cxn modelId="{37EA636C-CABF-429B-9B2E-DB2033F839E5}" srcId="{7F29AE37-A624-44F3-BE68-E914C8D3C0BF}" destId="{872B0FBB-8785-4EA3-938A-8AAAF745DDBA}" srcOrd="0" destOrd="0" parTransId="{D80B50E1-DC23-48C3-9217-9A07EDE75007}" sibTransId="{D35832CF-E3E1-400C-90E0-E4FD1D7E2925}"/>
    <dgm:cxn modelId="{C606396E-5EB9-46E4-8151-D95D815D52AF}" type="presOf" srcId="{C7C4EC09-CF26-4A84-B1C7-6F1FF2D505F1}" destId="{4085CBDF-7D6A-484C-B68C-D2460C4722E8}" srcOrd="0" destOrd="0" presId="urn:microsoft.com/office/officeart/2005/8/layout/vList2"/>
    <dgm:cxn modelId="{DC886372-7A35-4042-A7A2-8218D81FEC32}" type="presOf" srcId="{9BCD28F1-4680-45E1-A1EA-36B6EF8F2585}" destId="{A0DD0576-9BDB-4C0B-BDB5-0642C12968B8}" srcOrd="0" destOrd="0" presId="urn:microsoft.com/office/officeart/2005/8/layout/vList2"/>
    <dgm:cxn modelId="{FAE52E75-1772-4C8A-81A7-37B953569494}" srcId="{7F29AE37-A624-44F3-BE68-E914C8D3C0BF}" destId="{C7C4EC09-CF26-4A84-B1C7-6F1FF2D505F1}" srcOrd="4" destOrd="0" parTransId="{18813F3C-1466-40CB-9A5D-3A2FAC1CAB48}" sibTransId="{E5273632-4479-4637-9386-91A5933B66E0}"/>
    <dgm:cxn modelId="{737BC778-D59E-48B9-9D4E-95F9214712B8}" srcId="{7F29AE37-A624-44F3-BE68-E914C8D3C0BF}" destId="{189198D7-E215-472C-8349-A2F1D7A4B107}" srcOrd="1" destOrd="0" parTransId="{B9C60F48-321E-4608-A53A-C20C145C7C9C}" sibTransId="{9E1CD45C-FCC9-4CE3-95F0-47417A9B6858}"/>
    <dgm:cxn modelId="{4306F379-56A7-473F-BEBC-518B4EC9E659}" type="presOf" srcId="{189198D7-E215-472C-8349-A2F1D7A4B107}" destId="{3C4BFE52-85F0-47EA-AB4F-61771A008E84}" srcOrd="0" destOrd="0" presId="urn:microsoft.com/office/officeart/2005/8/layout/vList2"/>
    <dgm:cxn modelId="{391D2E91-ABF2-44CA-9E6B-031C7722D23F}" type="presOf" srcId="{B365B115-91A3-4324-A7D9-9D0FA1D71EC1}" destId="{49856DEC-C8C8-4329-B815-AEF15F2BE484}" srcOrd="0" destOrd="0" presId="urn:microsoft.com/office/officeart/2005/8/layout/vList2"/>
    <dgm:cxn modelId="{2486E092-374F-4303-AFF4-761803CA2237}" type="presOf" srcId="{7F29AE37-A624-44F3-BE68-E914C8D3C0BF}" destId="{4ECFEB59-8CF1-451B-991E-F308270126C4}" srcOrd="0" destOrd="0" presId="urn:microsoft.com/office/officeart/2005/8/layout/vList2"/>
    <dgm:cxn modelId="{18B43298-857C-40C1-832D-13D153B039F0}" srcId="{7F29AE37-A624-44F3-BE68-E914C8D3C0BF}" destId="{4DF3FEC0-36E3-4145-B865-4920DDB7BF28}" srcOrd="7" destOrd="0" parTransId="{04D07A39-B92E-42C3-AE5B-F407DFF7A505}" sibTransId="{2AA7D9DD-4E1E-441F-B96A-F778E3E824DC}"/>
    <dgm:cxn modelId="{B18FAB9A-79C6-481B-8BBA-8DB01F8C16F3}" type="presOf" srcId="{872B0FBB-8785-4EA3-938A-8AAAF745DDBA}" destId="{B43357DA-691B-481E-A27D-DA09279636C6}" srcOrd="0" destOrd="0" presId="urn:microsoft.com/office/officeart/2005/8/layout/vList2"/>
    <dgm:cxn modelId="{77B48CAC-BB9F-4636-AC0D-D2B95B6D1E8C}" type="presOf" srcId="{7B4F49C4-3EE7-4646-BBA2-ED66FBE9655F}" destId="{92BD855F-5788-4674-9672-11C994F570B4}" srcOrd="0" destOrd="0" presId="urn:microsoft.com/office/officeart/2005/8/layout/vList2"/>
    <dgm:cxn modelId="{4A8299BC-12AC-49D8-982C-C739FE43014C}" srcId="{7F29AE37-A624-44F3-BE68-E914C8D3C0BF}" destId="{8EEDEED5-D82D-49BE-8366-62B2F9ADB65E}" srcOrd="2" destOrd="0" parTransId="{585F5C50-3729-4318-9314-F44720301A6B}" sibTransId="{0E159635-4B43-4BCE-9DBE-1E8E94366A93}"/>
    <dgm:cxn modelId="{93EFD8CB-4A87-4C02-B67A-0A656978D9DF}" srcId="{7F29AE37-A624-44F3-BE68-E914C8D3C0BF}" destId="{9BCD28F1-4680-45E1-A1EA-36B6EF8F2585}" srcOrd="11" destOrd="0" parTransId="{008E4AAC-7B66-48C0-A40B-6D1EDDA68798}" sibTransId="{4B8C3931-614A-46E0-A677-D0F4A2E8C169}"/>
    <dgm:cxn modelId="{5A8154CD-D7E7-4A5E-9EC6-96738EAB9D02}" type="presOf" srcId="{9EFB1301-5059-41E0-9277-C612974061A1}" destId="{09C40816-94F7-47C1-8D3E-F2DE16571A50}" srcOrd="0" destOrd="0" presId="urn:microsoft.com/office/officeart/2005/8/layout/vList2"/>
    <dgm:cxn modelId="{364FE4E1-33A8-440A-B81D-A8DEFD58FD6C}" type="presOf" srcId="{AA150E7D-64C9-474A-85B6-C865BA2ADA82}" destId="{B8D36F32-4DFE-47E9-B16E-5AFE62454248}" srcOrd="0" destOrd="0" presId="urn:microsoft.com/office/officeart/2005/8/layout/vList2"/>
    <dgm:cxn modelId="{3EF367E4-B778-46AC-AF8F-29DEBCDEE30E}" srcId="{7F29AE37-A624-44F3-BE68-E914C8D3C0BF}" destId="{AA150E7D-64C9-474A-85B6-C865BA2ADA82}" srcOrd="9" destOrd="0" parTransId="{C8E90951-1377-48B3-A40C-DA1AB0583CEF}" sibTransId="{70033FA6-818E-4470-A4E0-EAABCF4D0FE7}"/>
    <dgm:cxn modelId="{622F92EA-BE9A-4FBF-883D-C348F8411450}" srcId="{7F29AE37-A624-44F3-BE68-E914C8D3C0BF}" destId="{9EFB1301-5059-41E0-9277-C612974061A1}" srcOrd="3" destOrd="0" parTransId="{82356090-AD8B-4BED-88A7-F146F9E081B7}" sibTransId="{BB43F51A-E2A3-4DF4-B9A0-E2AF6687F855}"/>
    <dgm:cxn modelId="{6F31E3F5-CDF7-41D5-B7C0-73EDC9C4002F}" type="presOf" srcId="{8EEDEED5-D82D-49BE-8366-62B2F9ADB65E}" destId="{059E4B40-1642-40B0-B09D-E5A4C71FBD37}" srcOrd="0" destOrd="0" presId="urn:microsoft.com/office/officeart/2005/8/layout/vList2"/>
    <dgm:cxn modelId="{C069D0FA-78C4-48A1-896A-40B1D9FF43AB}" srcId="{7F29AE37-A624-44F3-BE68-E914C8D3C0BF}" destId="{B9F540A2-F062-4FF5-BF75-2CA13A49160D}" srcOrd="6" destOrd="0" parTransId="{51159245-E60F-4ED9-B819-AF719AB3BAF9}" sibTransId="{E6666974-730B-4593-8CCB-935AB922B0AA}"/>
    <dgm:cxn modelId="{1533B5FE-8B78-42FE-8FB4-CB4CED8D5ECD}" srcId="{7F29AE37-A624-44F3-BE68-E914C8D3C0BF}" destId="{24CCD737-09AC-458E-B3A5-125F5A76E42A}" srcOrd="5" destOrd="0" parTransId="{AFCD3954-7960-4C8D-8076-DB04235CE3F1}" sibTransId="{EFEAFF8B-F308-445B-8B93-927D789AB159}"/>
    <dgm:cxn modelId="{48603689-59CA-4C8F-BC4F-837791EC1882}" type="presParOf" srcId="{4ECFEB59-8CF1-451B-991E-F308270126C4}" destId="{B43357DA-691B-481E-A27D-DA09279636C6}" srcOrd="0" destOrd="0" presId="urn:microsoft.com/office/officeart/2005/8/layout/vList2"/>
    <dgm:cxn modelId="{DD248834-DB70-4686-939E-0CA1848140CE}" type="presParOf" srcId="{4ECFEB59-8CF1-451B-991E-F308270126C4}" destId="{1B05C9ED-811A-465E-90B3-D421247CE9E7}" srcOrd="1" destOrd="0" presId="urn:microsoft.com/office/officeart/2005/8/layout/vList2"/>
    <dgm:cxn modelId="{547B1F6E-EBE4-4AD7-8608-CCFEDEDAAE16}" type="presParOf" srcId="{4ECFEB59-8CF1-451B-991E-F308270126C4}" destId="{3C4BFE52-85F0-47EA-AB4F-61771A008E84}" srcOrd="2" destOrd="0" presId="urn:microsoft.com/office/officeart/2005/8/layout/vList2"/>
    <dgm:cxn modelId="{AD8602F9-9170-410A-8A37-8A8BAB167075}" type="presParOf" srcId="{4ECFEB59-8CF1-451B-991E-F308270126C4}" destId="{016B3B02-E474-4004-B23B-678BBDE8F6D1}" srcOrd="3" destOrd="0" presId="urn:microsoft.com/office/officeart/2005/8/layout/vList2"/>
    <dgm:cxn modelId="{1F250FC2-E6AC-4915-BD42-E4DEF56A19DB}" type="presParOf" srcId="{4ECFEB59-8CF1-451B-991E-F308270126C4}" destId="{059E4B40-1642-40B0-B09D-E5A4C71FBD37}" srcOrd="4" destOrd="0" presId="urn:microsoft.com/office/officeart/2005/8/layout/vList2"/>
    <dgm:cxn modelId="{5F5944EC-BC5D-43D3-AE8D-777AB7A4ACF3}" type="presParOf" srcId="{4ECFEB59-8CF1-451B-991E-F308270126C4}" destId="{F1EFAA67-5C43-4D23-84E2-EEC7473E9DDD}" srcOrd="5" destOrd="0" presId="urn:microsoft.com/office/officeart/2005/8/layout/vList2"/>
    <dgm:cxn modelId="{FF828736-2255-4C53-ACC0-010215A82F07}" type="presParOf" srcId="{4ECFEB59-8CF1-451B-991E-F308270126C4}" destId="{09C40816-94F7-47C1-8D3E-F2DE16571A50}" srcOrd="6" destOrd="0" presId="urn:microsoft.com/office/officeart/2005/8/layout/vList2"/>
    <dgm:cxn modelId="{48816CCD-1022-4292-B3D3-9C207F780877}" type="presParOf" srcId="{4ECFEB59-8CF1-451B-991E-F308270126C4}" destId="{B0EB6C15-BF10-45BF-AF04-D0BE792BD6E8}" srcOrd="7" destOrd="0" presId="urn:microsoft.com/office/officeart/2005/8/layout/vList2"/>
    <dgm:cxn modelId="{162A5F15-E612-4136-BC88-9471300D74B8}" type="presParOf" srcId="{4ECFEB59-8CF1-451B-991E-F308270126C4}" destId="{4085CBDF-7D6A-484C-B68C-D2460C4722E8}" srcOrd="8" destOrd="0" presId="urn:microsoft.com/office/officeart/2005/8/layout/vList2"/>
    <dgm:cxn modelId="{CBDE24E4-ED6B-4176-84D6-225E643A240D}" type="presParOf" srcId="{4ECFEB59-8CF1-451B-991E-F308270126C4}" destId="{EEFF013D-E3C5-412E-8B64-C219A8AF8ECC}" srcOrd="9" destOrd="0" presId="urn:microsoft.com/office/officeart/2005/8/layout/vList2"/>
    <dgm:cxn modelId="{2DA2244B-FA1E-44F7-B5F7-28051B305416}" type="presParOf" srcId="{4ECFEB59-8CF1-451B-991E-F308270126C4}" destId="{D419CB4D-B069-4AA7-9F00-C7A6A562CADF}" srcOrd="10" destOrd="0" presId="urn:microsoft.com/office/officeart/2005/8/layout/vList2"/>
    <dgm:cxn modelId="{2717D4D4-D2B3-4694-BD74-1A7569B65B86}" type="presParOf" srcId="{4ECFEB59-8CF1-451B-991E-F308270126C4}" destId="{536EBB89-B386-4BB8-A354-F7622F505CB8}" srcOrd="11" destOrd="0" presId="urn:microsoft.com/office/officeart/2005/8/layout/vList2"/>
    <dgm:cxn modelId="{90F8CA05-6EC3-4DDF-A200-153ABBE35CFE}" type="presParOf" srcId="{4ECFEB59-8CF1-451B-991E-F308270126C4}" destId="{D920E692-1FD7-4347-B19C-8C1762DEF8AF}" srcOrd="12" destOrd="0" presId="urn:microsoft.com/office/officeart/2005/8/layout/vList2"/>
    <dgm:cxn modelId="{FC1BCF85-845B-4E3D-B107-7C43522EFAF5}" type="presParOf" srcId="{4ECFEB59-8CF1-451B-991E-F308270126C4}" destId="{3629D93D-008C-49EE-A500-ED0E8421E5E8}" srcOrd="13" destOrd="0" presId="urn:microsoft.com/office/officeart/2005/8/layout/vList2"/>
    <dgm:cxn modelId="{26DF8CB8-2BF1-42A6-8840-1B412864A041}" type="presParOf" srcId="{4ECFEB59-8CF1-451B-991E-F308270126C4}" destId="{BCCE0657-1ACF-4950-9254-47E0A7E8D92A}" srcOrd="14" destOrd="0" presId="urn:microsoft.com/office/officeart/2005/8/layout/vList2"/>
    <dgm:cxn modelId="{707E7D7A-1270-4CEE-8542-BF0D6A99B91E}" type="presParOf" srcId="{4ECFEB59-8CF1-451B-991E-F308270126C4}" destId="{90ABF304-4729-40EF-AB6A-42F2932A2F2C}" srcOrd="15" destOrd="0" presId="urn:microsoft.com/office/officeart/2005/8/layout/vList2"/>
    <dgm:cxn modelId="{430F7648-A267-4B11-BC2D-4DE99A94E27E}" type="presParOf" srcId="{4ECFEB59-8CF1-451B-991E-F308270126C4}" destId="{49856DEC-C8C8-4329-B815-AEF15F2BE484}" srcOrd="16" destOrd="0" presId="urn:microsoft.com/office/officeart/2005/8/layout/vList2"/>
    <dgm:cxn modelId="{20630802-1877-4C9F-B5F9-11B831E6690C}" type="presParOf" srcId="{4ECFEB59-8CF1-451B-991E-F308270126C4}" destId="{36A88C2E-1189-4F03-A5C3-77F182DF6DB4}" srcOrd="17" destOrd="0" presId="urn:microsoft.com/office/officeart/2005/8/layout/vList2"/>
    <dgm:cxn modelId="{16A63683-2016-4477-A313-0DF6CD17E566}" type="presParOf" srcId="{4ECFEB59-8CF1-451B-991E-F308270126C4}" destId="{B8D36F32-4DFE-47E9-B16E-5AFE62454248}" srcOrd="18" destOrd="0" presId="urn:microsoft.com/office/officeart/2005/8/layout/vList2"/>
    <dgm:cxn modelId="{AEFB68F6-22F7-4CE4-BBE9-A8EDDF955B00}" type="presParOf" srcId="{4ECFEB59-8CF1-451B-991E-F308270126C4}" destId="{C8DCCD99-A0E9-4270-BB41-C7CBF400A96A}" srcOrd="19" destOrd="0" presId="urn:microsoft.com/office/officeart/2005/8/layout/vList2"/>
    <dgm:cxn modelId="{BAED5E7F-A341-47F8-8CE4-D789AC0D8EB9}" type="presParOf" srcId="{4ECFEB59-8CF1-451B-991E-F308270126C4}" destId="{92BD855F-5788-4674-9672-11C994F570B4}" srcOrd="20" destOrd="0" presId="urn:microsoft.com/office/officeart/2005/8/layout/vList2"/>
    <dgm:cxn modelId="{E149A6AA-1B9F-4A31-B3D4-52503250101D}" type="presParOf" srcId="{4ECFEB59-8CF1-451B-991E-F308270126C4}" destId="{09DD13FE-D050-4085-8DFB-3FDD9235943B}" srcOrd="21" destOrd="0" presId="urn:microsoft.com/office/officeart/2005/8/layout/vList2"/>
    <dgm:cxn modelId="{18CDC800-1A58-493B-A591-CB4FE8C5EC34}" type="presParOf" srcId="{4ECFEB59-8CF1-451B-991E-F308270126C4}" destId="{A0DD0576-9BDB-4C0B-BDB5-0642C12968B8}" srcOrd="2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5DB28E-8774-441D-B42B-EF902BC0996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4D3BA7D-4A1D-4809-BFE9-7F7CDFF35014}">
      <dgm:prSet/>
      <dgm:spPr/>
      <dgm:t>
        <a:bodyPr/>
        <a:lstStyle/>
        <a:p>
          <a:pPr>
            <a:lnSpc>
              <a:spcPct val="100000"/>
            </a:lnSpc>
          </a:pPr>
          <a:r>
            <a:rPr lang="en-IN" dirty="0"/>
            <a:t>In this project report, we have used NLP machine learning algorithms to predict the Ratings. We have mentioned the  procedure to </a:t>
          </a:r>
          <a:r>
            <a:rPr lang="en-IN" dirty="0" err="1"/>
            <a:t>analyze</a:t>
          </a:r>
          <a:r>
            <a:rPr lang="en-IN" dirty="0"/>
            <a:t> the dataset and finding the correlation between the features.</a:t>
          </a:r>
          <a:endParaRPr lang="en-US" dirty="0"/>
        </a:p>
      </dgm:t>
    </dgm:pt>
    <dgm:pt modelId="{1B3FEC76-B350-450A-AD53-662F63FFC64B}" cxnId="{058B20DC-E6EE-4AE8-B877-BFE7574BD5DC}" type="parTrans">
      <dgm:prSet/>
      <dgm:spPr/>
      <dgm:t>
        <a:bodyPr/>
        <a:lstStyle/>
        <a:p>
          <a:endParaRPr lang="en-US"/>
        </a:p>
      </dgm:t>
    </dgm:pt>
    <dgm:pt modelId="{19273D52-BDEF-4795-9497-0CA1A544190A}" cxnId="{058B20DC-E6EE-4AE8-B877-BFE7574BD5DC}" type="sibTrans">
      <dgm:prSet/>
      <dgm:spPr/>
      <dgm:t>
        <a:bodyPr/>
        <a:lstStyle/>
        <a:p>
          <a:endParaRPr lang="en-US"/>
        </a:p>
      </dgm:t>
    </dgm:pt>
    <dgm:pt modelId="{374AD9D1-3A5C-45AE-B0AB-1E66A7D0EFE0}">
      <dgm:prSet/>
      <dgm:spPr/>
      <dgm:t>
        <a:bodyPr/>
        <a:lstStyle/>
        <a:p>
          <a:pPr>
            <a:lnSpc>
              <a:spcPct val="100000"/>
            </a:lnSpc>
          </a:pPr>
          <a:r>
            <a:rPr lang="en-IN" dirty="0"/>
            <a:t>So, we can select the features which are correlated to each other and are independent in nature. The power of visualization has helped us in understanding the data by graphical representation it has made me to understand what data is trying to say.</a:t>
          </a:r>
          <a:endParaRPr lang="en-US" dirty="0"/>
        </a:p>
      </dgm:t>
    </dgm:pt>
    <dgm:pt modelId="{5924C49F-AFD1-4E01-AD3D-F6A8DF1AFB23}" cxnId="{AC8C5827-E9B0-40F7-9AC9-A16BA3C8B1B1}" type="parTrans">
      <dgm:prSet/>
      <dgm:spPr/>
      <dgm:t>
        <a:bodyPr/>
        <a:lstStyle/>
        <a:p>
          <a:endParaRPr lang="en-US"/>
        </a:p>
      </dgm:t>
    </dgm:pt>
    <dgm:pt modelId="{C3E44A17-35B7-4119-A70F-86AE60301CF3}" cxnId="{AC8C5827-E9B0-40F7-9AC9-A16BA3C8B1B1}" type="sibTrans">
      <dgm:prSet/>
      <dgm:spPr/>
      <dgm:t>
        <a:bodyPr/>
        <a:lstStyle/>
        <a:p>
          <a:endParaRPr lang="en-US"/>
        </a:p>
      </dgm:t>
    </dgm:pt>
    <dgm:pt modelId="{0049A6A5-98A4-4098-8781-57D5FD700526}">
      <dgm:prSet/>
      <dgm:spPr/>
      <dgm:t>
        <a:bodyPr/>
        <a:lstStyle/>
        <a:p>
          <a:pPr>
            <a:lnSpc>
              <a:spcPct val="100000"/>
            </a:lnSpc>
          </a:pPr>
          <a:r>
            <a:rPr lang="en-IN"/>
            <a:t>Data cleaning is one of the most important steps to remove unrealistic values and unnecessary punctuatuions, urls, email address, stop words. </a:t>
          </a:r>
          <a:endParaRPr lang="en-US"/>
        </a:p>
      </dgm:t>
    </dgm:pt>
    <dgm:pt modelId="{92246E5D-DFBC-4674-9506-E646C2778EF0}" cxnId="{13128444-C8D4-4508-B46A-0CB72123C54E}" type="parTrans">
      <dgm:prSet/>
      <dgm:spPr/>
      <dgm:t>
        <a:bodyPr/>
        <a:lstStyle/>
        <a:p>
          <a:endParaRPr lang="en-US"/>
        </a:p>
      </dgm:t>
    </dgm:pt>
    <dgm:pt modelId="{5CDFDA74-6C6B-4EA0-89EB-B7DD5FA6C057}" cxnId="{13128444-C8D4-4508-B46A-0CB72123C54E}" type="sibTrans">
      <dgm:prSet/>
      <dgm:spPr/>
      <dgm:t>
        <a:bodyPr/>
        <a:lstStyle/>
        <a:p>
          <a:endParaRPr lang="en-US"/>
        </a:p>
      </dgm:t>
    </dgm:pt>
    <dgm:pt modelId="{FC8AE7B5-07DE-4692-B061-CD338FB5AA5F}">
      <dgm:prSet/>
      <dgm:spPr/>
      <dgm:t>
        <a:bodyPr/>
        <a:lstStyle/>
        <a:p>
          <a:pPr>
            <a:lnSpc>
              <a:spcPct val="100000"/>
            </a:lnSpc>
          </a:pPr>
          <a:r>
            <a:rPr lang="en-IN" dirty="0"/>
            <a:t>These feature set were then given as an input to 3 algorithms and a hyper parameter tunning was done to the best model. So, we calculated the performance of each model using different performance metrics and compared them based on these metrics.</a:t>
          </a:r>
          <a:endParaRPr lang="en-US" dirty="0"/>
        </a:p>
      </dgm:t>
    </dgm:pt>
    <dgm:pt modelId="{60161C27-71B9-4ADE-930A-86E4047E9A52}" cxnId="{8B91FE4D-6FED-4E69-B14F-ED616ECBB450}" type="parTrans">
      <dgm:prSet/>
      <dgm:spPr/>
      <dgm:t>
        <a:bodyPr/>
        <a:lstStyle/>
        <a:p>
          <a:endParaRPr lang="en-US"/>
        </a:p>
      </dgm:t>
    </dgm:pt>
    <dgm:pt modelId="{7F54E200-4A1D-4A96-973D-5933B2EAFA29}" cxnId="{8B91FE4D-6FED-4E69-B14F-ED616ECBB450}" type="sibTrans">
      <dgm:prSet/>
      <dgm:spPr/>
      <dgm:t>
        <a:bodyPr/>
        <a:lstStyle/>
        <a:p>
          <a:endParaRPr lang="en-US"/>
        </a:p>
      </dgm:t>
    </dgm:pt>
    <dgm:pt modelId="{11597E4B-81B1-41FF-834C-FA5C12C6E0E9}">
      <dgm:prSet/>
      <dgm:spPr/>
      <dgm:t>
        <a:bodyPr/>
        <a:lstStyle/>
        <a:p>
          <a:pPr>
            <a:lnSpc>
              <a:spcPct val="100000"/>
            </a:lnSpc>
          </a:pPr>
          <a:r>
            <a:rPr lang="en-IN"/>
            <a:t>Then we have also saved the best model.</a:t>
          </a:r>
          <a:endParaRPr lang="en-US"/>
        </a:p>
      </dgm:t>
    </dgm:pt>
    <dgm:pt modelId="{7EE7AFAC-F6C5-4C01-90FB-33F552A9D629}" cxnId="{88107F82-D94C-4C64-A2AE-6642939299C2}" type="parTrans">
      <dgm:prSet/>
      <dgm:spPr/>
      <dgm:t>
        <a:bodyPr/>
        <a:lstStyle/>
        <a:p>
          <a:endParaRPr lang="en-US"/>
        </a:p>
      </dgm:t>
    </dgm:pt>
    <dgm:pt modelId="{152DA5FF-4740-4D65-8A3F-5735F3658300}" cxnId="{88107F82-D94C-4C64-A2AE-6642939299C2}" type="sibTrans">
      <dgm:prSet/>
      <dgm:spPr/>
      <dgm:t>
        <a:bodyPr/>
        <a:lstStyle/>
        <a:p>
          <a:endParaRPr lang="en-US"/>
        </a:p>
      </dgm:t>
    </dgm:pt>
    <dgm:pt modelId="{542E73D8-9182-4CF7-90D2-EEABAF97D01A}" type="pres">
      <dgm:prSet presAssocID="{8D5DB28E-8774-441D-B42B-EF902BC09962}" presName="root" presStyleCnt="0">
        <dgm:presLayoutVars>
          <dgm:dir/>
          <dgm:resizeHandles val="exact"/>
        </dgm:presLayoutVars>
      </dgm:prSet>
      <dgm:spPr/>
    </dgm:pt>
    <dgm:pt modelId="{F29A8C11-6189-44DC-AA23-C6262B2BB12D}" type="pres">
      <dgm:prSet presAssocID="{34D3BA7D-4A1D-4809-BFE9-7F7CDFF35014}" presName="compNode" presStyleCnt="0"/>
      <dgm:spPr/>
    </dgm:pt>
    <dgm:pt modelId="{C2EDE17A-810A-46BC-B5B6-A7A828FCB7CA}" type="pres">
      <dgm:prSet presAssocID="{34D3BA7D-4A1D-4809-BFE9-7F7CDFF350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4877C278-AC45-4624-9DC7-17F626521A35}" type="pres">
      <dgm:prSet presAssocID="{34D3BA7D-4A1D-4809-BFE9-7F7CDFF35014}" presName="spaceRect" presStyleCnt="0"/>
      <dgm:spPr/>
    </dgm:pt>
    <dgm:pt modelId="{3A280CE7-2481-4029-85E4-3F979AA8F31A}" type="pres">
      <dgm:prSet presAssocID="{34D3BA7D-4A1D-4809-BFE9-7F7CDFF35014}" presName="textRect" presStyleLbl="revTx" presStyleIdx="0" presStyleCnt="5">
        <dgm:presLayoutVars>
          <dgm:chMax val="1"/>
          <dgm:chPref val="1"/>
        </dgm:presLayoutVars>
      </dgm:prSet>
      <dgm:spPr/>
    </dgm:pt>
    <dgm:pt modelId="{B0D8E894-8E78-4BA3-ACCD-AB8E3237D6D3}" type="pres">
      <dgm:prSet presAssocID="{19273D52-BDEF-4795-9497-0CA1A544190A}" presName="sibTrans" presStyleCnt="0"/>
      <dgm:spPr/>
    </dgm:pt>
    <dgm:pt modelId="{10F1F445-351F-4CB8-A6FD-4760C648E8FB}" type="pres">
      <dgm:prSet presAssocID="{374AD9D1-3A5C-45AE-B0AB-1E66A7D0EFE0}" presName="compNode" presStyleCnt="0"/>
      <dgm:spPr/>
    </dgm:pt>
    <dgm:pt modelId="{24310FF7-B5D7-4520-B479-D0D2CCC8E275}" type="pres">
      <dgm:prSet presAssocID="{374AD9D1-3A5C-45AE-B0AB-1E66A7D0EF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36835B7-0025-4D00-99A6-B4A9D3D83CBA}" type="pres">
      <dgm:prSet presAssocID="{374AD9D1-3A5C-45AE-B0AB-1E66A7D0EFE0}" presName="spaceRect" presStyleCnt="0"/>
      <dgm:spPr/>
    </dgm:pt>
    <dgm:pt modelId="{90EE9209-298E-4304-822C-134DD759B761}" type="pres">
      <dgm:prSet presAssocID="{374AD9D1-3A5C-45AE-B0AB-1E66A7D0EFE0}" presName="textRect" presStyleLbl="revTx" presStyleIdx="1" presStyleCnt="5">
        <dgm:presLayoutVars>
          <dgm:chMax val="1"/>
          <dgm:chPref val="1"/>
        </dgm:presLayoutVars>
      </dgm:prSet>
      <dgm:spPr/>
    </dgm:pt>
    <dgm:pt modelId="{44655431-B71F-4429-A2D9-BBF42A49274F}" type="pres">
      <dgm:prSet presAssocID="{C3E44A17-35B7-4119-A70F-86AE60301CF3}" presName="sibTrans" presStyleCnt="0"/>
      <dgm:spPr/>
    </dgm:pt>
    <dgm:pt modelId="{46105DD3-E13C-4C1A-A8EE-244AB8D432B1}" type="pres">
      <dgm:prSet presAssocID="{0049A6A5-98A4-4098-8781-57D5FD700526}" presName="compNode" presStyleCnt="0"/>
      <dgm:spPr/>
    </dgm:pt>
    <dgm:pt modelId="{CE89EFCC-268A-4C12-AF50-6634E8738654}" type="pres">
      <dgm:prSet presAssocID="{0049A6A5-98A4-4098-8781-57D5FD7005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EB047C56-6A86-4369-8A86-0B635437ACED}" type="pres">
      <dgm:prSet presAssocID="{0049A6A5-98A4-4098-8781-57D5FD700526}" presName="spaceRect" presStyleCnt="0"/>
      <dgm:spPr/>
    </dgm:pt>
    <dgm:pt modelId="{37E2D58F-8304-472D-9858-A9A297DDE9D8}" type="pres">
      <dgm:prSet presAssocID="{0049A6A5-98A4-4098-8781-57D5FD700526}" presName="textRect" presStyleLbl="revTx" presStyleIdx="2" presStyleCnt="5">
        <dgm:presLayoutVars>
          <dgm:chMax val="1"/>
          <dgm:chPref val="1"/>
        </dgm:presLayoutVars>
      </dgm:prSet>
      <dgm:spPr/>
    </dgm:pt>
    <dgm:pt modelId="{F272DB9D-1B27-4F18-BC89-838CF75F74DA}" type="pres">
      <dgm:prSet presAssocID="{5CDFDA74-6C6B-4EA0-89EB-B7DD5FA6C057}" presName="sibTrans" presStyleCnt="0"/>
      <dgm:spPr/>
    </dgm:pt>
    <dgm:pt modelId="{A0633C6E-4B5E-4BAF-9792-E79644D3DE50}" type="pres">
      <dgm:prSet presAssocID="{FC8AE7B5-07DE-4692-B061-CD338FB5AA5F}" presName="compNode" presStyleCnt="0"/>
      <dgm:spPr/>
    </dgm:pt>
    <dgm:pt modelId="{40CBE943-A444-412A-8015-528D863213CA}" type="pres">
      <dgm:prSet presAssocID="{FC8AE7B5-07DE-4692-B061-CD338FB5AA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2F01A191-EB54-4051-BB59-42AF8D14BBE2}" type="pres">
      <dgm:prSet presAssocID="{FC8AE7B5-07DE-4692-B061-CD338FB5AA5F}" presName="spaceRect" presStyleCnt="0"/>
      <dgm:spPr/>
    </dgm:pt>
    <dgm:pt modelId="{5C5EEE3D-8BC4-4AB3-B376-13020D31515A}" type="pres">
      <dgm:prSet presAssocID="{FC8AE7B5-07DE-4692-B061-CD338FB5AA5F}" presName="textRect" presStyleLbl="revTx" presStyleIdx="3" presStyleCnt="5">
        <dgm:presLayoutVars>
          <dgm:chMax val="1"/>
          <dgm:chPref val="1"/>
        </dgm:presLayoutVars>
      </dgm:prSet>
      <dgm:spPr/>
    </dgm:pt>
    <dgm:pt modelId="{099BBB41-D7C9-4E01-B899-379D0573DD7C}" type="pres">
      <dgm:prSet presAssocID="{7F54E200-4A1D-4A96-973D-5933B2EAFA29}" presName="sibTrans" presStyleCnt="0"/>
      <dgm:spPr/>
    </dgm:pt>
    <dgm:pt modelId="{B1D5B1DF-FEBC-40C5-89FF-0260736276D9}" type="pres">
      <dgm:prSet presAssocID="{11597E4B-81B1-41FF-834C-FA5C12C6E0E9}" presName="compNode" presStyleCnt="0"/>
      <dgm:spPr/>
    </dgm:pt>
    <dgm:pt modelId="{9E2B9E7D-3689-41B0-9E66-6582525736A3}" type="pres">
      <dgm:prSet presAssocID="{11597E4B-81B1-41FF-834C-FA5C12C6E0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24F7B7A6-871B-4B52-B6F3-C4B2E601B125}" type="pres">
      <dgm:prSet presAssocID="{11597E4B-81B1-41FF-834C-FA5C12C6E0E9}" presName="spaceRect" presStyleCnt="0"/>
      <dgm:spPr/>
    </dgm:pt>
    <dgm:pt modelId="{81EC7379-68B9-475D-BF24-13373F5B9315}" type="pres">
      <dgm:prSet presAssocID="{11597E4B-81B1-41FF-834C-FA5C12C6E0E9}" presName="textRect" presStyleLbl="revTx" presStyleIdx="4" presStyleCnt="5">
        <dgm:presLayoutVars>
          <dgm:chMax val="1"/>
          <dgm:chPref val="1"/>
        </dgm:presLayoutVars>
      </dgm:prSet>
      <dgm:spPr/>
    </dgm:pt>
  </dgm:ptLst>
  <dgm:cxnLst>
    <dgm:cxn modelId="{AC8C5827-E9B0-40F7-9AC9-A16BA3C8B1B1}" srcId="{8D5DB28E-8774-441D-B42B-EF902BC09962}" destId="{374AD9D1-3A5C-45AE-B0AB-1E66A7D0EFE0}" srcOrd="1" destOrd="0" parTransId="{5924C49F-AFD1-4E01-AD3D-F6A8DF1AFB23}" sibTransId="{C3E44A17-35B7-4119-A70F-86AE60301CF3}"/>
    <dgm:cxn modelId="{A551D027-8B3D-4F6A-950B-CA0005FC684F}" type="presOf" srcId="{0049A6A5-98A4-4098-8781-57D5FD700526}" destId="{37E2D58F-8304-472D-9858-A9A297DDE9D8}" srcOrd="0" destOrd="0" presId="urn:microsoft.com/office/officeart/2018/2/layout/IconLabelList"/>
    <dgm:cxn modelId="{ACEE043D-E3FC-4F0E-976D-3A97565A18B1}" type="presOf" srcId="{FC8AE7B5-07DE-4692-B061-CD338FB5AA5F}" destId="{5C5EEE3D-8BC4-4AB3-B376-13020D31515A}" srcOrd="0" destOrd="0" presId="urn:microsoft.com/office/officeart/2018/2/layout/IconLabelList"/>
    <dgm:cxn modelId="{13128444-C8D4-4508-B46A-0CB72123C54E}" srcId="{8D5DB28E-8774-441D-B42B-EF902BC09962}" destId="{0049A6A5-98A4-4098-8781-57D5FD700526}" srcOrd="2" destOrd="0" parTransId="{92246E5D-DFBC-4674-9506-E646C2778EF0}" sibTransId="{5CDFDA74-6C6B-4EA0-89EB-B7DD5FA6C057}"/>
    <dgm:cxn modelId="{CF27EE64-E26C-4314-B8C0-00C81DC3DBA7}" type="presOf" srcId="{8D5DB28E-8774-441D-B42B-EF902BC09962}" destId="{542E73D8-9182-4CF7-90D2-EEABAF97D01A}" srcOrd="0" destOrd="0" presId="urn:microsoft.com/office/officeart/2018/2/layout/IconLabelList"/>
    <dgm:cxn modelId="{8B91FE4D-6FED-4E69-B14F-ED616ECBB450}" srcId="{8D5DB28E-8774-441D-B42B-EF902BC09962}" destId="{FC8AE7B5-07DE-4692-B061-CD338FB5AA5F}" srcOrd="3" destOrd="0" parTransId="{60161C27-71B9-4ADE-930A-86E4047E9A52}" sibTransId="{7F54E200-4A1D-4A96-973D-5933B2EAFA29}"/>
    <dgm:cxn modelId="{6929CA76-C63C-413D-B42B-6E420D961E66}" type="presOf" srcId="{374AD9D1-3A5C-45AE-B0AB-1E66A7D0EFE0}" destId="{90EE9209-298E-4304-822C-134DD759B761}" srcOrd="0" destOrd="0" presId="urn:microsoft.com/office/officeart/2018/2/layout/IconLabelList"/>
    <dgm:cxn modelId="{57A81782-E11C-4BCD-B4D8-4E1646B0D1AC}" type="presOf" srcId="{34D3BA7D-4A1D-4809-BFE9-7F7CDFF35014}" destId="{3A280CE7-2481-4029-85E4-3F979AA8F31A}" srcOrd="0" destOrd="0" presId="urn:microsoft.com/office/officeart/2018/2/layout/IconLabelList"/>
    <dgm:cxn modelId="{88107F82-D94C-4C64-A2AE-6642939299C2}" srcId="{8D5DB28E-8774-441D-B42B-EF902BC09962}" destId="{11597E4B-81B1-41FF-834C-FA5C12C6E0E9}" srcOrd="4" destOrd="0" parTransId="{7EE7AFAC-F6C5-4C01-90FB-33F552A9D629}" sibTransId="{152DA5FF-4740-4D65-8A3F-5735F3658300}"/>
    <dgm:cxn modelId="{058B20DC-E6EE-4AE8-B877-BFE7574BD5DC}" srcId="{8D5DB28E-8774-441D-B42B-EF902BC09962}" destId="{34D3BA7D-4A1D-4809-BFE9-7F7CDFF35014}" srcOrd="0" destOrd="0" parTransId="{1B3FEC76-B350-450A-AD53-662F63FFC64B}" sibTransId="{19273D52-BDEF-4795-9497-0CA1A544190A}"/>
    <dgm:cxn modelId="{69149FF7-436A-4DCE-87FE-B0EC2B28709F}" type="presOf" srcId="{11597E4B-81B1-41FF-834C-FA5C12C6E0E9}" destId="{81EC7379-68B9-475D-BF24-13373F5B9315}" srcOrd="0" destOrd="0" presId="urn:microsoft.com/office/officeart/2018/2/layout/IconLabelList"/>
    <dgm:cxn modelId="{95BC62DD-9FDC-4FA2-B2FC-D6366FB3D73D}" type="presParOf" srcId="{542E73D8-9182-4CF7-90D2-EEABAF97D01A}" destId="{F29A8C11-6189-44DC-AA23-C6262B2BB12D}" srcOrd="0" destOrd="0" presId="urn:microsoft.com/office/officeart/2018/2/layout/IconLabelList"/>
    <dgm:cxn modelId="{02A95FE5-F202-48F5-870A-5EB4379FBCE7}" type="presParOf" srcId="{F29A8C11-6189-44DC-AA23-C6262B2BB12D}" destId="{C2EDE17A-810A-46BC-B5B6-A7A828FCB7CA}" srcOrd="0" destOrd="0" presId="urn:microsoft.com/office/officeart/2018/2/layout/IconLabelList"/>
    <dgm:cxn modelId="{3902B9B5-F93E-4273-BB6D-0E15AB06D2BD}" type="presParOf" srcId="{F29A8C11-6189-44DC-AA23-C6262B2BB12D}" destId="{4877C278-AC45-4624-9DC7-17F626521A35}" srcOrd="1" destOrd="0" presId="urn:microsoft.com/office/officeart/2018/2/layout/IconLabelList"/>
    <dgm:cxn modelId="{D301C182-7696-46D8-B1CB-7590774C0C74}" type="presParOf" srcId="{F29A8C11-6189-44DC-AA23-C6262B2BB12D}" destId="{3A280CE7-2481-4029-85E4-3F979AA8F31A}" srcOrd="2" destOrd="0" presId="urn:microsoft.com/office/officeart/2018/2/layout/IconLabelList"/>
    <dgm:cxn modelId="{BDD09513-54A2-4829-80AD-BFF2242A6046}" type="presParOf" srcId="{542E73D8-9182-4CF7-90D2-EEABAF97D01A}" destId="{B0D8E894-8E78-4BA3-ACCD-AB8E3237D6D3}" srcOrd="1" destOrd="0" presId="urn:microsoft.com/office/officeart/2018/2/layout/IconLabelList"/>
    <dgm:cxn modelId="{67A837B6-D32B-40A2-A455-B3274512BE41}" type="presParOf" srcId="{542E73D8-9182-4CF7-90D2-EEABAF97D01A}" destId="{10F1F445-351F-4CB8-A6FD-4760C648E8FB}" srcOrd="2" destOrd="0" presId="urn:microsoft.com/office/officeart/2018/2/layout/IconLabelList"/>
    <dgm:cxn modelId="{ED687B55-219E-4B9E-9788-C3629230B216}" type="presParOf" srcId="{10F1F445-351F-4CB8-A6FD-4760C648E8FB}" destId="{24310FF7-B5D7-4520-B479-D0D2CCC8E275}" srcOrd="0" destOrd="0" presId="urn:microsoft.com/office/officeart/2018/2/layout/IconLabelList"/>
    <dgm:cxn modelId="{9323542B-8A18-4090-9289-397D4F4FCDE4}" type="presParOf" srcId="{10F1F445-351F-4CB8-A6FD-4760C648E8FB}" destId="{236835B7-0025-4D00-99A6-B4A9D3D83CBA}" srcOrd="1" destOrd="0" presId="urn:microsoft.com/office/officeart/2018/2/layout/IconLabelList"/>
    <dgm:cxn modelId="{8958B8CF-BEF1-4F38-B7C1-0C88A52D61E2}" type="presParOf" srcId="{10F1F445-351F-4CB8-A6FD-4760C648E8FB}" destId="{90EE9209-298E-4304-822C-134DD759B761}" srcOrd="2" destOrd="0" presId="urn:microsoft.com/office/officeart/2018/2/layout/IconLabelList"/>
    <dgm:cxn modelId="{BBEBDD30-3DC0-4BF3-997C-51F5EEC486C5}" type="presParOf" srcId="{542E73D8-9182-4CF7-90D2-EEABAF97D01A}" destId="{44655431-B71F-4429-A2D9-BBF42A49274F}" srcOrd="3" destOrd="0" presId="urn:microsoft.com/office/officeart/2018/2/layout/IconLabelList"/>
    <dgm:cxn modelId="{A5F45212-4992-40B9-94BB-8334652D2358}" type="presParOf" srcId="{542E73D8-9182-4CF7-90D2-EEABAF97D01A}" destId="{46105DD3-E13C-4C1A-A8EE-244AB8D432B1}" srcOrd="4" destOrd="0" presId="urn:microsoft.com/office/officeart/2018/2/layout/IconLabelList"/>
    <dgm:cxn modelId="{CE008D91-F172-44B0-9011-460BEE9883F3}" type="presParOf" srcId="{46105DD3-E13C-4C1A-A8EE-244AB8D432B1}" destId="{CE89EFCC-268A-4C12-AF50-6634E8738654}" srcOrd="0" destOrd="0" presId="urn:microsoft.com/office/officeart/2018/2/layout/IconLabelList"/>
    <dgm:cxn modelId="{2C3F8FF6-F6ED-48B9-BB66-B78F1FF04F1D}" type="presParOf" srcId="{46105DD3-E13C-4C1A-A8EE-244AB8D432B1}" destId="{EB047C56-6A86-4369-8A86-0B635437ACED}" srcOrd="1" destOrd="0" presId="urn:microsoft.com/office/officeart/2018/2/layout/IconLabelList"/>
    <dgm:cxn modelId="{6B25617B-A0E8-4EF8-A880-D6C9DB87344E}" type="presParOf" srcId="{46105DD3-E13C-4C1A-A8EE-244AB8D432B1}" destId="{37E2D58F-8304-472D-9858-A9A297DDE9D8}" srcOrd="2" destOrd="0" presId="urn:microsoft.com/office/officeart/2018/2/layout/IconLabelList"/>
    <dgm:cxn modelId="{2824D94E-0F88-4869-912D-FD5807AB7940}" type="presParOf" srcId="{542E73D8-9182-4CF7-90D2-EEABAF97D01A}" destId="{F272DB9D-1B27-4F18-BC89-838CF75F74DA}" srcOrd="5" destOrd="0" presId="urn:microsoft.com/office/officeart/2018/2/layout/IconLabelList"/>
    <dgm:cxn modelId="{931214C6-6B92-41DF-A76F-877557B56D9C}" type="presParOf" srcId="{542E73D8-9182-4CF7-90D2-EEABAF97D01A}" destId="{A0633C6E-4B5E-4BAF-9792-E79644D3DE50}" srcOrd="6" destOrd="0" presId="urn:microsoft.com/office/officeart/2018/2/layout/IconLabelList"/>
    <dgm:cxn modelId="{33005633-BC3B-488E-8368-ED1CBD344D88}" type="presParOf" srcId="{A0633C6E-4B5E-4BAF-9792-E79644D3DE50}" destId="{40CBE943-A444-412A-8015-528D863213CA}" srcOrd="0" destOrd="0" presId="urn:microsoft.com/office/officeart/2018/2/layout/IconLabelList"/>
    <dgm:cxn modelId="{AA8B60C6-8B1D-40B8-909A-5A8FC5C5C89B}" type="presParOf" srcId="{A0633C6E-4B5E-4BAF-9792-E79644D3DE50}" destId="{2F01A191-EB54-4051-BB59-42AF8D14BBE2}" srcOrd="1" destOrd="0" presId="urn:microsoft.com/office/officeart/2018/2/layout/IconLabelList"/>
    <dgm:cxn modelId="{5890CE4D-146F-4441-B558-987E6DD0071F}" type="presParOf" srcId="{A0633C6E-4B5E-4BAF-9792-E79644D3DE50}" destId="{5C5EEE3D-8BC4-4AB3-B376-13020D31515A}" srcOrd="2" destOrd="0" presId="urn:microsoft.com/office/officeart/2018/2/layout/IconLabelList"/>
    <dgm:cxn modelId="{6E899C2C-1802-4F3C-85A2-7049E9413F9F}" type="presParOf" srcId="{542E73D8-9182-4CF7-90D2-EEABAF97D01A}" destId="{099BBB41-D7C9-4E01-B899-379D0573DD7C}" srcOrd="7" destOrd="0" presId="urn:microsoft.com/office/officeart/2018/2/layout/IconLabelList"/>
    <dgm:cxn modelId="{14A8DA01-7CFE-4340-A4A0-A6946359BE2C}" type="presParOf" srcId="{542E73D8-9182-4CF7-90D2-EEABAF97D01A}" destId="{B1D5B1DF-FEBC-40C5-89FF-0260736276D9}" srcOrd="8" destOrd="0" presId="urn:microsoft.com/office/officeart/2018/2/layout/IconLabelList"/>
    <dgm:cxn modelId="{690CA6E8-AA4F-423B-9AAB-A0EA25DF81F2}" type="presParOf" srcId="{B1D5B1DF-FEBC-40C5-89FF-0260736276D9}" destId="{9E2B9E7D-3689-41B0-9E66-6582525736A3}" srcOrd="0" destOrd="0" presId="urn:microsoft.com/office/officeart/2018/2/layout/IconLabelList"/>
    <dgm:cxn modelId="{293E8C8F-D679-4F3B-AA4A-A15B91563E5E}" type="presParOf" srcId="{B1D5B1DF-FEBC-40C5-89FF-0260736276D9}" destId="{24F7B7A6-871B-4B52-B6F3-C4B2E601B125}" srcOrd="1" destOrd="0" presId="urn:microsoft.com/office/officeart/2018/2/layout/IconLabelList"/>
    <dgm:cxn modelId="{801F7D79-06D2-4A2A-9705-D4B6E82DBE4A}" type="presParOf" srcId="{B1D5B1DF-FEBC-40C5-89FF-0260736276D9}" destId="{81EC7379-68B9-475D-BF24-13373F5B9315}"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832212" cy="5264779"/>
        <a:chOff x="0" y="0"/>
        <a:chExt cx="6832212" cy="5264779"/>
      </a:xfrm>
    </dsp:grpSpPr>
    <dsp:sp modelId="{B43357DA-691B-481E-A27D-DA09279636C6}">
      <dsp:nvSpPr>
        <dsp:cNvPr id="3" name="Rounded Rectangle 2"/>
        <dsp:cNvSpPr/>
      </dsp:nvSpPr>
      <dsp:spPr bwMode="white">
        <a:xfrm>
          <a:off x="0" y="132249"/>
          <a:ext cx="6832212" cy="379730"/>
        </a:xfrm>
        <a:prstGeom prst="roundRect">
          <a:avLst/>
        </a:prstGeom>
      </dsp:spPr>
      <dsp:style>
        <a:lnRef idx="0">
          <a:schemeClr val="lt1"/>
        </a:lnRef>
        <a:fillRef idx="3">
          <a:schemeClr val="accent5">
            <a:hueOff val="0"/>
            <a:satOff val="0"/>
            <a:lumOff val="0"/>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Overview.</a:t>
          </a:r>
        </a:p>
      </dsp:txBody>
      <dsp:txXfrm>
        <a:off x="0" y="132249"/>
        <a:ext cx="6832212" cy="379730"/>
      </dsp:txXfrm>
    </dsp:sp>
    <dsp:sp modelId="{3C4BFE52-85F0-47EA-AB4F-61771A008E84}">
      <dsp:nvSpPr>
        <dsp:cNvPr id="4" name="Rounded Rectangle 3"/>
        <dsp:cNvSpPr/>
      </dsp:nvSpPr>
      <dsp:spPr bwMode="white">
        <a:xfrm>
          <a:off x="0" y="552299"/>
          <a:ext cx="6832212" cy="379730"/>
        </a:xfrm>
        <a:prstGeom prst="roundRect">
          <a:avLst/>
        </a:prstGeom>
      </dsp:spPr>
      <dsp:style>
        <a:lnRef idx="0">
          <a:schemeClr val="lt1"/>
        </a:lnRef>
        <a:fillRef idx="3">
          <a:schemeClr val="accent5">
            <a:hueOff val="436363"/>
            <a:satOff val="-890"/>
            <a:lumOff val="570"/>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Problem Statement.</a:t>
          </a:r>
        </a:p>
      </dsp:txBody>
      <dsp:txXfrm>
        <a:off x="0" y="552299"/>
        <a:ext cx="6832212" cy="379730"/>
      </dsp:txXfrm>
    </dsp:sp>
    <dsp:sp modelId="{059E4B40-1642-40B0-B09D-E5A4C71FBD37}">
      <dsp:nvSpPr>
        <dsp:cNvPr id="5" name="Rounded Rectangle 4"/>
        <dsp:cNvSpPr/>
      </dsp:nvSpPr>
      <dsp:spPr bwMode="white">
        <a:xfrm>
          <a:off x="0" y="972350"/>
          <a:ext cx="6832212" cy="379730"/>
        </a:xfrm>
        <a:prstGeom prst="roundRect">
          <a:avLst/>
        </a:prstGeom>
      </dsp:spPr>
      <dsp:style>
        <a:lnRef idx="0">
          <a:schemeClr val="lt1"/>
        </a:lnRef>
        <a:fillRef idx="3">
          <a:schemeClr val="accent5">
            <a:hueOff val="872727"/>
            <a:satOff val="-1782"/>
            <a:lumOff val="1141"/>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Problem Understanding.</a:t>
          </a:r>
        </a:p>
      </dsp:txBody>
      <dsp:txXfrm>
        <a:off x="0" y="972350"/>
        <a:ext cx="6832212" cy="379730"/>
      </dsp:txXfrm>
    </dsp:sp>
    <dsp:sp modelId="{09C40816-94F7-47C1-8D3E-F2DE16571A50}">
      <dsp:nvSpPr>
        <dsp:cNvPr id="6" name="Rounded Rectangle 5"/>
        <dsp:cNvSpPr/>
      </dsp:nvSpPr>
      <dsp:spPr bwMode="white">
        <a:xfrm>
          <a:off x="0" y="1392400"/>
          <a:ext cx="6832212" cy="379730"/>
        </a:xfrm>
        <a:prstGeom prst="roundRect">
          <a:avLst/>
        </a:prstGeom>
      </dsp:spPr>
      <dsp:style>
        <a:lnRef idx="0">
          <a:schemeClr val="lt1"/>
        </a:lnRef>
        <a:fillRef idx="3">
          <a:schemeClr val="accent5">
            <a:hueOff val="1309090"/>
            <a:satOff val="-2673"/>
            <a:lumOff val="1711"/>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What is Rating Prediction?</a:t>
          </a:r>
        </a:p>
      </dsp:txBody>
      <dsp:txXfrm>
        <a:off x="0" y="1392400"/>
        <a:ext cx="6832212" cy="379730"/>
      </dsp:txXfrm>
    </dsp:sp>
    <dsp:sp modelId="{4085CBDF-7D6A-484C-B68C-D2460C4722E8}">
      <dsp:nvSpPr>
        <dsp:cNvPr id="7" name="Rounded Rectangle 6"/>
        <dsp:cNvSpPr/>
      </dsp:nvSpPr>
      <dsp:spPr bwMode="white">
        <a:xfrm>
          <a:off x="0" y="1812450"/>
          <a:ext cx="6832212" cy="379730"/>
        </a:xfrm>
        <a:prstGeom prst="roundRect">
          <a:avLst/>
        </a:prstGeom>
      </dsp:spPr>
      <dsp:style>
        <a:lnRef idx="0">
          <a:schemeClr val="lt1"/>
        </a:lnRef>
        <a:fillRef idx="3">
          <a:schemeClr val="accent5">
            <a:hueOff val="1745454"/>
            <a:satOff val="-3564"/>
            <a:lumOff val="2282"/>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Importance of Rating Prediction Project.</a:t>
          </a:r>
        </a:p>
      </dsp:txBody>
      <dsp:txXfrm>
        <a:off x="0" y="1812450"/>
        <a:ext cx="6832212" cy="379730"/>
      </dsp:txXfrm>
    </dsp:sp>
    <dsp:sp modelId="{D419CB4D-B069-4AA7-9F00-C7A6A562CADF}">
      <dsp:nvSpPr>
        <dsp:cNvPr id="8" name="Rounded Rectangle 7"/>
        <dsp:cNvSpPr/>
      </dsp:nvSpPr>
      <dsp:spPr bwMode="white">
        <a:xfrm>
          <a:off x="0" y="2232500"/>
          <a:ext cx="6832212" cy="379730"/>
        </a:xfrm>
        <a:prstGeom prst="roundRect">
          <a:avLst/>
        </a:prstGeom>
      </dsp:spPr>
      <dsp:style>
        <a:lnRef idx="0">
          <a:schemeClr val="lt1"/>
        </a:lnRef>
        <a:fillRef idx="3">
          <a:schemeClr val="accent5">
            <a:hueOff val="2181818"/>
            <a:satOff val="-4455"/>
            <a:lumOff val="2852"/>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Data Analysis and Model Building Flow Chart.</a:t>
          </a:r>
        </a:p>
      </dsp:txBody>
      <dsp:txXfrm>
        <a:off x="0" y="2232500"/>
        <a:ext cx="6832212" cy="379730"/>
      </dsp:txXfrm>
    </dsp:sp>
    <dsp:sp modelId="{D920E692-1FD7-4347-B19C-8C1762DEF8AF}">
      <dsp:nvSpPr>
        <dsp:cNvPr id="9" name="Rounded Rectangle 8"/>
        <dsp:cNvSpPr/>
      </dsp:nvSpPr>
      <dsp:spPr bwMode="white">
        <a:xfrm>
          <a:off x="0" y="2652550"/>
          <a:ext cx="6832212" cy="379730"/>
        </a:xfrm>
        <a:prstGeom prst="roundRect">
          <a:avLst/>
        </a:prstGeom>
      </dsp:spPr>
      <dsp:style>
        <a:lnRef idx="0">
          <a:schemeClr val="lt1"/>
        </a:lnRef>
        <a:fillRef idx="3">
          <a:schemeClr val="accent5">
            <a:hueOff val="2618181"/>
            <a:satOff val="-5347"/>
            <a:lumOff val="3422"/>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Exploratory data analysis.</a:t>
          </a:r>
        </a:p>
      </dsp:txBody>
      <dsp:txXfrm>
        <a:off x="0" y="2652550"/>
        <a:ext cx="6832212" cy="379730"/>
      </dsp:txXfrm>
    </dsp:sp>
    <dsp:sp modelId="{BCCE0657-1ACF-4950-9254-47E0A7E8D92A}">
      <dsp:nvSpPr>
        <dsp:cNvPr id="10" name="Rounded Rectangle 9"/>
        <dsp:cNvSpPr/>
      </dsp:nvSpPr>
      <dsp:spPr bwMode="white">
        <a:xfrm>
          <a:off x="0" y="3072600"/>
          <a:ext cx="6832212" cy="379730"/>
        </a:xfrm>
        <a:prstGeom prst="roundRect">
          <a:avLst/>
        </a:prstGeom>
      </dsp:spPr>
      <dsp:style>
        <a:lnRef idx="0">
          <a:schemeClr val="lt1"/>
        </a:lnRef>
        <a:fillRef idx="3">
          <a:schemeClr val="accent5">
            <a:hueOff val="3054545"/>
            <a:satOff val="-6238"/>
            <a:lumOff val="3993"/>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Visualizations.</a:t>
          </a:r>
        </a:p>
      </dsp:txBody>
      <dsp:txXfrm>
        <a:off x="0" y="3072600"/>
        <a:ext cx="6832212" cy="379730"/>
      </dsp:txXfrm>
    </dsp:sp>
    <dsp:sp modelId="{49856DEC-C8C8-4329-B815-AEF15F2BE484}">
      <dsp:nvSpPr>
        <dsp:cNvPr id="11" name="Rounded Rectangle 10"/>
        <dsp:cNvSpPr/>
      </dsp:nvSpPr>
      <dsp:spPr bwMode="white">
        <a:xfrm>
          <a:off x="0" y="3492650"/>
          <a:ext cx="6832212" cy="379730"/>
        </a:xfrm>
        <a:prstGeom prst="roundRect">
          <a:avLst/>
        </a:prstGeom>
      </dsp:spPr>
      <dsp:style>
        <a:lnRef idx="0">
          <a:schemeClr val="lt1"/>
        </a:lnRef>
        <a:fillRef idx="3">
          <a:schemeClr val="accent5">
            <a:hueOff val="3490909"/>
            <a:satOff val="-7129"/>
            <a:lumOff val="4563"/>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Analysis.</a:t>
          </a:r>
        </a:p>
      </dsp:txBody>
      <dsp:txXfrm>
        <a:off x="0" y="3492650"/>
        <a:ext cx="6832212" cy="379730"/>
      </dsp:txXfrm>
    </dsp:sp>
    <dsp:sp modelId="{B8D36F32-4DFE-47E9-B16E-5AFE62454248}">
      <dsp:nvSpPr>
        <dsp:cNvPr id="12" name="Rounded Rectangle 11"/>
        <dsp:cNvSpPr/>
      </dsp:nvSpPr>
      <dsp:spPr bwMode="white">
        <a:xfrm>
          <a:off x="0" y="3912700"/>
          <a:ext cx="6832212" cy="379730"/>
        </a:xfrm>
        <a:prstGeom prst="roundRect">
          <a:avLst/>
        </a:prstGeom>
      </dsp:spPr>
      <dsp:style>
        <a:lnRef idx="0">
          <a:schemeClr val="lt1"/>
        </a:lnRef>
        <a:fillRef idx="3">
          <a:schemeClr val="accent5">
            <a:hueOff val="3927272"/>
            <a:satOff val="-8020"/>
            <a:lumOff val="5134"/>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Model Building.</a:t>
          </a:r>
        </a:p>
      </dsp:txBody>
      <dsp:txXfrm>
        <a:off x="0" y="3912700"/>
        <a:ext cx="6832212" cy="379730"/>
      </dsp:txXfrm>
    </dsp:sp>
    <dsp:sp modelId="{92BD855F-5788-4674-9672-11C994F570B4}">
      <dsp:nvSpPr>
        <dsp:cNvPr id="13" name="Rounded Rectangle 12"/>
        <dsp:cNvSpPr/>
      </dsp:nvSpPr>
      <dsp:spPr bwMode="white">
        <a:xfrm>
          <a:off x="0" y="4332750"/>
          <a:ext cx="6832212" cy="379730"/>
        </a:xfrm>
        <a:prstGeom prst="roundRect">
          <a:avLst/>
        </a:prstGeom>
      </dsp:spPr>
      <dsp:style>
        <a:lnRef idx="0">
          <a:schemeClr val="lt1"/>
        </a:lnRef>
        <a:fillRef idx="3">
          <a:schemeClr val="accent5">
            <a:hueOff val="4363636"/>
            <a:satOff val="-8912"/>
            <a:lumOff val="5704"/>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Hyper Parameter Tunning.</a:t>
          </a:r>
        </a:p>
      </dsp:txBody>
      <dsp:txXfrm>
        <a:off x="0" y="4332750"/>
        <a:ext cx="6832212" cy="379730"/>
      </dsp:txXfrm>
    </dsp:sp>
    <dsp:sp modelId="{A0DD0576-9BDB-4C0B-BDB5-0642C12968B8}">
      <dsp:nvSpPr>
        <dsp:cNvPr id="14" name="Rounded Rectangle 13"/>
        <dsp:cNvSpPr/>
      </dsp:nvSpPr>
      <dsp:spPr bwMode="white">
        <a:xfrm>
          <a:off x="0" y="4752800"/>
          <a:ext cx="6832212" cy="379730"/>
        </a:xfrm>
        <a:prstGeom prst="roundRect">
          <a:avLst/>
        </a:prstGeom>
      </dsp:spPr>
      <dsp:style>
        <a:lnRef idx="0">
          <a:schemeClr val="lt1"/>
        </a:lnRef>
        <a:fillRef idx="3">
          <a:schemeClr val="accent5">
            <a:hueOff val="4800000"/>
            <a:satOff val="-9803"/>
            <a:lumOff val="6275"/>
            <a:alpha val="100000"/>
          </a:schemeClr>
        </a:fillRef>
        <a:effectRef idx="2">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Conclusion.</a:t>
          </a:r>
        </a:p>
      </dsp:txBody>
      <dsp:txXfrm>
        <a:off x="0" y="4752800"/>
        <a:ext cx="6832212" cy="379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E17A-810A-46BC-B5B6-A7A828FCB7CA}">
      <dsp:nvSpPr>
        <dsp:cNvPr id="0" name=""/>
        <dsp:cNvSpPr/>
      </dsp:nvSpPr>
      <dsp:spPr>
        <a:xfrm>
          <a:off x="820322" y="139111"/>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280CE7-2481-4029-85E4-3F979AA8F31A}">
      <dsp:nvSpPr>
        <dsp:cNvPr id="0" name=""/>
        <dsp:cNvSpPr/>
      </dsp:nvSpPr>
      <dsp:spPr>
        <a:xfrm>
          <a:off x="461157"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In this project report, we have used NLP machine learning algorithms to predict the Ratings. We have mentioned the  procedure to </a:t>
          </a:r>
          <a:r>
            <a:rPr lang="en-IN" sz="1100" kern="1200" dirty="0" err="1"/>
            <a:t>analyze</a:t>
          </a:r>
          <a:r>
            <a:rPr lang="en-IN" sz="1100" kern="1200" dirty="0"/>
            <a:t> the dataset and finding the correlation between the features.</a:t>
          </a:r>
          <a:endParaRPr lang="en-US" sz="1100" kern="1200" dirty="0"/>
        </a:p>
      </dsp:txBody>
      <dsp:txXfrm>
        <a:off x="461157" y="1076347"/>
        <a:ext cx="1306054" cy="1392784"/>
      </dsp:txXfrm>
    </dsp:sp>
    <dsp:sp modelId="{24310FF7-B5D7-4520-B479-D0D2CCC8E275}">
      <dsp:nvSpPr>
        <dsp:cNvPr id="0" name=""/>
        <dsp:cNvSpPr/>
      </dsp:nvSpPr>
      <dsp:spPr>
        <a:xfrm>
          <a:off x="2354936" y="139111"/>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EE9209-298E-4304-822C-134DD759B761}">
      <dsp:nvSpPr>
        <dsp:cNvPr id="0" name=""/>
        <dsp:cNvSpPr/>
      </dsp:nvSpPr>
      <dsp:spPr>
        <a:xfrm>
          <a:off x="1995771"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So, we can select the features which are correlated to each other and are independent in nature. The power of visualization has helped us in understanding the data by graphical representation it has made me to understand what data is trying to say.</a:t>
          </a:r>
          <a:endParaRPr lang="en-US" sz="1100" kern="1200" dirty="0"/>
        </a:p>
      </dsp:txBody>
      <dsp:txXfrm>
        <a:off x="1995771" y="1076347"/>
        <a:ext cx="1306054" cy="1392784"/>
      </dsp:txXfrm>
    </dsp:sp>
    <dsp:sp modelId="{CE89EFCC-268A-4C12-AF50-6634E8738654}">
      <dsp:nvSpPr>
        <dsp:cNvPr id="0" name=""/>
        <dsp:cNvSpPr/>
      </dsp:nvSpPr>
      <dsp:spPr>
        <a:xfrm>
          <a:off x="3889550" y="139111"/>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E2D58F-8304-472D-9858-A9A297DDE9D8}">
      <dsp:nvSpPr>
        <dsp:cNvPr id="0" name=""/>
        <dsp:cNvSpPr/>
      </dsp:nvSpPr>
      <dsp:spPr>
        <a:xfrm>
          <a:off x="3530385"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Data cleaning is one of the most important steps to remove unrealistic values and unnecessary punctuatuions, urls, email address, stop words. </a:t>
          </a:r>
          <a:endParaRPr lang="en-US" sz="1100" kern="1200"/>
        </a:p>
      </dsp:txBody>
      <dsp:txXfrm>
        <a:off x="3530385" y="1076347"/>
        <a:ext cx="1306054" cy="1392784"/>
      </dsp:txXfrm>
    </dsp:sp>
    <dsp:sp modelId="{40CBE943-A444-412A-8015-528D863213CA}">
      <dsp:nvSpPr>
        <dsp:cNvPr id="0" name=""/>
        <dsp:cNvSpPr/>
      </dsp:nvSpPr>
      <dsp:spPr>
        <a:xfrm>
          <a:off x="5424165" y="139111"/>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5EEE3D-8BC4-4AB3-B376-13020D31515A}">
      <dsp:nvSpPr>
        <dsp:cNvPr id="0" name=""/>
        <dsp:cNvSpPr/>
      </dsp:nvSpPr>
      <dsp:spPr>
        <a:xfrm>
          <a:off x="5065000"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These feature set were then given as an input to 3 algorithms and a hyper parameter tunning was done to the best model. So, we calculated the performance of each model using different performance metrics and compared them based on these metrics.</a:t>
          </a:r>
          <a:endParaRPr lang="en-US" sz="1100" kern="1200" dirty="0"/>
        </a:p>
      </dsp:txBody>
      <dsp:txXfrm>
        <a:off x="5065000" y="1076347"/>
        <a:ext cx="1306054" cy="1392784"/>
      </dsp:txXfrm>
    </dsp:sp>
    <dsp:sp modelId="{9E2B9E7D-3689-41B0-9E66-6582525736A3}">
      <dsp:nvSpPr>
        <dsp:cNvPr id="0" name=""/>
        <dsp:cNvSpPr/>
      </dsp:nvSpPr>
      <dsp:spPr>
        <a:xfrm>
          <a:off x="3122243" y="2795646"/>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EC7379-68B9-475D-BF24-13373F5B9315}">
      <dsp:nvSpPr>
        <dsp:cNvPr id="0" name=""/>
        <dsp:cNvSpPr/>
      </dsp:nvSpPr>
      <dsp:spPr>
        <a:xfrm>
          <a:off x="2763078" y="3732882"/>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Then we have also saved the best model.</a:t>
          </a:r>
          <a:endParaRPr lang="en-US" sz="1100" kern="1200"/>
        </a:p>
      </dsp:txBody>
      <dsp:txXfrm>
        <a:off x="2763078" y="3732882"/>
        <a:ext cx="1306054" cy="139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A0E755-25FD-455B-A5F4-B0DE86D4B5E2}" type="datetime1">
              <a:rPr lang="en-US" smtClean="0"/>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A0E755-25FD-455B-A5F4-B0DE86D4B5E2}" type="datetime1">
              <a:rPr lang="en-US" smtClean="0"/>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DA0E755-25FD-455B-A5F4-B0DE86D4B5E2}" type="datetime1">
              <a:rPr lang="en-US" smtClean="0"/>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DA0E755-25FD-455B-A5F4-B0DE86D4B5E2}" type="datetime1">
              <a:rPr lang="en-US" smtClean="0"/>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DA0E755-25FD-455B-A5F4-B0DE86D4B5E2}" type="datetime1">
              <a:rPr lang="en-US" smtClean="0"/>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621081-53EA-4545-A82E-F099CAD89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621081-53EA-4545-A82E-F099CAD89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621081-53EA-4545-A82E-F099CAD89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A0E755-25FD-455B-A5F4-B0DE86D4B5E2}" type="datetime1">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A5146F-7E80-4C81-B445-3940FBA44A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8" name="Group 87"/>
          <p:cNvGrpSpPr>
            <a:grpSpLocks noGrp="1" noRot="1" noChangeAspect="1" noMove="1" noResize="1" noUngrp="1"/>
          </p:cNvGrpSpPr>
          <p:nvPr/>
        </p:nvGrpSpPr>
        <p:grpSpPr>
          <a:xfrm>
            <a:off x="9" y="228600"/>
            <a:ext cx="2851523" cy="6638625"/>
            <a:chOff x="2487613" y="285750"/>
            <a:chExt cx="2428875" cy="5654676"/>
          </a:xfrm>
        </p:grpSpPr>
        <p:sp>
          <p:nvSpPr>
            <p:cNvPr id="89"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0"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1"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2"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3"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4"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5"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6"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7"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8"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9"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0"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 name="Group 101"/>
          <p:cNvGrpSpPr>
            <a:grpSpLocks noGrp="1" noRot="1" noChangeAspect="1" noMove="1" noResize="1" noUngrp="1"/>
          </p:cNvGrpSpPr>
          <p:nvPr/>
        </p:nvGrpSpPr>
        <p:grpSpPr>
          <a:xfrm>
            <a:off x="27224" y="-786"/>
            <a:ext cx="2356675" cy="6854040"/>
            <a:chOff x="6627813" y="194833"/>
            <a:chExt cx="1952625" cy="5678918"/>
          </a:xfrm>
        </p:grpSpPr>
        <p:sp>
          <p:nvSpPr>
            <p:cNvPr id="103"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6"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7"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8"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9"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0"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1"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2"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3"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4"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6" name="Rectangle 115"/>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8"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20" name="Rectangle 119"/>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59893" y="3101093"/>
            <a:ext cx="2454052" cy="3029344"/>
          </a:xfrm>
          <a:prstGeom prst="rect">
            <a:avLst/>
          </a:prstGeom>
        </p:spPr>
        <p:txBody>
          <a:bodyPr vert="horz" lIns="91440" tIns="45720" rIns="91440" bIns="45720" rtlCol="0" anchor="t">
            <a:normAutofit/>
          </a:bodyPr>
          <a:lstStyle/>
          <a:p>
            <a:pPr defTabSz="457200">
              <a:spcBef>
                <a:spcPct val="0"/>
              </a:spcBef>
              <a:spcAft>
                <a:spcPts val="600"/>
              </a:spcAft>
            </a:pPr>
            <a:br>
              <a:rPr lang="en-US" sz="3200" b="1" cap="none" spc="0" dirty="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rPr>
            </a:b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Ratings Prediction Project</a:t>
            </a:r>
            <a:endParaRPr lang="en-US" sz="3200" b="1" cap="none" spc="0" dirty="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endParaRPr>
          </a:p>
        </p:txBody>
      </p:sp>
      <p:sp>
        <p:nvSpPr>
          <p:cNvPr id="122"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1" name="Rectangle 10"/>
          <p:cNvSpPr/>
          <p:nvPr/>
        </p:nvSpPr>
        <p:spPr>
          <a:xfrm>
            <a:off x="4706578" y="589722"/>
            <a:ext cx="6798033" cy="5321500"/>
          </a:xfrm>
          <a:prstGeom prst="rect">
            <a:avLst/>
          </a:prstGeom>
        </p:spPr>
        <p:txBody>
          <a:bodyPr vert="horz" lIns="91440" tIns="45720" rIns="91440" bIns="45720" rtlCol="0" anchor="ctr">
            <a:normAutofit/>
          </a:bodyPr>
          <a:lstStyle/>
          <a:p>
            <a:pPr defTabSz="457200">
              <a:spcBef>
                <a:spcPts val="1000"/>
              </a:spcBef>
              <a:buClr>
                <a:schemeClr val="accent1"/>
              </a:buClr>
              <a:buFont typeface="Wingdings 3" panose="05040102010807070707" charset="2"/>
              <a:buChar char=""/>
            </a:pPr>
            <a:r>
              <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rPr>
              <a:t>Prepared by</a:t>
            </a:r>
            <a:endPar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endParaRPr>
          </a:p>
          <a:p>
            <a:pPr defTabSz="457200">
              <a:spcBef>
                <a:spcPts val="1000"/>
              </a:spcBef>
              <a:buClr>
                <a:schemeClr val="accent1"/>
              </a:buClr>
              <a:buFont typeface="Wingdings 3" panose="05040102010807070707" charset="2"/>
              <a:buChar char=""/>
            </a:pPr>
            <a:r>
              <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rPr>
              <a:t>Aryan Lohan</a:t>
            </a:r>
            <a:endPar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677" y="636989"/>
            <a:ext cx="8911687" cy="689535"/>
          </a:xfrm>
        </p:spPr>
        <p:txBody>
          <a:bodyPr>
            <a:normAutofit/>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68677" y="2889062"/>
            <a:ext cx="4381943" cy="2410334"/>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1109" y="2877269"/>
            <a:ext cx="4356281" cy="2400300"/>
          </a:xfrm>
          <a:prstGeom prst="rect">
            <a:avLst/>
          </a:prstGeom>
          <a:noFill/>
          <a:ln>
            <a:noFill/>
          </a:ln>
        </p:spPr>
      </p:pic>
      <p:sp>
        <p:nvSpPr>
          <p:cNvPr id="8" name="TextBox 7"/>
          <p:cNvSpPr txBox="1"/>
          <p:nvPr/>
        </p:nvSpPr>
        <p:spPr>
          <a:xfrm>
            <a:off x="1768677" y="1593522"/>
            <a:ext cx="9217002"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6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600" dirty="0" err="1">
                <a:solidFill>
                  <a:srgbClr val="000000"/>
                </a:solidFill>
                <a:effectLst/>
                <a:latin typeface="Century" panose="02040604050505020304" pitchFamily="18" charset="0"/>
                <a:ea typeface="Calibri" panose="020F0502020204030204" pitchFamily="34" charset="0"/>
              </a:rPr>
              <a:t>i</a:t>
            </a:r>
            <a:r>
              <a:rPr lang="en-IN" sz="16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600" dirty="0" err="1">
                <a:solidFill>
                  <a:srgbClr val="000000"/>
                </a:solidFill>
                <a:effectLst/>
                <a:latin typeface="Century" panose="02040604050505020304" pitchFamily="18" charset="0"/>
                <a:ea typeface="Calibri" panose="020F0502020204030204" pitchFamily="34" charset="0"/>
              </a:rPr>
              <a:t>z_score</a:t>
            </a:r>
            <a:r>
              <a:rPr lang="en-IN" sz="1600" dirty="0">
                <a:solidFill>
                  <a:srgbClr val="000000"/>
                </a:solidFill>
                <a:effectLst/>
                <a:latin typeface="Century" panose="02040604050505020304" pitchFamily="18" charset="0"/>
                <a:ea typeface="Calibri" panose="020F0502020204030204" pitchFamily="34" charset="0"/>
              </a:rPr>
              <a:t> method.</a:t>
            </a:r>
            <a:r>
              <a:rPr lang="en-IN" sz="1600" dirty="0">
                <a:effectLst/>
                <a:latin typeface="Century" panose="02040604050505020304" pitchFamily="18" charset="0"/>
              </a:rPr>
              <a:t> After removing the outliers the word count and character count looks as below. </a:t>
            </a:r>
            <a:endParaRPr lang="en-IN" sz="1600" dirty="0">
              <a:latin typeface="Century" panose="02040604050505020304" pitchFamily="18" charset="0"/>
            </a:endParaRPr>
          </a:p>
        </p:txBody>
      </p:sp>
      <p:sp>
        <p:nvSpPr>
          <p:cNvPr id="10" name="TextBox 9"/>
          <p:cNvSpPr txBox="1"/>
          <p:nvPr/>
        </p:nvSpPr>
        <p:spPr>
          <a:xfrm>
            <a:off x="1768677" y="5752146"/>
            <a:ext cx="9405722" cy="5976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1" y="598353"/>
            <a:ext cx="8911687" cy="864687"/>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17161" y="1365027"/>
            <a:ext cx="4772747" cy="3780881"/>
          </a:xfrm>
          <a:prstGeom prst="rect">
            <a:avLst/>
          </a:prstGeom>
          <a:noFill/>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4078" y="1365027"/>
            <a:ext cx="4693921" cy="3780880"/>
          </a:xfrm>
          <a:prstGeom prst="rect">
            <a:avLst/>
          </a:prstGeom>
          <a:noFill/>
          <a:ln>
            <a:noFill/>
          </a:ln>
        </p:spPr>
      </p:pic>
      <p:sp>
        <p:nvSpPr>
          <p:cNvPr id="7" name="TextBox 6"/>
          <p:cNvSpPr txBox="1"/>
          <p:nvPr/>
        </p:nvSpPr>
        <p:spPr>
          <a:xfrm>
            <a:off x="1717162" y="5447138"/>
            <a:ext cx="9640838" cy="6850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819" y="35779"/>
            <a:ext cx="9652000" cy="507274"/>
          </a:xfrm>
        </p:spPr>
        <p:txBody>
          <a:bodyPr>
            <a:no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3200"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2222809" y="621182"/>
            <a:ext cx="2822644" cy="2030458"/>
          </a:xfrm>
          <a:prstGeom prst="rect">
            <a:avLst/>
          </a:prstGeom>
          <a:noFill/>
          <a:ln>
            <a:noFill/>
          </a:ln>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4820" y="629892"/>
            <a:ext cx="2561993" cy="2021748"/>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2926" y="619186"/>
            <a:ext cx="2561993" cy="2021748"/>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00177" y="2984387"/>
            <a:ext cx="2822644" cy="2266951"/>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9398" y="2948813"/>
            <a:ext cx="2742202" cy="2266951"/>
          </a:xfrm>
          <a:prstGeom prst="rect">
            <a:avLst/>
          </a:prstGeom>
          <a:noFill/>
          <a:ln>
            <a:noFill/>
          </a:ln>
        </p:spPr>
      </p:pic>
      <p:sp>
        <p:nvSpPr>
          <p:cNvPr id="10" name="TextBox 9"/>
          <p:cNvSpPr txBox="1"/>
          <p:nvPr/>
        </p:nvSpPr>
        <p:spPr>
          <a:xfrm>
            <a:off x="1488352" y="5910878"/>
            <a:ext cx="10502537" cy="7002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p:cNvSpPr txBox="1"/>
          <p:nvPr/>
        </p:nvSpPr>
        <p:spPr>
          <a:xfrm>
            <a:off x="2887374" y="265164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6484014" y="265164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p:cNvSpPr txBox="1"/>
          <p:nvPr/>
        </p:nvSpPr>
        <p:spPr>
          <a:xfrm>
            <a:off x="9845373" y="257326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p:cNvSpPr txBox="1"/>
          <p:nvPr/>
        </p:nvSpPr>
        <p:spPr>
          <a:xfrm>
            <a:off x="4716174" y="526709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p:cNvSpPr txBox="1"/>
          <p:nvPr/>
        </p:nvSpPr>
        <p:spPr>
          <a:xfrm>
            <a:off x="8347960" y="526488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p:cNvSpPr>
            <a:spLocks noGrp="1" noRot="1" noChangeAspect="1" noMove="1" noResize="1" noEditPoints="1" noAdjustHandles="1" noChangeArrowheads="1" noChangeShapeType="1" noTextEdit="1"/>
          </p:cNvSpPr>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r>
              <a:rPr lang="en-IN">
                <a:ln w="0"/>
                <a:solidFill>
                  <a:schemeClr val="tx2">
                    <a:lumMod val="75000"/>
                  </a:schemeClr>
                </a:solidFill>
                <a:effectLst>
                  <a:reflection blurRad="6350" stA="53000" endA="300" endPos="35500" dir="5400000" sy="-90000" algn="bl" rotWithShape="0"/>
                </a:effectLst>
              </a:rPr>
              <a:t>Analysis:</a:t>
            </a:r>
            <a:endParaRPr lang="en-IN">
              <a:solidFill>
                <a:schemeClr val="tx2">
                  <a:lumMod val="75000"/>
                </a:schemeClr>
              </a:solidFill>
            </a:endParaRPr>
          </a:p>
        </p:txBody>
      </p:sp>
      <p:sp>
        <p:nvSpPr>
          <p:cNvPr id="28" name="Rectangle 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p:cNvCxnSpPr>
            <a:cxnSpLocks noGrp="1" noRot="1" noChangeAspect="1" noMove="1" noResize="1" noEditPoints="1" noAdjustHandles="1" noChangeArrowheads="1" noChangeShapeType="1"/>
          </p:cNvCxnSpPr>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p:cNvGrpSpPr>
            <a:grpSpLocks noGrp="1" noRot="1" noChangeAspect="1" noMove="1" noResize="1" noUngrp="1"/>
          </p:cNvGrpSpPr>
          <p:nvPr/>
        </p:nvGrpSpPr>
        <p:grpSpPr>
          <a:xfrm flipH="1">
            <a:off x="6009967" y="0"/>
            <a:ext cx="6176982" cy="6853245"/>
            <a:chOff x="2487613" y="285750"/>
            <a:chExt cx="2428876" cy="5654676"/>
          </a:xfrm>
          <a:solidFill>
            <a:schemeClr val="bg1">
              <a:alpha val="30000"/>
            </a:schemeClr>
          </a:solidFill>
        </p:grpSpPr>
        <p:sp>
          <p:nvSpPr>
            <p:cNvPr id="15"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p:cNvSpPr/>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5049062" y="942108"/>
            <a:ext cx="6455549" cy="4969114"/>
          </a:xfrm>
        </p:spPr>
        <p:style>
          <a:lnRef idx="2">
            <a:schemeClr val="accent2"/>
          </a:lnRef>
          <a:fillRef idx="1">
            <a:schemeClr val="lt1"/>
          </a:fillRef>
          <a:effectRef idx="0">
            <a:schemeClr val="accent2"/>
          </a:effectRef>
          <a:fontRef idx="minor">
            <a:schemeClr val="dk1"/>
          </a:fontRef>
        </p:style>
        <p:txBody>
          <a:bodyPr anchor="ctr">
            <a:normAutofit/>
          </a:bodyPr>
          <a:lstStyle/>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1500" dirty="0">
              <a:solidFill>
                <a:schemeClr val="tx2">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endPar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endPar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500" dirty="0">
              <a:solidFill>
                <a:schemeClr val="tx2">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buFont typeface="Wingdings" panose="05000000000000000000" pitchFamily="2" charset="2"/>
              <a:buChar char=""/>
            </a:pPr>
            <a:r>
              <a:rPr lang="en-US" sz="1500" dirty="0">
                <a:solidFill>
                  <a:schemeClr val="tx2">
                    <a:lumMod val="75000"/>
                  </a:schemeClr>
                </a:solidFill>
                <a:latin typeface="Century" panose="02040604050505020304" pitchFamily="18" charset="0"/>
              </a:rPr>
              <a:t>Balance the data using SMOTE mechanism.</a:t>
            </a:r>
            <a:endParaRPr lang="en-US" sz="1500" dirty="0">
              <a:solidFill>
                <a:schemeClr val="tx2">
                  <a:lumMod val="75000"/>
                </a:schemeClr>
              </a:solidFill>
              <a:latin typeface="Century" panose="02040604050505020304" pitchFamily="18" charset="0"/>
            </a:endParaRPr>
          </a:p>
          <a:p>
            <a:pPr marL="342900" lvl="0" indent="-342900">
              <a:lnSpc>
                <a:spcPct val="90000"/>
              </a:lnSpc>
              <a:buFont typeface="Wingdings" panose="05000000000000000000" pitchFamily="2" charset="2"/>
              <a:buChar char=""/>
            </a:pPr>
            <a:endPar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90000"/>
              </a:lnSpc>
            </a:pPr>
            <a:endParaRPr lang="en-IN" sz="1500" dirty="0">
              <a:solidFill>
                <a:schemeClr val="tx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33889" y="1059872"/>
            <a:ext cx="3012216" cy="4851349"/>
          </a:xfrm>
        </p:spPr>
        <p:txBody>
          <a:bodyPr>
            <a:normAutofit/>
          </a:bodyPr>
          <a:lstStyle/>
          <a:p>
            <a:r>
              <a:rPr lang="en-IN">
                <a:ln w="0"/>
                <a:effectLst>
                  <a:reflection blurRad="6350" stA="53000" endA="300" endPos="35500" dir="5400000" sy="-90000" algn="bl" rotWithShape="0"/>
                </a:effectLst>
              </a:rPr>
              <a:t>Model Building:</a:t>
            </a:r>
            <a:endParaRPr lang="en-IN" dirty="0"/>
          </a:p>
        </p:txBody>
      </p:sp>
      <p:sp>
        <p:nvSpPr>
          <p:cNvPr id="10" name="Freeform 11"/>
          <p:cNvSpPr>
            <a:spLocks noGrp="1" noRot="1" noChangeAspect="1" noMove="1" noResize="1" noEditPoints="1" noAdjustHandles="1" noChangeArrowheads="1" noChangeShapeType="1" noTextEdit="1"/>
          </p:cNvSpPr>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5" name="Content Placeholder 2"/>
          <p:cNvSpPr>
            <a:spLocks noGrp="1"/>
          </p:cNvSpPr>
          <p:nvPr>
            <p:ph idx="1"/>
          </p:nvPr>
        </p:nvSpPr>
        <p:spPr>
          <a:xfrm>
            <a:off x="5280368" y="1059872"/>
            <a:ext cx="6224244" cy="4851350"/>
          </a:xfrm>
        </p:spPr>
        <p:style>
          <a:lnRef idx="2">
            <a:schemeClr val="accent2"/>
          </a:lnRef>
          <a:fillRef idx="1">
            <a:schemeClr val="lt1"/>
          </a:fillRef>
          <a:effectRef idx="0">
            <a:schemeClr val="accent2"/>
          </a:effectRef>
          <a:fontRef idx="minor">
            <a:schemeClr val="dk1"/>
          </a:fontRef>
        </p:style>
        <p:txBody>
          <a:bodyPr>
            <a:normAutofit/>
          </a:bodyPr>
          <a:lstStyle/>
          <a:p>
            <a:pPr>
              <a:lnSpc>
                <a:spcPct val="90000"/>
              </a:lnSpc>
              <a:spcAft>
                <a:spcPts val="800"/>
              </a:spcAft>
            </a:pPr>
            <a:r>
              <a:rPr lang="en-IN" sz="1500">
                <a:effectLst/>
                <a:latin typeface="Century" panose="02040604050505020304" pitchFamily="18" charset="0"/>
                <a:ea typeface="Calibri" panose="020F0502020204030204" pitchFamily="34" charset="0"/>
                <a:cs typeface="Times New Roman" panose="02020603050405020304" pitchFamily="18" charset="0"/>
              </a:rPr>
              <a:t>In this </a:t>
            </a:r>
            <a:r>
              <a:rPr lang="en-IN" sz="1500">
                <a:latin typeface="Century" panose="02040604050505020304" pitchFamily="18" charset="0"/>
                <a:ea typeface="Calibri" panose="020F0502020204030204" pitchFamily="34" charset="0"/>
                <a:cs typeface="Times New Roman" panose="02020603050405020304" pitchFamily="18" charset="0"/>
              </a:rPr>
              <a:t>NLP</a:t>
            </a:r>
            <a:r>
              <a:rPr lang="en-IN" sz="150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multi classifiers. I have converted the text into vectors using TFIDF vectorizer and separated our feature and labels then build the model using One Vs Rest Classifier.  Among all the algorithms which I have used for this purpose I have chosen SGD Classifier as best suitable algorithm for our final model as it is performing well compared to other algorithms while evaluating with different metrics I have used following algorithms and evaluated them</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Linear SVC </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LogisticRegression </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DecisionTreeClassifier</a:t>
            </a:r>
            <a:r>
              <a:rPr lang="en-IN" sz="1500">
                <a:effectLst/>
                <a:latin typeface="Century" panose="02040604050505020304" pitchFamily="18" charset="0"/>
                <a:ea typeface="Calibri" panose="020F0502020204030204" pitchFamily="34" charset="0"/>
                <a:cs typeface="Times New Roman" panose="02020603050405020304" pitchFamily="18" charset="0"/>
              </a:rPr>
              <a:t> </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RandomForest</a:t>
            </a:r>
            <a:r>
              <a:rPr lang="en-IN" sz="1500">
                <a:effectLst/>
                <a:latin typeface="Century" panose="02040604050505020304" pitchFamily="18" charset="0"/>
                <a:ea typeface="Calibri" panose="020F0502020204030204" pitchFamily="34" charset="0"/>
                <a:cs typeface="Times New Roman" panose="02020603050405020304" pitchFamily="18" charset="0"/>
              </a:rPr>
              <a:t>Classifier</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XGB Classifier</a:t>
            </a:r>
            <a:r>
              <a:rPr lang="en-IN" sz="1500">
                <a:effectLst/>
                <a:latin typeface="Century" panose="02040604050505020304" pitchFamily="18" charset="0"/>
                <a:ea typeface="Calibri" panose="020F0502020204030204" pitchFamily="34" charset="0"/>
                <a:cs typeface="Times New Roman" panose="02020603050405020304" pitchFamily="18" charset="0"/>
              </a:rPr>
              <a:t> </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SGD Classifier </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a:lnSpc>
                <a:spcPct val="90000"/>
              </a:lnSpc>
              <a:spcBef>
                <a:spcPts val="300"/>
              </a:spcBef>
              <a:spcAft>
                <a:spcPts val="300"/>
              </a:spcAft>
            </a:pPr>
            <a:r>
              <a:rPr lang="en-IN" sz="1500">
                <a:effectLst/>
                <a:latin typeface="Century" panose="02040604050505020304" pitchFamily="18" charset="0"/>
                <a:ea typeface="Calibri" panose="020F0502020204030204" pitchFamily="34" charset="0"/>
                <a:cs typeface="Times New Roman" panose="02020603050405020304" pitchFamily="18" charset="0"/>
              </a:rPr>
              <a:t>From all of these above models SGD Classifier was the best fit model.</a:t>
            </a:r>
            <a:endParaRPr lang="en-IN" sz="1500">
              <a:effectLst/>
              <a:latin typeface="Century" panose="02040604050505020304" pitchFamily="18" charset="0"/>
              <a:ea typeface="Calibri" panose="020F0502020204030204" pitchFamily="34" charset="0"/>
              <a:cs typeface="Times New Roman" panose="02020603050405020304" pitchFamily="18" charset="0"/>
            </a:endParaRPr>
          </a:p>
          <a:p>
            <a:pPr>
              <a:lnSpc>
                <a:spcPct val="90000"/>
              </a:lnSpc>
            </a:pPr>
            <a:endParaRPr lang="en-IN" sz="15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TextBox 6"/>
          <p:cNvSpPr txBox="1"/>
          <p:nvPr/>
        </p:nvSpPr>
        <p:spPr>
          <a:xfrm>
            <a:off x="1683956" y="2133600"/>
            <a:ext cx="4140772" cy="37776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285750" indent="-285750" defTabSz="457200">
              <a:spcBef>
                <a:spcPts val="1000"/>
              </a:spcBef>
              <a:buClr>
                <a:schemeClr val="accent1"/>
              </a:buClr>
              <a:buFont typeface="Wingdings 3" panose="05040102010807070707" charset="2"/>
              <a:buChar char=""/>
            </a:pPr>
            <a:r>
              <a:rPr lang="en-US" sz="1600" dirty="0">
                <a:solidFill>
                  <a:schemeClr val="tx1"/>
                </a:solidFill>
                <a:effectLst/>
              </a:rPr>
              <a:t>I have used 3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US" sz="1600" dirty="0">
              <a:solidFill>
                <a:schemeClr val="tx1"/>
              </a:solidFill>
              <a:effectLst/>
            </a:endParaRPr>
          </a:p>
        </p:txBody>
      </p:sp>
      <p:pic>
        <p:nvPicPr>
          <p:cNvPr id="12" name="Content Placeholder 11"/>
          <p:cNvPicPr>
            <a:picLocks noGrp="1" noChangeAspect="1"/>
          </p:cNvPicPr>
          <p:nvPr>
            <p:ph idx="1"/>
          </p:nvPr>
        </p:nvPicPr>
        <p:blipFill>
          <a:blip r:embed="rId1"/>
          <a:stretch>
            <a:fillRect/>
          </a:stretch>
        </p:blipFill>
        <p:spPr>
          <a:xfrm>
            <a:off x="6367274" y="1141805"/>
            <a:ext cx="4283859" cy="26988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receipt, screenshot&#10;&#10;Description automatically generated"/>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687387" y="813798"/>
            <a:ext cx="5408613" cy="4883688"/>
          </a:xfrm>
        </p:spPr>
      </p:pic>
      <p:pic>
        <p:nvPicPr>
          <p:cNvPr id="8" name="Content Placeholder 7" descr="A screenshot of a computer&#10;&#10;Description automatically generated with low confidence"/>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2240" y="-34002"/>
            <a:ext cx="5012373" cy="595147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73498" y="325073"/>
            <a:ext cx="8656111" cy="5774170"/>
          </a:xfrm>
          <a:prstGeom prst="rect">
            <a:avLst/>
          </a:prstGeom>
          <a:noFill/>
          <a:ln w="28575">
            <a:solidFill>
              <a:srgbClr val="CC00CC"/>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0" name="Content Placeholder 9" descr="A picture containing 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0799" y="1019832"/>
            <a:ext cx="8923813" cy="2409429"/>
          </a:xfrm>
          <a:prstGeom prst="rect">
            <a:avLst/>
          </a:prstGeom>
        </p:spPr>
      </p:pic>
      <p:sp>
        <p:nvSpPr>
          <p:cNvPr id="30" name="Freeform 33"/>
          <p:cNvSpPr>
            <a:spLocks noGrp="1" noRot="1" noChangeAspect="1" noMove="1" noResize="1" noEditPoints="1" noAdjustHandles="1" noChangeArrowheads="1" noChangeShapeType="1" noTextEdit="1"/>
          </p:cNvSpPr>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67565" y="321972"/>
            <a:ext cx="9444781" cy="2502029"/>
          </a:xfrm>
          <a:prstGeom prst="rect">
            <a:avLst/>
          </a:prstGeom>
          <a:noFill/>
          <a:ln>
            <a:noFill/>
          </a:ln>
        </p:spPr>
      </p:pic>
      <p:sp>
        <p:nvSpPr>
          <p:cNvPr id="7" name="TextBox 6"/>
          <p:cNvSpPr txBox="1"/>
          <p:nvPr/>
        </p:nvSpPr>
        <p:spPr>
          <a:xfrm>
            <a:off x="1824990" y="6060283"/>
            <a:ext cx="8484870" cy="33419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dirty="0">
                <a:ln w="0"/>
                <a:solidFill>
                  <a:schemeClr val="bg1"/>
                </a:solidFill>
                <a:effectLst>
                  <a:reflection blurRad="6350" stA="53000" endA="300" endPos="35500" dir="5400000" sy="-90000" algn="bl" rotWithShape="0"/>
                </a:effectLst>
              </a:rPr>
              <a:t>steps:</a:t>
            </a:r>
            <a:br>
              <a:rPr lang="en-US" sz="3200" cap="none" spc="0" dirty="0">
                <a:ln w="0"/>
                <a:solidFill>
                  <a:schemeClr val="bg1"/>
                </a:solidFill>
                <a:effectLst>
                  <a:reflection blurRad="6350" stA="53000" endA="300" endPos="35500" dir="5400000" sy="-90000" algn="bl" rotWithShape="0"/>
                </a:effectLst>
              </a:rPr>
            </a:br>
            <a:endParaRPr lang="en-IN" sz="3200" dirty="0">
              <a:solidFill>
                <a:schemeClr val="bg1"/>
              </a:solidFill>
            </a:endParaRPr>
          </a:p>
        </p:txBody>
      </p:sp>
      <p:sp>
        <p:nvSpPr>
          <p:cNvPr id="11"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1" name="Rectangle 30"/>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IN" sz="3000">
                <a:ln w="0"/>
                <a:solidFill>
                  <a:schemeClr val="bg1"/>
                </a:solidFill>
                <a:effectLst>
                  <a:reflection blurRad="6350" stA="53000" endA="300" endPos="35500" dir="5400000" sy="-90000" algn="bl" rotWithShape="0"/>
                </a:effectLst>
              </a:rPr>
              <a:t>Conclusion:</a:t>
            </a:r>
            <a:endParaRPr lang="en-IN" sz="3000">
              <a:solidFill>
                <a:schemeClr val="bg1"/>
              </a:solidFill>
            </a:endParaRPr>
          </a:p>
        </p:txBody>
      </p:sp>
      <p:sp>
        <p:nvSpPr>
          <p:cNvPr id="33"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4"/>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4" y="2697609"/>
            <a:ext cx="8911687" cy="1280890"/>
          </a:xfrm>
        </p:spPr>
        <p:txBody>
          <a:bodyPr>
            <a:normAutofit/>
          </a:bodyPr>
          <a:lstStyle/>
          <a:p>
            <a:pPr algn="ctr"/>
            <a:r>
              <a:rPr lang="en-IN" sz="4500" dirty="0"/>
              <a:t>THANK YOU</a:t>
            </a:r>
            <a:endParaRPr lang="en-IN" sz="4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p:cNvGrpSpPr>
            <a:grpSpLocks noGrp="1" noRot="1" noChangeAspect="1" noMove="1" noResize="1" noUngrp="1"/>
          </p:cNvGrpSpPr>
          <p:nvPr/>
        </p:nvGrpSpPr>
        <p:grpSpPr>
          <a:xfrm>
            <a:off x="4836169" y="228600"/>
            <a:ext cx="2851523" cy="6638625"/>
            <a:chOff x="2487613" y="285750"/>
            <a:chExt cx="2428875" cy="5654676"/>
          </a:xfrm>
        </p:grpSpPr>
        <p:sp>
          <p:nvSpPr>
            <p:cNvPr id="1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p:cNvGrpSpPr>
            <a:grpSpLocks noGrp="1" noRot="1" noChangeAspect="1" noMove="1" noResize="1" noUngrp="1"/>
          </p:cNvGrpSpPr>
          <p:nvPr/>
        </p:nvGrpSpPr>
        <p:grpSpPr>
          <a:xfrm>
            <a:off x="4677117" y="-786"/>
            <a:ext cx="2356675" cy="6854040"/>
            <a:chOff x="6627813" y="194833"/>
            <a:chExt cx="1952625" cy="5678918"/>
          </a:xfrm>
        </p:grpSpPr>
        <p:sp>
          <p:nvSpPr>
            <p:cNvPr id="26"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title"/>
          </p:nvPr>
        </p:nvSpPr>
        <p:spPr>
          <a:xfrm>
            <a:off x="6483096" y="624110"/>
            <a:ext cx="5021516" cy="1280890"/>
          </a:xfrm>
        </p:spPr>
        <p:txBody>
          <a:bodyPr>
            <a:normAutofit/>
          </a:bodyPr>
          <a:lstStyle/>
          <a:p>
            <a:r>
              <a:rPr lang="en-IN" cap="none" spc="0" dirty="0">
                <a:ln w="0"/>
                <a:effectLst>
                  <a:reflection blurRad="6350" stA="53000" endA="300" endPos="35500" dir="5400000" sy="-90000" algn="bl" rotWithShape="0"/>
                </a:effectLst>
              </a:rPr>
              <a:t>OVERVIEW:</a:t>
            </a:r>
            <a:endParaRPr lang="en-IN" cap="none" spc="0" dirty="0">
              <a:ln w="0"/>
              <a:effectLst>
                <a:reflection blurRad="6350" stA="53000" endA="300" endPos="35500" dir="5400000" sy="-90000" algn="bl" rotWithShape="0"/>
              </a:effectLst>
            </a:endParaRPr>
          </a:p>
        </p:txBody>
      </p:sp>
      <p:sp>
        <p:nvSpPr>
          <p:cNvPr id="39" name="Rectangle 38"/>
          <p:cNvSpPr>
            <a:spLocks noGrp="1" noRot="1" noChangeAspect="1" noMove="1" noResize="1" noEditPoints="1" noAdjustHandles="1" noChangeArrowheads="1" noChangeShapeType="1" noTextEdit="1"/>
          </p:cNvSpPr>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p:cNvSpPr>
            <a:spLocks noGrp="1" noRot="1" noChangeAspect="1" noMove="1" noResize="1" noEditPoints="1" noAdjustHandles="1" noChangeArrowheads="1" noChangeShapeType="1" noTextEdit="1"/>
          </p:cNvSpPr>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p:cNvPicPr>
            <a:picLocks noChangeAspect="1"/>
          </p:cNvPicPr>
          <p:nvPr/>
        </p:nvPicPr>
        <p:blipFill rotWithShape="1">
          <a:blip r:embed="rId1"/>
          <a:srcRect l="4933" r="56755"/>
          <a:stretch>
            <a:fillRect/>
          </a:stretch>
        </p:blipFill>
        <p:spPr>
          <a:xfrm>
            <a:off x="-1555" y="1731"/>
            <a:ext cx="4671091" cy="6858000"/>
          </a:xfrm>
          <a:prstGeom prst="rect">
            <a:avLst/>
          </a:prstGeom>
        </p:spPr>
      </p:pic>
      <p:sp>
        <p:nvSpPr>
          <p:cNvPr id="3" name="Content Placeholder 2"/>
          <p:cNvSpPr>
            <a:spLocks noGrp="1"/>
          </p:cNvSpPr>
          <p:nvPr>
            <p:ph idx="1"/>
          </p:nvPr>
        </p:nvSpPr>
        <p:spPr>
          <a:xfrm>
            <a:off x="6438191" y="2133600"/>
            <a:ext cx="5066419" cy="3777622"/>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anose="05000000000000000000" pitchFamily="2" charset="2"/>
              <a:buChar char="ü"/>
            </a:pPr>
            <a:r>
              <a:rPr lang="en-US" dirty="0">
                <a:latin typeface="Century" panose="02040604050505020304" pitchFamily="18" charset="0"/>
              </a:rPr>
              <a:t>In this particular presentation we will be look into:</a:t>
            </a:r>
            <a:endParaRPr lang="en-US" dirty="0">
              <a:latin typeface="Century" panose="02040604050505020304" pitchFamily="18" charset="0"/>
            </a:endParaRPr>
          </a:p>
          <a:p>
            <a:pPr lvl="1"/>
            <a:r>
              <a:rPr lang="en-US" dirty="0">
                <a:latin typeface="Century" panose="02040604050505020304" pitchFamily="18" charset="0"/>
              </a:rPr>
              <a:t>How to analyze the dataset of Ratings Prediction Project.</a:t>
            </a:r>
            <a:endParaRPr lang="en-US" dirty="0">
              <a:latin typeface="Century" panose="02040604050505020304" pitchFamily="18" charset="0"/>
            </a:endParaRPr>
          </a:p>
          <a:p>
            <a:pPr lvl="1"/>
            <a:r>
              <a:rPr lang="en-US" dirty="0">
                <a:latin typeface="Century" panose="02040604050505020304" pitchFamily="18" charset="0"/>
              </a:rPr>
              <a:t> EDA steps in cleaning the dataset.</a:t>
            </a:r>
            <a:endParaRPr lang="en-US" dirty="0">
              <a:latin typeface="Century" panose="02040604050505020304" pitchFamily="18" charset="0"/>
            </a:endParaRPr>
          </a:p>
          <a:p>
            <a:pPr lvl="1"/>
            <a:r>
              <a:rPr lang="en-US" dirty="0">
                <a:latin typeface="Century" panose="02040604050505020304" pitchFamily="18" charset="0"/>
              </a:rPr>
              <a:t>Overall analysis on the problem.</a:t>
            </a:r>
            <a:endParaRPr lang="en-US" dirty="0">
              <a:latin typeface="Century" panose="02040604050505020304" pitchFamily="18" charset="0"/>
            </a:endParaRPr>
          </a:p>
          <a:p>
            <a:pPr lvl="1"/>
            <a:r>
              <a:rPr lang="en-US" dirty="0">
                <a:latin typeface="Century" panose="02040604050505020304" pitchFamily="18" charset="0"/>
              </a:rPr>
              <a:t>Model building from the cleaned dataset.</a:t>
            </a:r>
            <a:endParaRPr lang="en-US" dirty="0">
              <a:latin typeface="Century" panose="02040604050505020304" pitchFamily="18" charset="0"/>
            </a:endParaRPr>
          </a:p>
          <a:p>
            <a:pPr lvl="1"/>
            <a:r>
              <a:rPr lang="en-US" dirty="0">
                <a:latin typeface="Century" panose="02040604050505020304" pitchFamily="18" charset="0"/>
              </a:rPr>
              <a:t>Saving the best model.</a:t>
            </a:r>
            <a:endParaRPr lang="en-US" dirty="0">
              <a:latin typeface="Century" panose="02040604050505020304"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p:cNvGrpSpPr>
            <a:grpSpLocks noGrp="1" noRot="1" noChangeAspect="1" noMove="1" noResize="1" noUngrp="1"/>
          </p:cNvGrpSpPr>
          <p:nvPr/>
        </p:nvGrpSpPr>
        <p:grpSpPr>
          <a:xfrm>
            <a:off x="9" y="228600"/>
            <a:ext cx="2851523" cy="6638625"/>
            <a:chOff x="2487613" y="285750"/>
            <a:chExt cx="2428875" cy="5654676"/>
          </a:xfrm>
        </p:grpSpPr>
        <p:sp>
          <p:nvSpPr>
            <p:cNvPr id="1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p:cNvGrpSpPr>
            <a:grpSpLocks noGrp="1" noRot="1" noChangeAspect="1" noMove="1" noResize="1" noUngrp="1"/>
          </p:cNvGrpSpPr>
          <p:nvPr/>
        </p:nvGrpSpPr>
        <p:grpSpPr>
          <a:xfrm>
            <a:off x="27224" y="-786"/>
            <a:ext cx="2356675" cy="6854040"/>
            <a:chOff x="6627813" y="194833"/>
            <a:chExt cx="1952625" cy="5678918"/>
          </a:xfrm>
        </p:grpSpPr>
        <p:sp>
          <p:nvSpPr>
            <p:cNvPr id="2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6574536" cy="1259894"/>
          </a:xfrm>
        </p:spPr>
        <p:txBody>
          <a:bodyPr vert="horz" lIns="91440" tIns="45720" rIns="91440" bIns="45720" rtlCol="0" anchor="t">
            <a:normAutofit/>
          </a:bodyPr>
          <a:lstStyle/>
          <a:p>
            <a:r>
              <a:rPr lang="en-US">
                <a:ln w="0"/>
                <a:effectLst>
                  <a:reflection blurRad="6350" stA="53000" endA="300" endPos="35500" dir="5400000" sy="-90000" algn="bl" rotWithShape="0"/>
                </a:effectLst>
              </a:rPr>
              <a:t>Problem Understanding:</a:t>
            </a:r>
            <a:endParaRPr lang="en-US"/>
          </a:p>
        </p:txBody>
      </p:sp>
      <p:sp>
        <p:nvSpPr>
          <p:cNvPr id="47" name="Rectangle 46"/>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sz="half" idx="2"/>
          </p:nvPr>
        </p:nvSpPr>
        <p:spPr>
          <a:xfrm>
            <a:off x="649224" y="2133600"/>
            <a:ext cx="6574535" cy="3759253"/>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r>
              <a:rPr lang="en-US">
                <a:solidFill>
                  <a:schemeClr val="tx1">
                    <a:lumMod val="75000"/>
                    <a:lumOff val="25000"/>
                  </a:schemeClr>
                </a:solidFill>
                <a:effectLst/>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endParaRPr lang="en-US">
              <a:solidFill>
                <a:schemeClr val="tx1">
                  <a:lumMod val="75000"/>
                  <a:lumOff val="25000"/>
                </a:schemeClr>
              </a:solidFill>
              <a:effectLst/>
            </a:endParaRPr>
          </a:p>
          <a:p>
            <a:endParaRPr lang="en-US">
              <a:solidFill>
                <a:schemeClr val="tx1">
                  <a:lumMod val="75000"/>
                  <a:lumOff val="25000"/>
                </a:schemeClr>
              </a:solidFill>
            </a:endParaRPr>
          </a:p>
        </p:txBody>
      </p:sp>
      <p:pic>
        <p:nvPicPr>
          <p:cNvPr id="8" name="Content Placeholder 7"/>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7562088" y="1539840"/>
            <a:ext cx="3981455" cy="3458278"/>
          </a:xfrm>
          <a:prstGeom prst="rect">
            <a:avLst/>
          </a:prstGeom>
        </p:spPr>
      </p:pic>
      <p:sp>
        <p:nvSpPr>
          <p:cNvPr id="87" name="Freeform 11"/>
          <p:cNvSpPr>
            <a:spLocks noGrp="1" noRot="1" noChangeAspect="1" noMove="1" noResize="1" noEditPoints="1" noAdjustHandles="1" noChangeArrowheads="1" noChangeShapeType="1" noTextEdit="1"/>
          </p:cNvSpPr>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27224" y="-786"/>
            <a:ext cx="2356675" cy="6854040"/>
            <a:chOff x="6627813" y="194833"/>
            <a:chExt cx="1952625" cy="5678918"/>
          </a:xfrm>
          <a:solidFill>
            <a:schemeClr val="bg2"/>
          </a:solidFill>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p:cNvSpPr>
            <a:spLocks noGrp="1"/>
          </p:cNvSpPr>
          <p:nvPr>
            <p:ph type="title"/>
          </p:nvPr>
        </p:nvSpPr>
        <p:spPr>
          <a:xfrm>
            <a:off x="1217056" y="1093380"/>
            <a:ext cx="3068182" cy="4671240"/>
          </a:xfrm>
        </p:spPr>
        <p:txBody>
          <a:bodyPr anchor="ctr">
            <a:normAutofit/>
          </a:bodyPr>
          <a:lstStyle/>
          <a:p>
            <a:pPr algn="r"/>
            <a:r>
              <a:rPr lang="en-IN" sz="3300">
                <a:ln w="0"/>
                <a:effectLst>
                  <a:reflection blurRad="6350" stA="53000" endA="300" endPos="35500" dir="5400000" sy="-90000" algn="bl" rotWithShape="0"/>
                </a:effectLst>
              </a:rPr>
              <a:t>What is RATING PREDICTION?</a:t>
            </a:r>
            <a:endParaRPr lang="en-IN" sz="3300"/>
          </a:p>
        </p:txBody>
      </p:sp>
      <p:sp>
        <p:nvSpPr>
          <p:cNvPr id="24"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p:cNvSpPr>
            <a:spLocks noGrp="1" noRot="1" noChangeAspect="1" noMove="1" noResize="1" noEditPoints="1" noAdjustHandles="1" noChangeArrowheads="1" noChangeShapeType="1" noTextEdit="1"/>
          </p:cNvSpPr>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85509" y="1093380"/>
            <a:ext cx="6219103" cy="4679250"/>
          </a:xfrm>
        </p:spPr>
        <p:style>
          <a:lnRef idx="2">
            <a:schemeClr val="accent2"/>
          </a:lnRef>
          <a:fillRef idx="1">
            <a:schemeClr val="lt1"/>
          </a:fillRef>
          <a:effectRef idx="0">
            <a:schemeClr val="accent2"/>
          </a:effectRef>
          <a:fontRef idx="minor">
            <a:schemeClr val="dk1"/>
          </a:fontRef>
        </p:style>
        <p:txBody>
          <a:bodyPr anchor="ctr">
            <a:normAutofit/>
          </a:bodyPr>
          <a:lstStyle/>
          <a:p>
            <a:r>
              <a:rPr lang="en-US" b="0" i="0" dirty="0">
                <a:effectLst/>
                <a:latin typeface="Century" panose="02040604050505020304" pitchFamily="18" charset="0"/>
              </a:rPr>
              <a:t>Rating prediction is a </a:t>
            </a:r>
            <a:r>
              <a:rPr lang="en-US" b="1" i="0" dirty="0">
                <a:effectLst/>
                <a:latin typeface="Century" panose="02040604050505020304" pitchFamily="18" charset="0"/>
              </a:rPr>
              <a:t>well-known recommendation task aiming to predict a user's rating for the items which were not rated yet </a:t>
            </a:r>
            <a:r>
              <a:rPr lang="en-US" b="0" i="0" dirty="0">
                <a:effectLst/>
                <a:latin typeface="Century" panose="02040604050505020304" pitchFamily="18" charset="0"/>
              </a:rPr>
              <a:t>. Predictions are computed from users' explicit feedback, i.e. their ratings provided on some items in the past.</a:t>
            </a:r>
            <a:endParaRPr lang="en-US" b="0" i="0" dirty="0">
              <a:effectLst/>
              <a:latin typeface="Century" panose="02040604050505020304" pitchFamily="18" charset="0"/>
            </a:endParaRPr>
          </a:p>
          <a:p>
            <a:pPr marL="0" indent="0">
              <a:buNone/>
            </a:pPr>
            <a:endParaRPr lang="en-IN" dirty="0">
              <a:latin typeface="Century" panose="02040604050505020304" pitchFamily="18"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27224" y="-786"/>
            <a:ext cx="2356675" cy="6854040"/>
            <a:chOff x="6627813" y="194833"/>
            <a:chExt cx="1952625" cy="5678918"/>
          </a:xfrm>
          <a:solidFill>
            <a:schemeClr val="bg2"/>
          </a:solidFill>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p:cNvSpPr>
            <a:spLocks noGrp="1"/>
          </p:cNvSpPr>
          <p:nvPr>
            <p:ph type="title"/>
          </p:nvPr>
        </p:nvSpPr>
        <p:spPr>
          <a:xfrm>
            <a:off x="1217056" y="1093380"/>
            <a:ext cx="3068182" cy="4671240"/>
          </a:xfrm>
        </p:spPr>
        <p:txBody>
          <a:bodyPr anchor="ctr">
            <a:normAutofit/>
          </a:bodyPr>
          <a:lstStyle/>
          <a:p>
            <a:pPr algn="r"/>
            <a:r>
              <a:rPr lang="en-IN">
                <a:ln w="0"/>
                <a:effectLst>
                  <a:reflection blurRad="6350" stA="53000" endA="300" endPos="35500" dir="5400000" sy="-90000" algn="bl" rotWithShape="0"/>
                </a:effectLst>
              </a:rPr>
              <a:t>Importance of Malignant Comment Classifier.</a:t>
            </a:r>
            <a:endParaRPr lang="en-IN"/>
          </a:p>
        </p:txBody>
      </p:sp>
      <p:sp>
        <p:nvSpPr>
          <p:cNvPr id="24"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p:cNvSpPr>
            <a:spLocks noGrp="1" noRot="1" noChangeAspect="1" noMove="1" noResize="1" noEditPoints="1" noAdjustHandles="1" noChangeArrowheads="1" noChangeShapeType="1" noTextEdit="1"/>
          </p:cNvSpPr>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85509" y="1093380"/>
            <a:ext cx="6219103" cy="4679250"/>
          </a:xfrm>
        </p:spPr>
        <p:style>
          <a:lnRef idx="2">
            <a:schemeClr val="accent2"/>
          </a:lnRef>
          <a:fillRef idx="1">
            <a:schemeClr val="lt1"/>
          </a:fillRef>
          <a:effectRef idx="0">
            <a:schemeClr val="accent2"/>
          </a:effectRef>
          <a:fontRef idx="minor">
            <a:schemeClr val="dk1"/>
          </a:fontRef>
        </p:style>
        <p:txBody>
          <a:bodyPr anchor="ctr">
            <a:normAutofit/>
          </a:bodyPr>
          <a:lstStyle/>
          <a:p>
            <a:pPr>
              <a:lnSpc>
                <a:spcPct val="90000"/>
              </a:lnSpc>
            </a:pPr>
            <a:r>
              <a:rPr lang="en-IN" sz="170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1700">
              <a:latin typeface="Century" panose="02040604050505020304" pitchFamily="18"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1" name="Group 40"/>
          <p:cNvGrpSpPr>
            <a:grpSpLocks noGrp="1" noRot="1" noChangeAspect="1" noMove="1" noResize="1" noUngrp="1"/>
          </p:cNvGrpSpPr>
          <p:nvPr/>
        </p:nvGrpSpPr>
        <p:grpSpPr>
          <a:xfrm>
            <a:off x="9" y="228600"/>
            <a:ext cx="2851523" cy="6638625"/>
            <a:chOff x="2487613" y="285750"/>
            <a:chExt cx="2428875" cy="5654676"/>
          </a:xfrm>
        </p:grpSpPr>
        <p:sp>
          <p:nvSpPr>
            <p:cNvPr id="4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3"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5"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6"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7"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8"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9"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0"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1"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2"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3"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5" name="Group 54"/>
          <p:cNvGrpSpPr>
            <a:grpSpLocks noGrp="1" noRot="1" noChangeAspect="1" noMove="1" noResize="1" noUngrp="1"/>
          </p:cNvGrpSpPr>
          <p:nvPr/>
        </p:nvGrpSpPr>
        <p:grpSpPr>
          <a:xfrm>
            <a:off x="27224" y="-786"/>
            <a:ext cx="2356675" cy="6854040"/>
            <a:chOff x="6627813" y="194833"/>
            <a:chExt cx="1952625" cy="5678918"/>
          </a:xfrm>
        </p:grpSpPr>
        <p:sp>
          <p:nvSpPr>
            <p:cNvPr id="56"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7"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8"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9"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0"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1"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2"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3"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4"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5"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6"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7"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9" name="Rectangle 68"/>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392813" y="3101093"/>
            <a:ext cx="2454052" cy="3029344"/>
          </a:xfrm>
          <a:prstGeom prst="rect">
            <a:avLst/>
          </a:prstGeom>
        </p:spPr>
        <p:txBody>
          <a:bodyPr vert="horz" lIns="91440" tIns="45720" rIns="91440" bIns="45720" rtlCol="0" anchor="t">
            <a:normAutofit/>
          </a:bodyPr>
          <a:lstStyle/>
          <a:p>
            <a:pPr defTabSz="457200">
              <a:spcBef>
                <a:spcPct val="0"/>
              </a:spcBef>
              <a:spcAft>
                <a:spcPts val="600"/>
              </a:spcAft>
            </a:pPr>
            <a:r>
              <a:rPr lang="en-US" sz="3200" b="1" cap="none" spc="0">
                <a:ln w="0"/>
                <a:solidFill>
                  <a:schemeClr val="bg1"/>
                </a:solidFill>
                <a:effectLst>
                  <a:reflection blurRad="6350" stA="53000" endA="300" endPos="35500" dir="5400000" sy="-90000" algn="bl" rotWithShape="0"/>
                </a:effectLst>
                <a:latin typeface="+mj-lt"/>
                <a:ea typeface="+mj-ea"/>
                <a:cs typeface="+mj-cs"/>
              </a:rPr>
              <a:t>Data Analysis and Model Building Flowchart</a:t>
            </a:r>
            <a:endParaRPr lang="en-US" sz="3200" b="1" cap="none" spc="0">
              <a:ln w="0"/>
              <a:solidFill>
                <a:schemeClr val="bg1"/>
              </a:solidFill>
              <a:effectLst>
                <a:reflection blurRad="6350" stA="53000" endA="300" endPos="35500" dir="5400000" sy="-90000" algn="bl" rotWithShape="0"/>
              </a:effectLst>
              <a:latin typeface="+mj-lt"/>
              <a:ea typeface="+mj-ea"/>
              <a:cs typeface="+mj-cs"/>
            </a:endParaRPr>
          </a:p>
          <a:p>
            <a:pPr defTabSz="457200">
              <a:spcBef>
                <a:spcPct val="0"/>
              </a:spcBef>
              <a:spcAft>
                <a:spcPts val="600"/>
              </a:spcAft>
            </a:pPr>
            <a:endParaRPr lang="en-US" sz="3200">
              <a:solidFill>
                <a:schemeClr val="bg1"/>
              </a:solidFill>
              <a:latin typeface="+mj-lt"/>
              <a:ea typeface="+mj-ea"/>
              <a:cs typeface="+mj-cs"/>
            </a:endParaRPr>
          </a:p>
        </p:txBody>
      </p:sp>
      <p:sp>
        <p:nvSpPr>
          <p:cNvPr id="79" name="Freeform: Shape 78"/>
          <p:cNvSpPr>
            <a:spLocks noGrp="1" noRot="1" noChangeAspect="1" noMove="1" noResize="1" noEditPoints="1" noAdjustHandles="1" noChangeArrowheads="1" noChangeShapeType="1" noTextEdit="1"/>
          </p:cNvSpPr>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pSp>
        <p:nvGrpSpPr>
          <p:cNvPr id="3" name="Group 2"/>
          <p:cNvGrpSpPr/>
          <p:nvPr/>
        </p:nvGrpSpPr>
        <p:grpSpPr>
          <a:xfrm>
            <a:off x="616444" y="1234369"/>
            <a:ext cx="6832211" cy="4079141"/>
            <a:chOff x="375786" y="730727"/>
            <a:chExt cx="10019245" cy="5653143"/>
          </a:xfrm>
        </p:grpSpPr>
        <p:sp>
          <p:nvSpPr>
            <p:cNvPr id="9" name="Flowchart: Alternate Process 8"/>
            <p:cNvSpPr/>
            <p:nvPr/>
          </p:nvSpPr>
          <p:spPr>
            <a:xfrm>
              <a:off x="375786" y="77408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Flowchart: Alternate Process 10"/>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4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endParaRPr lang="en-US" sz="24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Flowchart: Alternate Process 17"/>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lnSpc>
                  <a:spcPct val="90000"/>
                </a:lnSpc>
                <a:spcAft>
                  <a:spcPts val="600"/>
                </a:spcAft>
              </a:pPr>
              <a:r>
                <a:rPr lang="en-US"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Flowchart: Alternate Process 22"/>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Down 25"/>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Down 26"/>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Flowchart: Alternate Process 27"/>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Flowchart: Alternate Process 29"/>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p:cNvSpPr>
            <a:spLocks noGrp="1" noRot="1" noChangeAspect="1" noMove="1" noResize="1" noEditPoints="1" noAdjustHandles="1" noChangeArrowheads="1" noChangeShapeType="1" noTextEdit="1"/>
          </p:cNvSpPr>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a:normAutofit/>
          </a:bodyPr>
          <a:lstStyle/>
          <a:p>
            <a:r>
              <a:rPr lang="en-IN">
                <a:ln w="0"/>
                <a:effectLst>
                  <a:reflection blurRad="6350" stA="53000" endA="300" endPos="35500" dir="5400000" sy="-90000" algn="bl" rotWithShape="0"/>
                </a:effectLst>
              </a:rPr>
              <a:t>Exploratory Data Analysis:</a:t>
            </a:r>
            <a:endParaRPr lang="en-IN" dirty="0"/>
          </a:p>
        </p:txBody>
      </p:sp>
      <p:sp>
        <p:nvSpPr>
          <p:cNvPr id="39" name="Rectangle 9"/>
          <p:cNvSpPr>
            <a:spLocks noGrp="1" noRot="1" noChangeAspect="1" noMove="1" noResize="1" noEditPoints="1" noAdjustHandles="1" noChangeArrowheads="1" noChangeShapeType="1" noTextEdit="1"/>
          </p:cNvSpPr>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p:cNvGrpSpPr>
            <a:grpSpLocks noGrp="1" noRot="1" noChangeAspect="1" noMove="1" noResize="1" noUngrp="1"/>
          </p:cNvGrpSpPr>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p:cNvGrpSpPr>
            <a:grpSpLocks noGrp="1" noRot="1" noChangeAspect="1" noMove="1" noResize="1" noUngrp="1"/>
          </p:cNvGrpSpPr>
          <p:nvPr/>
        </p:nvGrpSpPr>
        <p:grpSpPr>
          <a:xfrm>
            <a:off x="27224" y="-786"/>
            <a:ext cx="2356675" cy="6854040"/>
            <a:chOff x="6627813" y="194833"/>
            <a:chExt cx="1952625" cy="5678918"/>
          </a:xfrm>
          <a:solidFill>
            <a:schemeClr val="tx2">
              <a:lumMod val="75000"/>
              <a:alpha val="70000"/>
            </a:schemeClr>
          </a:solidFill>
        </p:grpSpPr>
        <p:sp>
          <p:nvSpPr>
            <p:cNvPr id="27"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p:cNvSpPr>
            <a:spLocks noGrp="1" noRot="1" noChangeAspect="1" noMove="1" noResize="1" noEditPoints="1" noAdjustHandles="1" noChangeArrowheads="1" noChangeShapeType="1" noTextEdit="1"/>
          </p:cNvSpPr>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p:cNvSpPr>
            <a:spLocks noGrp="1"/>
          </p:cNvSpPr>
          <p:nvPr>
            <p:ph idx="1"/>
          </p:nvPr>
        </p:nvSpPr>
        <p:spPr>
          <a:xfrm>
            <a:off x="3373062" y="2133600"/>
            <a:ext cx="8131550" cy="3777622"/>
          </a:xfrm>
        </p:spPr>
        <p:style>
          <a:lnRef idx="2">
            <a:schemeClr val="accent2"/>
          </a:lnRef>
          <a:fillRef idx="1">
            <a:schemeClr val="lt1"/>
          </a:fillRef>
          <a:effectRef idx="0">
            <a:schemeClr val="accent2"/>
          </a:effectRef>
          <a:fontRef idx="minor">
            <a:schemeClr val="dk1"/>
          </a:fontRef>
        </p:style>
        <p:txBody>
          <a:bodyPr>
            <a:normAutofit/>
          </a:bodyPr>
          <a:lstStyle/>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1400" dirty="0" err="1">
                <a:latin typeface="Century" panose="02040604050505020304" pitchFamily="18" charset="0"/>
                <a:ea typeface="Calibri" panose="020F0502020204030204" pitchFamily="34" charset="0"/>
                <a:cs typeface="Calibri" panose="020F0502020204030204" pitchFamily="34" charset="0"/>
              </a:rPr>
              <a:t>W</a:t>
            </a:r>
            <a:r>
              <a:rPr lang="en-IN" sz="1400" dirty="0" err="1">
                <a:effectLst/>
                <a:latin typeface="Century" panose="02040604050505020304" pitchFamily="18" charset="0"/>
                <a:ea typeface="Calibri" panose="020F0502020204030204" pitchFamily="34" charset="0"/>
                <a:cs typeface="Calibri" panose="020F0502020204030204" pitchFamily="34" charset="0"/>
              </a:rPr>
              <a:t>ordCloud</a:t>
            </a:r>
            <a:r>
              <a:rPr lang="en-IN" sz="1400" dirty="0">
                <a:effectLst/>
                <a:latin typeface="Century" panose="02040604050505020304" pitchFamily="18" charset="0"/>
                <a:ea typeface="Calibri" panose="020F0502020204030204" pitchFamily="34" charset="0"/>
                <a:cs typeface="Calibri" panose="020F0502020204030204" pitchFamily="34" charset="0"/>
              </a:rPr>
              <a:t> for each ratings.</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90000"/>
              </a:lnSpc>
              <a:spcAft>
                <a:spcPts val="800"/>
              </a:spcAft>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1400" dirty="0" err="1">
                <a:effectLst/>
                <a:latin typeface="Century" panose="02040604050505020304" pitchFamily="18" charset="0"/>
                <a:ea typeface="Calibri" panose="020F0502020204030204" pitchFamily="34" charset="0"/>
                <a:cs typeface="Calibri" panose="020F0502020204030204" pitchFamily="34" charset="0"/>
              </a:rPr>
              <a:t>t,d</a:t>
            </a:r>
            <a:r>
              <a:rPr lang="en-IN" sz="1400" dirty="0">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a:lnSpc>
                <a:spcPct val="90000"/>
              </a:lnSpc>
            </a:pPr>
            <a:endParaRPr lang="en-IN"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p:cNvGrpSpPr>
            <a:grpSpLocks noGrp="1" noRot="1" noChangeAspect="1" noMove="1" noResize="1" noUngrp="1"/>
          </p:cNvGrpSpPr>
          <p:nvPr/>
        </p:nvGrpSpPr>
        <p:grpSpPr>
          <a:xfrm>
            <a:off x="9" y="228600"/>
            <a:ext cx="2851523" cy="6638625"/>
            <a:chOff x="2487613" y="285750"/>
            <a:chExt cx="2428875" cy="5654676"/>
          </a:xfrm>
        </p:grpSpPr>
        <p:sp>
          <p:nvSpPr>
            <p:cNvPr id="1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p:cNvGrpSpPr>
            <a:grpSpLocks noGrp="1" noRot="1" noChangeAspect="1" noMove="1" noResize="1" noUngrp="1"/>
          </p:cNvGrpSpPr>
          <p:nvPr/>
        </p:nvGrpSpPr>
        <p:grpSpPr>
          <a:xfrm>
            <a:off x="27224" y="-786"/>
            <a:ext cx="2356675" cy="6854040"/>
            <a:chOff x="6627813" y="194833"/>
            <a:chExt cx="1952625" cy="5678918"/>
          </a:xfrm>
        </p:grpSpPr>
        <p:sp>
          <p:nvSpPr>
            <p:cNvPr id="2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vert="horz" lIns="91440" tIns="45720" rIns="91440" bIns="45720" rtlCol="0" anchor="t">
            <a:normAutofit/>
          </a:bodyPr>
          <a:lstStyle/>
          <a:p>
            <a:r>
              <a:rPr lang="en-US">
                <a:ln w="0"/>
                <a:effectLst>
                  <a:reflection blurRad="6350" stA="53000" endA="300" endPos="35500" dir="5400000" sy="-90000" algn="bl" rotWithShape="0"/>
                </a:effectLst>
              </a:rPr>
              <a:t>Visualization:</a:t>
            </a:r>
            <a:endParaRPr lang="en-US"/>
          </a:p>
        </p:txBody>
      </p:sp>
      <p:sp>
        <p:nvSpPr>
          <p:cNvPr id="47" name="Rectangle 46"/>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extBox 7"/>
          <p:cNvSpPr txBox="1"/>
          <p:nvPr/>
        </p:nvSpPr>
        <p:spPr>
          <a:xfrm>
            <a:off x="649225" y="2133600"/>
            <a:ext cx="3650278" cy="375925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lvl="0" indent="-342900" defTabSz="457200">
              <a:lnSpc>
                <a:spcPct val="90000"/>
              </a:lnSpc>
              <a:spcBef>
                <a:spcPts val="1000"/>
              </a:spcBef>
              <a:buClr>
                <a:schemeClr val="accent1"/>
              </a:buClr>
              <a:buFont typeface="Wingdings 3" panose="05040102010807070707" charset="2"/>
              <a:buChar char=""/>
            </a:pPr>
            <a:r>
              <a:rPr lang="en-US">
                <a:solidFill>
                  <a:schemeClr val="tx1">
                    <a:lumMod val="75000"/>
                    <a:lumOff val="25000"/>
                  </a:schemeClr>
                </a:solidFill>
                <a:effectLst/>
              </a:rPr>
              <a:t>By observing the histogram we can clearly see that most of our text is having the number of words in the range of 0 to 200, But some of the reviews are too lengthy which may act like outliers in our data.</a:t>
            </a:r>
            <a:endParaRPr lang="en-US">
              <a:solidFill>
                <a:schemeClr val="tx1">
                  <a:lumMod val="75000"/>
                  <a:lumOff val="25000"/>
                </a:schemeClr>
              </a:solidFill>
              <a:effectLst/>
            </a:endParaRPr>
          </a:p>
          <a:p>
            <a:pPr marL="342900" lvl="0" indent="-342900" defTabSz="457200">
              <a:lnSpc>
                <a:spcPct val="90000"/>
              </a:lnSpc>
              <a:spcBef>
                <a:spcPts val="1000"/>
              </a:spcBef>
              <a:buClr>
                <a:schemeClr val="accent1"/>
              </a:buClr>
              <a:buFont typeface="Wingdings 3" panose="05040102010807070707" charset="2"/>
              <a:buChar char=""/>
            </a:pPr>
            <a:r>
              <a:rPr lang="en-US">
                <a:solidFill>
                  <a:schemeClr val="tx1">
                    <a:lumMod val="75000"/>
                    <a:lumOff val="25000"/>
                  </a:schemeClr>
                </a:solidFill>
                <a:effectLst/>
              </a:rPr>
              <a:t>Above plot represents histogram for character count of Review text, which is quite similar to the histogram of word count.</a:t>
            </a:r>
            <a:endParaRPr lang="en-US">
              <a:solidFill>
                <a:schemeClr val="tx1">
                  <a:lumMod val="75000"/>
                  <a:lumOff val="25000"/>
                </a:schemeClr>
              </a:solidFill>
              <a:effectLst/>
            </a:endParaRPr>
          </a:p>
        </p:txBody>
      </p:sp>
      <p:pic>
        <p:nvPicPr>
          <p:cNvPr id="5" name="Content Placeholder 4"/>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bwMode="auto">
          <a:xfrm>
            <a:off x="4619543" y="2099461"/>
            <a:ext cx="3394925" cy="2334010"/>
          </a:xfrm>
          <a:prstGeom prst="rect">
            <a:avLst/>
          </a:prstGeom>
          <a:noFill/>
        </p:spPr>
      </p:pic>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8178194" y="2107948"/>
            <a:ext cx="3394926" cy="2317036"/>
          </a:xfrm>
          <a:prstGeom prst="rect">
            <a:avLst/>
          </a:prstGeom>
          <a:noFill/>
        </p:spPr>
      </p:pic>
      <p:sp>
        <p:nvSpPr>
          <p:cNvPr id="49" name="Freeform 11"/>
          <p:cNvSpPr>
            <a:spLocks noGrp="1" noRot="1" noChangeAspect="1" noMove="1" noResize="1" noEditPoints="1" noAdjustHandles="1" noChangeArrowheads="1" noChangeShapeType="1" noTextEdit="1"/>
          </p:cNvSpPr>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6623</Words>
  <Application>WPS Presentation</Application>
  <PresentationFormat>Widescreen</PresentationFormat>
  <Paragraphs>123</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Wingdings 3</vt:lpstr>
      <vt:lpstr>Arial</vt:lpstr>
      <vt:lpstr>Century</vt:lpstr>
      <vt:lpstr>苹方-简</vt:lpstr>
      <vt:lpstr>Calibri</vt:lpstr>
      <vt:lpstr>Times New Roman</vt:lpstr>
      <vt:lpstr>Microsoft Sans Serif</vt:lpstr>
      <vt:lpstr>Century Gothic</vt:lpstr>
      <vt:lpstr>Microsoft YaHei</vt:lpstr>
      <vt:lpstr>汉仪旗黑</vt:lpstr>
      <vt:lpstr>Arial Unicode MS</vt:lpstr>
      <vt:lpstr>Helvetica Neue</vt:lpstr>
      <vt:lpstr>Wisp</vt:lpstr>
      <vt:lpstr>PowerPoint 演示文稿</vt:lpstr>
      <vt:lpstr>steps: </vt:lpstr>
      <vt:lpstr>OVERVIEW:</vt:lpstr>
      <vt:lpstr>Problem Understanding:</vt:lpstr>
      <vt:lpstr>What is RATING PREDICTION?</vt:lpstr>
      <vt:lpstr>Importance of Malignant Comment Classifier.</vt:lpstr>
      <vt:lpstr>PowerPoint 演示文稿</vt:lpstr>
      <vt:lpstr>Exploratory Data Analysis:</vt:lpstr>
      <vt:lpstr>Visualization:</vt:lpstr>
      <vt:lpstr>Visualization:</vt:lpstr>
      <vt:lpstr>Visualization:</vt:lpstr>
      <vt:lpstr>Visualization:</vt:lpstr>
      <vt:lpstr>Analysis:</vt:lpstr>
      <vt:lpstr>Model Building:</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aryanlohan</cp:lastModifiedBy>
  <cp:revision>12</cp:revision>
  <dcterms:created xsi:type="dcterms:W3CDTF">2022-10-23T10:35:10Z</dcterms:created>
  <dcterms:modified xsi:type="dcterms:W3CDTF">2022-10-23T10:35:10Z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y fmtid="{D5CDD505-2E9C-101B-9397-08002B2CF9AE}" pid="12" name="KSOProductBuildVer">
    <vt:lpwstr>1033-4.6.0.7725</vt:lpwstr>
  </property>
</Properties>
</file>