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5143500" type="screen16x9"/>
  <p:notesSz cx="6858000" cy="9144000"/>
  <p:embeddedFontLst>
    <p:embeddedFont>
      <p:font typeface="Old Standard TT" panose="020B0604020202020204" charset="0"/>
      <p:regular r:id="rId57"/>
      <p:bold r:id="rId58"/>
      <p:italic r:id="rId59"/>
    </p:embeddedFont>
    <p:embeddedFont>
      <p:font typeface="Roboto Mono" panose="00000009000000000000" pitchFamily="49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dcb01c4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dcb01c4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51766b0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51766b0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Provisioning Automation with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vs Other Provisioning Tools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8" name="Google Shape;118;p23"/>
          <p:cNvGraphicFramePr/>
          <p:nvPr>
            <p:extLst>
              <p:ext uri="{D42A27DB-BD31-4B8C-83A1-F6EECF244321}">
                <p14:modId xmlns:p14="http://schemas.microsoft.com/office/powerpoint/2010/main" val="2721011150"/>
              </p:ext>
            </p:extLst>
          </p:nvPr>
        </p:nvGraphicFramePr>
        <p:xfrm>
          <a:off x="522514" y="1619250"/>
          <a:ext cx="7952015" cy="2484030"/>
        </p:xfrm>
        <a:graphic>
          <a:graphicData uri="http://schemas.openxmlformats.org/drawingml/2006/table">
            <a:tbl>
              <a:tblPr>
                <a:noFill/>
                <a:tableStyleId>{465245DA-EBFA-4C08-B392-98B1344559A6}</a:tableStyleId>
              </a:tblPr>
              <a:tblGrid>
                <a:gridCol w="158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Feature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Terraform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 CloudFormation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Bicep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Pulumi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Cloud Support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Multi-Cloud (AWS, Azure, GCP, VMware, etc.) with unified workflow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AWS-specific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Multi-cloud (AWS, Azure, GCP, etc.) with programming flexibility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Community &amp; Ecosystem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Large community, extensive open-source modules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AWS-focused community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Azure-focused community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Growing community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Learning Curve &amp; Language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Uses HCL (</a:t>
                      </a:r>
                      <a:r>
                        <a:rPr 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HashiCorp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Configuration Language) - declarative and readable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Uses complex JSON/YAML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 DSL - limited use case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Requires knowledge of programming languages (Python/TypeScript/Go) - steeper learning curve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740440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Market &amp;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High demand, skills 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are valuable across different companies/projects/clouds</a:t>
                      </a:r>
                      <a:endParaRPr lang="en-IN" sz="8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AWS-specific expertise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Azure-specific expertise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Requires both IaC and programming expertise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00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24086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Desired State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</a:t>
            </a:r>
          </a:p>
          <a:p>
            <a:pPr indent="-285750">
              <a:spcBef>
                <a:spcPts val="1200"/>
              </a:spcBef>
              <a:buSzPts val="900"/>
              <a:buFont typeface="Arial"/>
              <a:buChar char="●"/>
            </a:pPr>
            <a:r>
              <a:rPr lang="en-IN" sz="1100" dirty="0">
                <a:latin typeface="Arial"/>
                <a:cs typeface="Arial"/>
                <a:sym typeface="Arial"/>
              </a:rPr>
              <a:t>So, </a:t>
            </a:r>
            <a:r>
              <a:rPr lang="en-US" sz="1100" dirty="0">
                <a:latin typeface="Arial"/>
                <a:cs typeface="Arial"/>
                <a:sym typeface="Arial"/>
              </a:rPr>
              <a:t>Terraform drift detection works by reading its state file (.</a:t>
            </a:r>
            <a:r>
              <a:rPr lang="en-US" sz="1100" dirty="0" err="1">
                <a:latin typeface="Arial"/>
                <a:cs typeface="Arial"/>
                <a:sym typeface="Arial"/>
              </a:rPr>
              <a:t>tfstate</a:t>
            </a:r>
            <a:r>
              <a:rPr lang="en-US" sz="1100" dirty="0">
                <a:latin typeface="Arial"/>
                <a:cs typeface="Arial"/>
                <a:sym typeface="Arial"/>
              </a:rPr>
              <a:t>), making API calls to query actual cloud resources </a:t>
            </a:r>
            <a:r>
              <a:rPr lang="en-US" sz="1100">
                <a:latin typeface="Arial"/>
                <a:cs typeface="Arial"/>
                <a:sym typeface="Arial"/>
              </a:rPr>
              <a:t>and then comparing </a:t>
            </a:r>
            <a:r>
              <a:rPr lang="en-US" sz="1100" dirty="0">
                <a:latin typeface="Arial"/>
                <a:cs typeface="Arial"/>
                <a:sym typeface="Arial"/>
              </a:rPr>
              <a:t>the two to </a:t>
            </a:r>
            <a:r>
              <a:rPr lang="en-US" sz="1100">
                <a:latin typeface="Arial"/>
                <a:cs typeface="Arial"/>
                <a:sym typeface="Arial"/>
              </a:rPr>
              <a:t>identify differences.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Allows for repeating nested blocks within a resource dynamically based on a collection.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interaction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Terraform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enabled 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Terraform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Terraform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Unmanage a TF created resource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Terraform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separate tfvars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Terraform workspaces</a:t>
            </a:r>
            <a:endParaRPr sz="1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with workspaces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workspaces are a built-in feature that allows you to manage multiple environments by isolating state files. Each workspace has its own state file, making it easy to manage resources for different environments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starts with a default workspace named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to create workspaces for each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 dev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the following command to see all available workspaces: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[aws_security_group.allow_tls.id]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"allow_tls"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"allow_tls_provisioner"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TLS inbound traffic and all outbound traffic"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7599300" cy="4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Ad Hoc Scripts: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b="1" dirty="0">
                <a:latin typeface="Arial"/>
                <a:ea typeface="Arial"/>
                <a:cs typeface="Arial"/>
                <a:sym typeface="Arial"/>
              </a:rPr>
              <a:t>Provisioning Tools:</a:t>
            </a: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Examples: Terraform, CloudFormation, Pulumi, Bicep.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3999</Words>
  <Application>Microsoft Office PowerPoint</Application>
  <PresentationFormat>On-screen Show (16:9)</PresentationFormat>
  <Paragraphs>615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Old Standard TT</vt:lpstr>
      <vt:lpstr>Arial</vt:lpstr>
      <vt:lpstr>Roboto Mono</vt:lpstr>
      <vt:lpstr>Paperback</vt:lpstr>
      <vt:lpstr>Provisioning Automation with Terraform</vt:lpstr>
      <vt:lpstr>Agenda</vt:lpstr>
      <vt:lpstr>Introduction</vt:lpstr>
      <vt:lpstr>What is IAC</vt:lpstr>
      <vt:lpstr>Infrastructure as Code</vt:lpstr>
      <vt:lpstr>Infrastructure as Code</vt:lpstr>
      <vt:lpstr>Infrastructure as Code</vt:lpstr>
      <vt:lpstr>What is Terraform</vt:lpstr>
      <vt:lpstr>What is Terraform</vt:lpstr>
      <vt:lpstr>Terraform vs Other Provisioning Tools  </vt:lpstr>
      <vt:lpstr>Terraform Features</vt:lpstr>
      <vt:lpstr>Terraform Working Principle</vt:lpstr>
      <vt:lpstr>Terraform Lifecycle</vt:lpstr>
      <vt:lpstr>Setting up Terraform</vt:lpstr>
      <vt:lpstr>Terraform Installation</vt:lpstr>
      <vt:lpstr>Basics of Terraform</vt:lpstr>
      <vt:lpstr>Terraform Inputs/Outputs</vt:lpstr>
      <vt:lpstr>Terraform Variables</vt:lpstr>
      <vt:lpstr>Terraform Variable Assignment</vt:lpstr>
      <vt:lpstr>Terraform Outputs</vt:lpstr>
      <vt:lpstr>Terraform Conditionals and Looping</vt:lpstr>
      <vt:lpstr>Terraform looping</vt:lpstr>
      <vt:lpstr>Count meta-argument</vt:lpstr>
      <vt:lpstr>for-each meta-argument</vt:lpstr>
      <vt:lpstr>Dynamic block</vt:lpstr>
      <vt:lpstr>Dynamic block</vt:lpstr>
      <vt:lpstr>Terraform Conditionals</vt:lpstr>
      <vt:lpstr>Terraform Modules</vt:lpstr>
      <vt:lpstr>Terraform Modules</vt:lpstr>
      <vt:lpstr>Terraform Modules Usage</vt:lpstr>
      <vt:lpstr>Terraform State Management</vt:lpstr>
      <vt:lpstr>Terraform State Remote Management</vt:lpstr>
      <vt:lpstr>Terraform State Remote Management</vt:lpstr>
      <vt:lpstr>Terraform State Locking</vt:lpstr>
      <vt:lpstr>Manage a manually created resource using TF</vt:lpstr>
      <vt:lpstr>Unmanage a TF created resource </vt:lpstr>
      <vt:lpstr>Multi Environment IAC Management</vt:lpstr>
      <vt:lpstr>Managing Multiple Env in Terraform with .tfvars</vt:lpstr>
      <vt:lpstr>Managing Multiple Env in Terraform with .tfvars</vt:lpstr>
      <vt:lpstr>Managing Multiple Env with workspaces</vt:lpstr>
      <vt:lpstr>Multi Provider setup</vt:lpstr>
      <vt:lpstr>Managing Multiple Providers in Terraform</vt:lpstr>
      <vt:lpstr>Managing Multiple Providers in Terraform</vt:lpstr>
      <vt:lpstr>Terraform Provisioners</vt:lpstr>
      <vt:lpstr>Introduction to Provisioners</vt:lpstr>
      <vt:lpstr>Local-Exec Provisioner</vt:lpstr>
      <vt:lpstr>File Provisioner</vt:lpstr>
      <vt:lpstr>File Provisioner</vt:lpstr>
      <vt:lpstr>Remote-Exec Provisioner</vt:lpstr>
      <vt:lpstr>Misc. Topics</vt:lpstr>
      <vt:lpstr>Data Sources</vt:lpstr>
      <vt:lpstr>Locals</vt:lpstr>
      <vt:lpstr>Terraform Taint/Untaint</vt:lpstr>
      <vt:lpstr>Terraform fmt and validate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Aryan Mohan</cp:lastModifiedBy>
  <cp:revision>4</cp:revision>
  <dcterms:modified xsi:type="dcterms:W3CDTF">2025-02-09T11:49:09Z</dcterms:modified>
</cp:coreProperties>
</file>