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5143500" type="screen16x9"/>
  <p:notesSz cx="6858000" cy="9144000"/>
  <p:embeddedFontLst>
    <p:embeddedFont>
      <p:font typeface="Old Standard TT" panose="020B0604020202020204" charset="0"/>
      <p:regular r:id="rId56"/>
      <p:bold r:id="rId57"/>
      <p:italic r:id="rId58"/>
    </p:embeddedFont>
    <p:embeddedFont>
      <p:font typeface="Roboto Mono" panose="00000009000000000000" pitchFamily="49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245DA-EBFA-4C08-B392-98B1344559A6}">
  <a:tblStyle styleId="{465245DA-EBFA-4C08-B392-98B1344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D601B9-6C2A-4BF0-A439-E1376628A2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dcb01c4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dcb01c4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dcb01c4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7dcb01c4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7dcb01c4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7dcb01c4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51766b0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51766b0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51766b0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51766b0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51766b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851766b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1766b0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1766b0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51766b0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51766b0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51766b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51766b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851766b0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851766b0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1766b0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1766b0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51766b0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51766b0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851766b0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851766b0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851766b0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851766b0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51766b0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51766b0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851766b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851766b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51766b0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51766b0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851766b0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851766b0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Provisioning Automation with Terraform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vs Other Provisioning Tools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8" name="Google Shape;118;p23"/>
          <p:cNvGraphicFramePr/>
          <p:nvPr>
            <p:extLst>
              <p:ext uri="{D42A27DB-BD31-4B8C-83A1-F6EECF244321}">
                <p14:modId xmlns:p14="http://schemas.microsoft.com/office/powerpoint/2010/main" val="2721011150"/>
              </p:ext>
            </p:extLst>
          </p:nvPr>
        </p:nvGraphicFramePr>
        <p:xfrm>
          <a:off x="522514" y="1619250"/>
          <a:ext cx="7952015" cy="2484030"/>
        </p:xfrm>
        <a:graphic>
          <a:graphicData uri="http://schemas.openxmlformats.org/drawingml/2006/table">
            <a:tbl>
              <a:tblPr>
                <a:noFill/>
                <a:tableStyleId>{465245DA-EBFA-4C08-B392-98B1344559A6}</a:tableStyleId>
              </a:tblPr>
              <a:tblGrid>
                <a:gridCol w="158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Feature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Terraform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 CloudFormation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Bicep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Pulumi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Cloud Support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Multi-Cloud (AWS, Azure, GCP, VMware, etc.) with unified workflow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AWS-specific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Azure-specific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Multi-cloud (AWS, Azure, GCP, etc.) with programming flexibility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Community &amp; Ecosystem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Large community, extensive open-source modules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AWS-focused community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Azure-focused community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Growing community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Learning Curve &amp; Language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Uses HCL (</a:t>
                      </a:r>
                      <a:r>
                        <a:rPr 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HashiCorp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Configuration Language) - declarative and readable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Uses complex JSON/YAML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Azure-specific DSL - limited use case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Requires knowledge of programming languages (Python/TypeScript/Go) - steeper learning curve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740440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Market &amp;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High demand, skills 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are valuable across different companies/projects/clouds</a:t>
                      </a:r>
                      <a:endParaRPr lang="en-IN"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AWS-specific expertise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Azure-specific expertise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Requires both IaC and programming expertise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002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424086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Desired State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</a:t>
            </a:r>
          </a:p>
          <a:p>
            <a:pPr indent="-285750">
              <a:spcBef>
                <a:spcPts val="1200"/>
              </a:spcBef>
              <a:buSzPts val="900"/>
              <a:buFont typeface="Arial"/>
              <a:buChar char="●"/>
            </a:pPr>
            <a:r>
              <a:rPr lang="en-IN" sz="1100" dirty="0">
                <a:latin typeface="Arial"/>
                <a:cs typeface="Arial"/>
                <a:sym typeface="Arial"/>
              </a:rPr>
              <a:t>So, </a:t>
            </a:r>
            <a:r>
              <a:rPr lang="en-US" sz="1100" dirty="0">
                <a:latin typeface="Arial"/>
                <a:cs typeface="Arial"/>
                <a:sym typeface="Arial"/>
              </a:rPr>
              <a:t>Terraform drift detection works by reading its state file (.</a:t>
            </a:r>
            <a:r>
              <a:rPr lang="en-US" sz="1100" dirty="0" err="1">
                <a:latin typeface="Arial"/>
                <a:cs typeface="Arial"/>
                <a:sym typeface="Arial"/>
              </a:rPr>
              <a:t>tfstate</a:t>
            </a:r>
            <a:r>
              <a:rPr lang="en-US" sz="1100" dirty="0">
                <a:latin typeface="Arial"/>
                <a:cs typeface="Arial"/>
                <a:sym typeface="Arial"/>
              </a:rPr>
              <a:t>), making API calls to query actual cloud resources </a:t>
            </a:r>
            <a:r>
              <a:rPr lang="en-US" sz="1100">
                <a:latin typeface="Arial"/>
                <a:cs typeface="Arial"/>
                <a:sym typeface="Arial"/>
              </a:rPr>
              <a:t>and then comparing </a:t>
            </a:r>
            <a:r>
              <a:rPr lang="en-US" sz="1100" dirty="0">
                <a:latin typeface="Arial"/>
                <a:cs typeface="Arial"/>
                <a:sym typeface="Arial"/>
              </a:rPr>
              <a:t>the two to </a:t>
            </a:r>
            <a:r>
              <a:rPr lang="en-US" sz="1100">
                <a:latin typeface="Arial"/>
                <a:cs typeface="Arial"/>
                <a:sym typeface="Arial"/>
              </a:rPr>
              <a:t>identify differences.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Working with multiple providers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Provisioners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Misc. topics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Allows for repeating nested blocks within a resource dynamically based on a collection.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used to generate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repeating nested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within a resource based on a collection of items.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resources where you have repeating nested structures like security group rules, subnets, or any block that can repeat.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Dynamic Block for Security Group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"example"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"example-sg"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"Example Security Group"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dynamic "ingress"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for_each = var.ingress_rules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cidr_blocks = [ingress.value.cidr_block]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 = ingress.value.from_port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 = ingress.value.to_port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 = ingress.value.protocol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"ingress_rules"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list(object({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[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interaction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Terraform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enabled 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311699" y="1091050"/>
            <a:ext cx="8520599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Terraform state file. This is useful for managing infrastructure that was created outside of Terraform or when migrating to Terraform.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300" b="1" dirty="0">
                <a:latin typeface="Arial"/>
                <a:ea typeface="Arial"/>
                <a:cs typeface="Arial"/>
                <a:sym typeface="Arial"/>
              </a:rPr>
              <a:t>Basic Syntax</a:t>
            </a:r>
            <a:endParaRPr lang="en-IN"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How Does Terraform Import Work: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Import adds an existing resource to Terraform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the import, you must manually write the resource configuration in your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Verify the Import</a:t>
            </a: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 state list</a:t>
            </a: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e.g.:</a:t>
            </a: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resource "aws_s3_bucket" "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my_bucket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" {}</a:t>
            </a: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terraform import aws_s3_bucket.my_bucket my-existing-bucket-name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Unmanage a TF created resource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Terraform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separate tfvars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Terraform workspaces</a:t>
            </a:r>
            <a:endParaRPr sz="1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multi-environment workflows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where each environment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have its own variable and backend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variables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-backend-config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backend configurations, you can maintain isolated and reusable setups.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main.tf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variables.tf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providers.tf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environment/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dev/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qa/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prod/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prod_backend.tfvars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Run terraform init with the backend configuration file for the target environment: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-backend-config=environment/dev/dev_backend.tfvars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dynamically sets the backend configuration for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with Environment-Specific Variables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a plan using the environment-specific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 -var-file=environment/dev/dev.tfvars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the Changes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Apply the plan using the same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-var-file=environment/dev/dev.tfvars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Provider setup</a:t>
            </a:r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of multi provider setup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How to use multi provider</a:t>
            </a:r>
            <a:endParaRPr sz="1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provider aliases allow you to configure and use multiple instances of the same provider within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useful when you need to interact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Different accounts or regions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the same provider.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help us to manage resources across multiple AWS accounts or regions 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define an alias for a provider,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 inside the provider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alias  = "us-west"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"us-west-1"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referencing an aliased provider in a resource block,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default AWS provider (us-east-1)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"default_region"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= "my-default-region-bucket"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aliased AWS provider (us-west-1)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"west_region"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  = "my-west-region-bucket"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 = aws.us-west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Provisioners</a:t>
            </a:r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Provisioners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Local-exec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Remote-exec Provisioner</a:t>
            </a:r>
            <a:endParaRPr sz="1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Provisioners</a:t>
            </a:r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Provisioners in Terraform are used to execute scripts or commands on a local or remote machine after a resource is created, updated, or destroyed. They can perform actions such as installing software, configuring resources, or bootstrapping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Types of Provisioners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locally on the machine running Terraform.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or directories from the local machine to the remote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on the remote resource using SSH or WinRM.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Local-Exec Provisioner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a command locally on the machine running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"local-exec"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 = "echo ${self.public_ip} &gt;&gt; instance_ips.txt"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from the local machine to the remote instance.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vpc_security_group_ids = [aws_security_group.allow_tls.id]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   = aws_key_pair.my_key.key_name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"file"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     = "config/app.conf"   # Local file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destination = "/etc/app.conf"     # Remote destination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"aws_key_pair" "my_key"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= "my_key"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public_key = file("~/.ssh/id_rsa.pub")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"allow_tls"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"allow_tls_provisioner"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"Allow TLS inbound traffic and all outbound traffic"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ingress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      = "tcp"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cidr_blocks      = ["0.0.0.0/0"]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"allow_tls"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Remote-Exec Provisioner</a:t>
            </a:r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commands on the remote instance after it is created.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"remote-exec"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inline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update",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install -y nginx",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mv /tmp/message.txt /var/www/html/index.html",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systemctl restart nginx"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Topics</a:t>
            </a:r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taint/untaint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fmt, validate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sources allow you to fetch existing information from your cloud infrastructure or other external systems without creating or modifying resources.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Retrieve the ID of an existing AWS VPC to associate a new resource with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Fetch an existing VPC by its 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"aws_vpc"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filter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 = "tag:Name"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values = ["example-vpc"]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Use the VPC ID in a new resource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  = data.aws_vpc.example.id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"10.0.1.0/24"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Locals are named values or expressions that can be referenced multiple times in a configuration to avoid repetition.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 commonly used tags for resources in one place.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common_tags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 = "dev"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Owner       = "team-terraform"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local.common_tags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Taint/Untaint</a:t>
            </a:r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Taint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force Terraform to destroy and recreate a resource without changing the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Taint a Resource: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Marks the resource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aws_instance.example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recreation in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Untaint a Resource: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untaint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Removes the taint and prevents recreation during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Use Case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a resource is in an inconsistent state but the configuration hasn't changed, tainting it ensures it's rebuilt.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fmt and validate</a:t>
            </a:r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fmt (Format)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automatically formats Terraform files to follow the canonical style.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fmt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syntax and semantics of Terraform configurations.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validate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7599300" cy="4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Ad Hoc Scripts: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 b="1" dirty="0">
                <a:latin typeface="Arial"/>
                <a:ea typeface="Arial"/>
                <a:cs typeface="Arial"/>
                <a:sym typeface="Arial"/>
              </a:rPr>
              <a:t>Provisioning Tools:</a:t>
            </a: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Examples: Terraform, CloudFormation, Pulumi, Bicep.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3942</Words>
  <Application>Microsoft Office PowerPoint</Application>
  <PresentationFormat>On-screen Show (16:9)</PresentationFormat>
  <Paragraphs>606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Old Standard TT</vt:lpstr>
      <vt:lpstr>Roboto Mono</vt:lpstr>
      <vt:lpstr>Arial</vt:lpstr>
      <vt:lpstr>Paperback</vt:lpstr>
      <vt:lpstr>Provisioning Automation with Terraform</vt:lpstr>
      <vt:lpstr>Agenda</vt:lpstr>
      <vt:lpstr>Introduction</vt:lpstr>
      <vt:lpstr>What is IAC</vt:lpstr>
      <vt:lpstr>Infrastructure as Code</vt:lpstr>
      <vt:lpstr>Infrastructure as Code</vt:lpstr>
      <vt:lpstr>Infrastructure as Code</vt:lpstr>
      <vt:lpstr>What is Terraform</vt:lpstr>
      <vt:lpstr>What is Terraform</vt:lpstr>
      <vt:lpstr>Terraform vs Other Provisioning Tools  </vt:lpstr>
      <vt:lpstr>Terraform Features</vt:lpstr>
      <vt:lpstr>Terraform Working Principle</vt:lpstr>
      <vt:lpstr>Terraform Lifecycle</vt:lpstr>
      <vt:lpstr>Setting up Terraform</vt:lpstr>
      <vt:lpstr>Terraform Installation</vt:lpstr>
      <vt:lpstr>Basics of Terraform</vt:lpstr>
      <vt:lpstr>Terraform Inputs/Outputs</vt:lpstr>
      <vt:lpstr>Terraform Variables</vt:lpstr>
      <vt:lpstr>Terraform Variable Assignment</vt:lpstr>
      <vt:lpstr>Terraform Outputs</vt:lpstr>
      <vt:lpstr>Terraform Conditionals and Looping</vt:lpstr>
      <vt:lpstr>Terraform looping</vt:lpstr>
      <vt:lpstr>Count meta-argument</vt:lpstr>
      <vt:lpstr>for-each meta-argument</vt:lpstr>
      <vt:lpstr>Dynamic block</vt:lpstr>
      <vt:lpstr>Dynamic block</vt:lpstr>
      <vt:lpstr>Terraform Conditionals</vt:lpstr>
      <vt:lpstr>Terraform Modules</vt:lpstr>
      <vt:lpstr>Terraform Modules</vt:lpstr>
      <vt:lpstr>Terraform Modules Usage</vt:lpstr>
      <vt:lpstr>Terraform State Management</vt:lpstr>
      <vt:lpstr>Terraform State Remote Management</vt:lpstr>
      <vt:lpstr>Terraform State Remote Management</vt:lpstr>
      <vt:lpstr>Terraform State Locking</vt:lpstr>
      <vt:lpstr>Manage a manually created resource using TF</vt:lpstr>
      <vt:lpstr>Unmanage a TF created resource </vt:lpstr>
      <vt:lpstr>Multi Environment IAC Management</vt:lpstr>
      <vt:lpstr>Managing Multiple Env in Terraform with .tfvars</vt:lpstr>
      <vt:lpstr>Managing Multiple Env in Terraform with .tfvars</vt:lpstr>
      <vt:lpstr>Multi Provider setup</vt:lpstr>
      <vt:lpstr>Managing Multiple Providers in Terraform</vt:lpstr>
      <vt:lpstr>Managing Multiple Providers in Terraform</vt:lpstr>
      <vt:lpstr>Terraform Provisioners</vt:lpstr>
      <vt:lpstr>Introduction to Provisioners</vt:lpstr>
      <vt:lpstr>Local-Exec Provisioner</vt:lpstr>
      <vt:lpstr>File Provisioner</vt:lpstr>
      <vt:lpstr>File Provisioner</vt:lpstr>
      <vt:lpstr>Remote-Exec Provisioner</vt:lpstr>
      <vt:lpstr>Misc. Topics</vt:lpstr>
      <vt:lpstr>Data Sources</vt:lpstr>
      <vt:lpstr>Locals</vt:lpstr>
      <vt:lpstr>Terraform Taint/Untaint</vt:lpstr>
      <vt:lpstr>Terraform fmt and validate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Aryan Mohan</cp:lastModifiedBy>
  <cp:revision>6</cp:revision>
  <dcterms:modified xsi:type="dcterms:W3CDTF">2025-04-19T07:49:50Z</dcterms:modified>
</cp:coreProperties>
</file>