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 Mon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8" roundtripDataSignature="AMtx7mjgZ2ZQ2xnVluuSxLukX39yhowX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bold.fntdata"/><Relationship Id="rId14" Type="http://schemas.openxmlformats.org/officeDocument/2006/relationships/font" Target="fonts/RobotoMono-regular.fntdata"/><Relationship Id="rId17" Type="http://schemas.openxmlformats.org/officeDocument/2006/relationships/font" Target="fonts/RobotoMono-boldItalic.fntdata"/><Relationship Id="rId16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17f6c52d9a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317f6c52d9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7.png"/><Relationship Id="rId7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2.jpg"/><Relationship Id="rId5" Type="http://schemas.openxmlformats.org/officeDocument/2006/relationships/image" Target="../media/image14.png"/><Relationship Id="rId6" Type="http://schemas.openxmlformats.org/officeDocument/2006/relationships/image" Target="../media/image13.png"/><Relationship Id="rId7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17.png"/><Relationship Id="rId6" Type="http://schemas.openxmlformats.org/officeDocument/2006/relationships/image" Target="../media/image10.png"/><Relationship Id="rId7" Type="http://schemas.openxmlformats.org/officeDocument/2006/relationships/image" Target="../media/image8.png"/><Relationship Id="rId8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 b="0" l="9" r="9" t="0"/>
          <a:stretch/>
        </p:blipFill>
        <p:spPr>
          <a:xfrm>
            <a:off x="0" y="-1"/>
            <a:ext cx="9143997" cy="51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20122" y="4157787"/>
            <a:ext cx="2423875" cy="11452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"/>
          <p:cNvSpPr txBox="1"/>
          <p:nvPr/>
        </p:nvSpPr>
        <p:spPr>
          <a:xfrm>
            <a:off x="890751" y="2214695"/>
            <a:ext cx="4446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Idea Title</a:t>
            </a:r>
            <a:endParaRPr/>
          </a:p>
        </p:txBody>
      </p:sp>
      <p:sp>
        <p:nvSpPr>
          <p:cNvPr id="57" name="Google Shape;57;p1"/>
          <p:cNvSpPr txBox="1"/>
          <p:nvPr/>
        </p:nvSpPr>
        <p:spPr>
          <a:xfrm>
            <a:off x="890752" y="3136988"/>
            <a:ext cx="4020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Name</a:t>
            </a:r>
            <a:endParaRPr/>
          </a:p>
        </p:txBody>
      </p:sp>
      <p:sp>
        <p:nvSpPr>
          <p:cNvPr id="58" name="Google Shape;58;p1"/>
          <p:cNvSpPr txBox="1"/>
          <p:nvPr/>
        </p:nvSpPr>
        <p:spPr>
          <a:xfrm>
            <a:off x="890751" y="3733007"/>
            <a:ext cx="4020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Domain</a:t>
            </a:r>
            <a:endParaRPr/>
          </a:p>
        </p:txBody>
      </p:sp>
      <p:sp>
        <p:nvSpPr>
          <p:cNvPr id="59" name="Google Shape;59;p1"/>
          <p:cNvSpPr txBox="1"/>
          <p:nvPr/>
        </p:nvSpPr>
        <p:spPr>
          <a:xfrm>
            <a:off x="2049290" y="-1"/>
            <a:ext cx="9689100" cy="8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2274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2A2E3A"/>
                </a:solidFill>
                <a:latin typeface="Arial"/>
                <a:ea typeface="Arial"/>
                <a:cs typeface="Arial"/>
                <a:sym typeface="Arial"/>
              </a:rPr>
              <a:t>INSTRUCTION: Download this Slide and then Edit!</a:t>
            </a:r>
            <a:endParaRPr/>
          </a:p>
          <a:p>
            <a:pPr indent="0" lvl="0" marL="0" marR="0" rtl="0" algn="ctr">
              <a:lnSpc>
                <a:spcPct val="2274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2A2E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2742" y="943251"/>
            <a:ext cx="3286840" cy="423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68626" y="400181"/>
            <a:ext cx="1102323" cy="1322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34101" y="4485125"/>
            <a:ext cx="2559300" cy="3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 txBox="1"/>
          <p:nvPr/>
        </p:nvSpPr>
        <p:spPr>
          <a:xfrm>
            <a:off x="116700" y="0"/>
            <a:ext cx="47361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2"/>
              <a:buFont typeface="Arial"/>
              <a:buNone/>
            </a:pPr>
            <a:r>
              <a:rPr b="0" i="0" lang="en-US" sz="2702" u="sng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b="0" i="0" sz="3320" u="sng" cap="none" strike="noStrike">
              <a:solidFill>
                <a:srgbClr val="EA43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7442" y="0"/>
            <a:ext cx="297655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2"/>
          <p:cNvSpPr txBox="1"/>
          <p:nvPr>
            <p:ph idx="1" type="body"/>
          </p:nvPr>
        </p:nvSpPr>
        <p:spPr>
          <a:xfrm>
            <a:off x="116700" y="822325"/>
            <a:ext cx="6050700" cy="30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33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9D58"/>
              </a:buClr>
              <a:buSzPts val="1650"/>
              <a:buFont typeface="Roboto Mono"/>
              <a:buChar char="-"/>
            </a:pPr>
            <a:r>
              <a:rPr b="1" lang="en-US">
                <a:solidFill>
                  <a:srgbClr val="0F9D58"/>
                </a:solidFill>
                <a:latin typeface="Roboto Mono"/>
                <a:ea typeface="Roboto Mono"/>
                <a:cs typeface="Roboto Mono"/>
                <a:sym typeface="Roboto Mono"/>
              </a:rPr>
              <a:t>What problem are you looking to solve?</a:t>
            </a:r>
            <a:endParaRPr b="1">
              <a:solidFill>
                <a:srgbClr val="0F9D5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0" name="Google Shape;70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700" y="4486150"/>
            <a:ext cx="2171526" cy="54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2502" u="sng">
                <a:solidFill>
                  <a:srgbClr val="0F9D58"/>
                </a:solidFill>
                <a:latin typeface="Arial"/>
                <a:ea typeface="Arial"/>
                <a:cs typeface="Arial"/>
                <a:sym typeface="Arial"/>
              </a:rPr>
              <a:t>Product Idea</a:t>
            </a:r>
            <a:endParaRPr sz="2502" u="sng">
              <a:solidFill>
                <a:srgbClr val="0F9D5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 u="sng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3"/>
          <p:cNvSpPr txBox="1"/>
          <p:nvPr>
            <p:ph idx="1" type="body"/>
          </p:nvPr>
        </p:nvSpPr>
        <p:spPr>
          <a:xfrm>
            <a:off x="311700" y="692500"/>
            <a:ext cx="4843624" cy="36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528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335"/>
              </a:buClr>
              <a:buSzPts val="1680"/>
              <a:buFont typeface="Roboto Mono"/>
              <a:buChar char="-"/>
            </a:pPr>
            <a:r>
              <a:rPr b="1" lang="en-US" sz="1679">
                <a:solidFill>
                  <a:srgbClr val="EA4335"/>
                </a:solidFill>
                <a:latin typeface="Roboto Mono"/>
                <a:ea typeface="Roboto Mono"/>
                <a:cs typeface="Roboto Mono"/>
                <a:sym typeface="Roboto Mono"/>
              </a:rPr>
              <a:t>How does your Product solve the problem?</a:t>
            </a:r>
            <a:endParaRPr b="1">
              <a:solidFill>
                <a:srgbClr val="0F9D5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7" name="Google Shape;7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10226" y="0"/>
            <a:ext cx="353377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700" y="4501150"/>
            <a:ext cx="2111599" cy="5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" y="0"/>
            <a:ext cx="914399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5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2502" u="sng">
                <a:solidFill>
                  <a:srgbClr val="0C5ADB"/>
                </a:solidFill>
                <a:latin typeface="Arial"/>
                <a:ea typeface="Arial"/>
                <a:cs typeface="Arial"/>
                <a:sym typeface="Arial"/>
              </a:rPr>
              <a:t>Additional Info</a:t>
            </a:r>
            <a:endParaRPr sz="2502" u="sng">
              <a:solidFill>
                <a:srgbClr val="0C5AD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 u="sng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" name="Google Shape;85;p5"/>
          <p:cNvGrpSpPr/>
          <p:nvPr/>
        </p:nvGrpSpPr>
        <p:grpSpPr>
          <a:xfrm>
            <a:off x="1389993" y="699485"/>
            <a:ext cx="5129047" cy="3744528"/>
            <a:chOff x="0" y="0"/>
            <a:chExt cx="5129047" cy="3744528"/>
          </a:xfrm>
        </p:grpSpPr>
        <p:sp>
          <p:nvSpPr>
            <p:cNvPr id="86" name="Google Shape;86;p5"/>
            <p:cNvSpPr/>
            <p:nvPr/>
          </p:nvSpPr>
          <p:spPr>
            <a:xfrm>
              <a:off x="0" y="0"/>
              <a:ext cx="4103238" cy="823796"/>
            </a:xfrm>
            <a:prstGeom prst="roundRect">
              <a:avLst>
                <a:gd fmla="val 10000" name="adj"/>
              </a:avLst>
            </a:prstGeom>
            <a:solidFill>
              <a:srgbClr val="ED443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5"/>
            <p:cNvSpPr txBox="1"/>
            <p:nvPr/>
          </p:nvSpPr>
          <p:spPr>
            <a:xfrm>
              <a:off x="24128" y="24128"/>
              <a:ext cx="3144687" cy="7755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This Feature</a:t>
              </a:r>
              <a:endParaRPr/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343646" y="973577"/>
              <a:ext cx="4103238" cy="823796"/>
            </a:xfrm>
            <a:prstGeom prst="roundRect">
              <a:avLst>
                <a:gd fmla="val 10000" name="adj"/>
              </a:avLst>
            </a:prstGeom>
            <a:solidFill>
              <a:srgbClr val="079F57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5"/>
            <p:cNvSpPr txBox="1"/>
            <p:nvPr/>
          </p:nvSpPr>
          <p:spPr>
            <a:xfrm>
              <a:off x="367774" y="997705"/>
              <a:ext cx="3175868" cy="7755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Along with This</a:t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682163" y="1947155"/>
              <a:ext cx="4103238" cy="823796"/>
            </a:xfrm>
            <a:prstGeom prst="roundRect">
              <a:avLst>
                <a:gd fmla="val 10000" name="adj"/>
              </a:avLst>
            </a:prstGeom>
            <a:solidFill>
              <a:srgbClr val="4B81F4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5"/>
            <p:cNvSpPr txBox="1"/>
            <p:nvPr/>
          </p:nvSpPr>
          <p:spPr>
            <a:xfrm>
              <a:off x="706291" y="1971283"/>
              <a:ext cx="3180997" cy="7755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Integrates with this</a:t>
              </a:r>
              <a:endParaRPr/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025809" y="2920732"/>
              <a:ext cx="4103238" cy="823796"/>
            </a:xfrm>
            <a:prstGeom prst="roundRect">
              <a:avLst>
                <a:gd fmla="val 10000" name="adj"/>
              </a:avLst>
            </a:prstGeom>
            <a:solidFill>
              <a:srgbClr val="F8BF0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5"/>
            <p:cNvSpPr txBox="1"/>
            <p:nvPr/>
          </p:nvSpPr>
          <p:spPr>
            <a:xfrm>
              <a:off x="1049937" y="2944860"/>
              <a:ext cx="3175868" cy="7755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And results in this</a:t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3567770" y="630953"/>
              <a:ext cx="535467" cy="535467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CDD8FB">
                <a:alpha val="89803"/>
              </a:srgbClr>
            </a:solidFill>
            <a:ln cap="flat" cmpd="sng" w="25400">
              <a:solidFill>
                <a:srgbClr val="CDD8FB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5"/>
            <p:cNvSpPr txBox="1"/>
            <p:nvPr/>
          </p:nvSpPr>
          <p:spPr>
            <a:xfrm>
              <a:off x="3688250" y="630953"/>
              <a:ext cx="294507" cy="4029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1750" lIns="31750" spcFirstLastPara="1" rIns="31750" wrap="square" tIns="31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3911416" y="1604530"/>
              <a:ext cx="535467" cy="535467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CDD8FB">
                <a:alpha val="89803"/>
              </a:srgbClr>
            </a:solidFill>
            <a:ln cap="flat" cmpd="sng" w="25400">
              <a:solidFill>
                <a:srgbClr val="CDD8FB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5"/>
            <p:cNvSpPr txBox="1"/>
            <p:nvPr/>
          </p:nvSpPr>
          <p:spPr>
            <a:xfrm>
              <a:off x="4031896" y="1604530"/>
              <a:ext cx="294507" cy="4029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1750" lIns="31750" spcFirstLastPara="1" rIns="31750" wrap="square" tIns="31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4249934" y="2578108"/>
              <a:ext cx="535467" cy="535467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CDD8FB">
                <a:alpha val="89803"/>
              </a:srgbClr>
            </a:solidFill>
            <a:ln cap="flat" cmpd="sng" w="25400">
              <a:solidFill>
                <a:srgbClr val="CDD8FB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5"/>
            <p:cNvSpPr txBox="1"/>
            <p:nvPr/>
          </p:nvSpPr>
          <p:spPr>
            <a:xfrm>
              <a:off x="4370414" y="2578108"/>
              <a:ext cx="294507" cy="4029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1750" lIns="31750" spcFirstLastPara="1" rIns="31750" wrap="square" tIns="31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0" name="Google Shape;100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2275" y="4551300"/>
            <a:ext cx="2068249" cy="51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g317f6c52d9a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" y="0"/>
            <a:ext cx="914399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317f6c52d9a_0_7"/>
          <p:cNvSpPr txBox="1"/>
          <p:nvPr/>
        </p:nvSpPr>
        <p:spPr>
          <a:xfrm>
            <a:off x="116700" y="0"/>
            <a:ext cx="47361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2"/>
              <a:buFont typeface="Arial"/>
              <a:buNone/>
            </a:pPr>
            <a:r>
              <a:rPr lang="en-US" sz="2702" u="sng">
                <a:solidFill>
                  <a:srgbClr val="EA4335"/>
                </a:solidFill>
              </a:rPr>
              <a:t>How Unique is it?</a:t>
            </a:r>
            <a:endParaRPr b="0" i="0" sz="3320" u="sng" cap="none" strike="noStrike">
              <a:solidFill>
                <a:srgbClr val="EA43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317f6c52d9a_0_7"/>
          <p:cNvSpPr txBox="1"/>
          <p:nvPr>
            <p:ph idx="1" type="body"/>
          </p:nvPr>
        </p:nvSpPr>
        <p:spPr>
          <a:xfrm>
            <a:off x="116700" y="822325"/>
            <a:ext cx="6050700" cy="30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33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9D58"/>
              </a:buClr>
              <a:buSzPts val="1650"/>
              <a:buFont typeface="Roboto Mono"/>
              <a:buChar char="-"/>
            </a:pPr>
            <a:r>
              <a:rPr b="1" lang="en-US">
                <a:solidFill>
                  <a:srgbClr val="0F9D58"/>
                </a:solidFill>
                <a:latin typeface="Roboto Mono"/>
                <a:ea typeface="Roboto Mono"/>
                <a:cs typeface="Roboto Mono"/>
                <a:sym typeface="Roboto Mono"/>
              </a:rPr>
              <a:t>Existing Work vs Coined Novelty</a:t>
            </a:r>
            <a:endParaRPr b="1">
              <a:solidFill>
                <a:srgbClr val="0F9D5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08" name="Google Shape;108;g317f6c52d9a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52325" y="4541300"/>
            <a:ext cx="2108200" cy="52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g317f6c52d9a_0_7"/>
          <p:cNvSpPr txBox="1"/>
          <p:nvPr/>
        </p:nvSpPr>
        <p:spPr>
          <a:xfrm>
            <a:off x="510475" y="1440400"/>
            <a:ext cx="3505500" cy="274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0" name="Google Shape;110;g317f6c52d9a_0_7"/>
          <p:cNvSpPr txBox="1"/>
          <p:nvPr/>
        </p:nvSpPr>
        <p:spPr>
          <a:xfrm>
            <a:off x="4485450" y="1420450"/>
            <a:ext cx="3335700" cy="274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" y="0"/>
            <a:ext cx="914399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4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2502" u="sng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Tech Stack</a:t>
            </a:r>
            <a:endParaRPr sz="2502" u="sng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 u="sng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7" name="Google Shape;117;p4"/>
          <p:cNvGrpSpPr/>
          <p:nvPr/>
        </p:nvGrpSpPr>
        <p:grpSpPr>
          <a:xfrm>
            <a:off x="1988684" y="774016"/>
            <a:ext cx="4136619" cy="3406559"/>
            <a:chOff x="835173" y="1476"/>
            <a:chExt cx="4136619" cy="3406559"/>
          </a:xfrm>
        </p:grpSpPr>
        <p:sp>
          <p:nvSpPr>
            <p:cNvPr id="118" name="Google Shape;118;p4"/>
            <p:cNvSpPr/>
            <p:nvPr/>
          </p:nvSpPr>
          <p:spPr>
            <a:xfrm rot="10800000">
              <a:off x="1110160" y="1476"/>
              <a:ext cx="3861632" cy="549974"/>
            </a:xfrm>
            <a:prstGeom prst="homePlate">
              <a:avLst>
                <a:gd fmla="val 50000" name="adj"/>
              </a:avLst>
            </a:prstGeom>
            <a:solidFill>
              <a:srgbClr val="4185F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4"/>
            <p:cNvSpPr txBox="1"/>
            <p:nvPr/>
          </p:nvSpPr>
          <p:spPr>
            <a:xfrm>
              <a:off x="1247653" y="1476"/>
              <a:ext cx="3724139" cy="5499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242500" spcFirstLastPara="1" rIns="184900" wrap="square" tIns="9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-US" sz="2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Framework?</a:t>
              </a: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835173" y="1476"/>
              <a:ext cx="549974" cy="549974"/>
            </a:xfrm>
            <a:prstGeom prst="ellipse">
              <a:avLst/>
            </a:prstGeom>
            <a:solidFill>
              <a:srgbClr val="BCCCFA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 rot="10800000">
              <a:off x="1110160" y="715622"/>
              <a:ext cx="3861632" cy="549974"/>
            </a:xfrm>
            <a:prstGeom prst="homePlate">
              <a:avLst>
                <a:gd fmla="val 50000" name="adj"/>
              </a:avLst>
            </a:prstGeom>
            <a:solidFill>
              <a:srgbClr val="4185F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4"/>
            <p:cNvSpPr txBox="1"/>
            <p:nvPr/>
          </p:nvSpPr>
          <p:spPr>
            <a:xfrm>
              <a:off x="1247653" y="715622"/>
              <a:ext cx="3724139" cy="5499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242500" spcFirstLastPara="1" rIns="184900" wrap="square" tIns="9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-US" sz="2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Database?</a:t>
              </a: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835173" y="715622"/>
              <a:ext cx="549974" cy="549974"/>
            </a:xfrm>
            <a:prstGeom prst="ellipse">
              <a:avLst/>
            </a:prstGeom>
            <a:solidFill>
              <a:srgbClr val="BCCCFA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 rot="10800000">
              <a:off x="1110160" y="1429768"/>
              <a:ext cx="3861632" cy="549974"/>
            </a:xfrm>
            <a:prstGeom prst="homePlate">
              <a:avLst>
                <a:gd fmla="val 50000" name="adj"/>
              </a:avLst>
            </a:prstGeom>
            <a:solidFill>
              <a:srgbClr val="4185F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 txBox="1"/>
            <p:nvPr/>
          </p:nvSpPr>
          <p:spPr>
            <a:xfrm>
              <a:off x="1247653" y="1429768"/>
              <a:ext cx="3724139" cy="5499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242500" spcFirstLastPara="1" rIns="184900" wrap="square" tIns="9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-US" sz="2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APIs?</a:t>
              </a: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835173" y="1429768"/>
              <a:ext cx="549974" cy="549974"/>
            </a:xfrm>
            <a:prstGeom prst="ellipse">
              <a:avLst/>
            </a:prstGeom>
            <a:solidFill>
              <a:srgbClr val="BCCCFA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 rot="10800000">
              <a:off x="1110160" y="2143914"/>
              <a:ext cx="3861632" cy="549974"/>
            </a:xfrm>
            <a:prstGeom prst="homePlate">
              <a:avLst>
                <a:gd fmla="val 50000" name="adj"/>
              </a:avLst>
            </a:prstGeom>
            <a:solidFill>
              <a:srgbClr val="4185F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4"/>
            <p:cNvSpPr txBox="1"/>
            <p:nvPr/>
          </p:nvSpPr>
          <p:spPr>
            <a:xfrm>
              <a:off x="1247653" y="2143914"/>
              <a:ext cx="3724139" cy="5499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242500" spcFirstLastPara="1" rIns="184900" wrap="square" tIns="9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-US" sz="2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ML?</a:t>
              </a: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835173" y="2143914"/>
              <a:ext cx="549974" cy="549974"/>
            </a:xfrm>
            <a:prstGeom prst="ellipse">
              <a:avLst/>
            </a:prstGeom>
            <a:solidFill>
              <a:srgbClr val="BCCCFA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 rot="10800000">
              <a:off x="1110160" y="2858061"/>
              <a:ext cx="3861632" cy="549974"/>
            </a:xfrm>
            <a:prstGeom prst="homePlate">
              <a:avLst>
                <a:gd fmla="val 50000" name="adj"/>
              </a:avLst>
            </a:prstGeom>
            <a:solidFill>
              <a:srgbClr val="4185F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4"/>
            <p:cNvSpPr txBox="1"/>
            <p:nvPr/>
          </p:nvSpPr>
          <p:spPr>
            <a:xfrm>
              <a:off x="1247653" y="2858061"/>
              <a:ext cx="3724139" cy="5499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242500" spcFirstLastPara="1" rIns="184900" wrap="square" tIns="9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-US" sz="2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Sky is the Limit?</a:t>
              </a: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835173" y="2858061"/>
              <a:ext cx="549974" cy="549974"/>
            </a:xfrm>
            <a:prstGeom prst="ellipse">
              <a:avLst/>
            </a:prstGeom>
            <a:solidFill>
              <a:srgbClr val="BCCCFA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33" name="Google Shape;133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2350" y="4538800"/>
            <a:ext cx="2118176" cy="53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6"/>
          <p:cNvPicPr preferRelativeResize="0"/>
          <p:nvPr/>
        </p:nvPicPr>
        <p:blipFill rotWithShape="1">
          <a:blip r:embed="rId3">
            <a:alphaModFix/>
          </a:blip>
          <a:srcRect b="0" l="35687" r="-1" t="0"/>
          <a:stretch/>
        </p:blipFill>
        <p:spPr>
          <a:xfrm flipH="1">
            <a:off x="-2" y="5"/>
            <a:ext cx="5856891" cy="5143703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6"/>
          <p:cNvSpPr txBox="1"/>
          <p:nvPr/>
        </p:nvSpPr>
        <p:spPr>
          <a:xfrm flipH="1">
            <a:off x="1633500" y="1269118"/>
            <a:ext cx="29385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ackathon 2022" id="140" name="Google Shape;140;p6"/>
          <p:cNvPicPr preferRelativeResize="0"/>
          <p:nvPr/>
        </p:nvPicPr>
        <p:blipFill rotWithShape="1">
          <a:blip r:embed="rId4">
            <a:alphaModFix/>
          </a:blip>
          <a:srcRect b="28936" l="11701" r="8638" t="13608"/>
          <a:stretch/>
        </p:blipFill>
        <p:spPr>
          <a:xfrm>
            <a:off x="5961054" y="1568668"/>
            <a:ext cx="3246008" cy="2341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1868218"/>
            <a:ext cx="4572000" cy="2884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1" y="4753082"/>
            <a:ext cx="4572001" cy="390418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6"/>
          <p:cNvSpPr txBox="1"/>
          <p:nvPr/>
        </p:nvSpPr>
        <p:spPr>
          <a:xfrm>
            <a:off x="0" y="1890656"/>
            <a:ext cx="40359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Lead: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Email:</a:t>
            </a:r>
            <a:b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Phone: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Member 1: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Email: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Phone: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Member 2 (Optional):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Email: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Phone: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Member 3 (Optional):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Email: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Phone:</a:t>
            </a:r>
            <a:endParaRPr/>
          </a:p>
        </p:txBody>
      </p:sp>
      <p:pic>
        <p:nvPicPr>
          <p:cNvPr id="144" name="Google Shape;144;p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04401" y="154775"/>
            <a:ext cx="2559300" cy="3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" y="0"/>
            <a:ext cx="914399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7"/>
          <p:cNvSpPr txBox="1"/>
          <p:nvPr/>
        </p:nvSpPr>
        <p:spPr>
          <a:xfrm>
            <a:off x="3579150" y="1473150"/>
            <a:ext cx="3014100" cy="1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1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7"/>
          <p:cNvSpPr/>
          <p:nvPr/>
        </p:nvSpPr>
        <p:spPr>
          <a:xfrm>
            <a:off x="1155900" y="775500"/>
            <a:ext cx="1845000" cy="1309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7"/>
          <p:cNvSpPr txBox="1"/>
          <p:nvPr/>
        </p:nvSpPr>
        <p:spPr>
          <a:xfrm>
            <a:off x="-2181580" y="4683718"/>
            <a:ext cx="9689100" cy="8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2274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2A2E3A"/>
                </a:solidFill>
                <a:latin typeface="Arial"/>
                <a:ea typeface="Arial"/>
                <a:cs typeface="Arial"/>
                <a:sym typeface="Arial"/>
              </a:rPr>
              <a:t>INSTRUCTION: You can remove this during Submission!</a:t>
            </a:r>
            <a:endParaRPr/>
          </a:p>
          <a:p>
            <a:pPr indent="0" lvl="0" marL="0" marR="0" rtl="0" algn="ctr">
              <a:lnSpc>
                <a:spcPct val="2274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2A2E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5100" y="1473150"/>
            <a:ext cx="3865126" cy="185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45100" y="910600"/>
            <a:ext cx="3865126" cy="61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69175" y="4295175"/>
            <a:ext cx="3091350" cy="77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22625" y="775500"/>
            <a:ext cx="1711575" cy="130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