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League Spartan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agueSpartan-regular.fntdata"/><Relationship Id="rId10" Type="http://schemas.openxmlformats.org/officeDocument/2006/relationships/slide" Target="slides/slide5.xml"/><Relationship Id="rId12" Type="http://schemas.openxmlformats.org/officeDocument/2006/relationships/font" Target="fonts/LeagueSpartan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8366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2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8070663" y="559350"/>
            <a:ext cx="9691203" cy="2533513"/>
          </a:xfrm>
          <a:custGeom>
            <a:rect b="b" l="l" r="r" t="t"/>
            <a:pathLst>
              <a:path extrusionOk="0" h="2533513" w="9691203">
                <a:moveTo>
                  <a:pt x="0" y="0"/>
                </a:moveTo>
                <a:lnTo>
                  <a:pt x="9691203" y="0"/>
                </a:lnTo>
                <a:lnTo>
                  <a:pt x="9691203" y="2533513"/>
                </a:lnTo>
                <a:lnTo>
                  <a:pt x="0" y="2533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499539" y="5859923"/>
            <a:ext cx="3816251" cy="1179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2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Name: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99539" y="6851476"/>
            <a:ext cx="4808835" cy="1179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2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Members: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99539" y="3866489"/>
            <a:ext cx="2537420" cy="1179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2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Domain: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99539" y="4819650"/>
            <a:ext cx="2460327" cy="1179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2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College: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88823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2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1028700" y="228600"/>
            <a:ext cx="11875444" cy="1926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16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1028700" y="2218123"/>
            <a:ext cx="16230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88823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2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1028700" y="228600"/>
            <a:ext cx="11875444" cy="1926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16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YOUR SOLUTION</a:t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>
            <a:off x="1028700" y="2199073"/>
            <a:ext cx="16230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8790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20" l="0" r="0" t="0"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1028700" y="228600"/>
            <a:ext cx="15137987" cy="1926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16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UNIQUENESS &amp; INNOVATION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1028700" y="2199073"/>
            <a:ext cx="16230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188823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20" l="0" r="0" t="0"/>
            </a:stretch>
          </a:blipFill>
          <a:ln>
            <a:noFill/>
          </a:ln>
        </p:spPr>
      </p:sp>
      <p:sp>
        <p:nvSpPr>
          <p:cNvPr id="116" name="Google Shape;116;p17"/>
          <p:cNvSpPr txBox="1"/>
          <p:nvPr/>
        </p:nvSpPr>
        <p:spPr>
          <a:xfrm>
            <a:off x="1028700" y="228600"/>
            <a:ext cx="16669385" cy="1926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16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SHOULD WE CHOOSE YOU?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1028700" y="2199073"/>
            <a:ext cx="16230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