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51A710-EA78-AC4D-8301-4EF58C7A1B01}" v="623" dt="2023-10-05T16:33:53.9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27"/>
    <p:restoredTop sz="94582"/>
  </p:normalViewPr>
  <p:slideViewPr>
    <p:cSldViewPr snapToGrid="0">
      <p:cViewPr varScale="1">
        <p:scale>
          <a:sx n="96" d="100"/>
          <a:sy n="96" d="100"/>
        </p:scale>
        <p:origin x="184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uhaimi, Muhammad Haziq Mirza" userId="b2fd21ce-71f4-4bcb-a701-b62942468583" providerId="ADAL" clId="{625054C5-FB1F-DF44-B68B-E804D04F03F4}"/>
    <pc:docChg chg="addSld">
      <pc:chgData name="Zuhaimi, Muhammad Haziq Mirza" userId="b2fd21ce-71f4-4bcb-a701-b62942468583" providerId="ADAL" clId="{625054C5-FB1F-DF44-B68B-E804D04F03F4}" dt="2023-10-02T19:18:37.840" v="1" actId="680"/>
      <pc:docMkLst>
        <pc:docMk/>
      </pc:docMkLst>
      <pc:sldChg chg="new">
        <pc:chgData name="Zuhaimi, Muhammad Haziq Mirza" userId="b2fd21ce-71f4-4bcb-a701-b62942468583" providerId="ADAL" clId="{625054C5-FB1F-DF44-B68B-E804D04F03F4}" dt="2023-10-02T19:18:02.287" v="0" actId="680"/>
        <pc:sldMkLst>
          <pc:docMk/>
          <pc:sldMk cId="3405419663" sldId="257"/>
        </pc:sldMkLst>
      </pc:sldChg>
      <pc:sldChg chg="new">
        <pc:chgData name="Zuhaimi, Muhammad Haziq Mirza" userId="b2fd21ce-71f4-4bcb-a701-b62942468583" providerId="ADAL" clId="{625054C5-FB1F-DF44-B68B-E804D04F03F4}" dt="2023-10-02T19:18:37.840" v="1" actId="680"/>
        <pc:sldMkLst>
          <pc:docMk/>
          <pc:sldMk cId="2524346497" sldId="258"/>
        </pc:sldMkLst>
      </pc:sldChg>
    </pc:docChg>
  </pc:docChgLst>
  <pc:docChgLst>
    <pc:chgData name="Naganoolil, Dev" userId="S::dev.naganoolil@mavs.uta.edu::97ade0c5-3f3f-4ea6-a0ed-e641e4a6b469" providerId="AD" clId="Web-{B47D50EB-373F-4FA7-A18F-52E1E4AB9882}"/>
    <pc:docChg chg="modSld addMainMaster delMainMaster">
      <pc:chgData name="Naganoolil, Dev" userId="S::dev.naganoolil@mavs.uta.edu::97ade0c5-3f3f-4ea6-a0ed-e641e4a6b469" providerId="AD" clId="Web-{B47D50EB-373F-4FA7-A18F-52E1E4AB9882}" dt="2023-10-02T19:18:36.479" v="0"/>
      <pc:docMkLst>
        <pc:docMk/>
      </pc:docMkLst>
      <pc:sldChg chg="modSp mod modClrScheme chgLayout">
        <pc:chgData name="Naganoolil, Dev" userId="S::dev.naganoolil@mavs.uta.edu::97ade0c5-3f3f-4ea6-a0ed-e641e4a6b469" providerId="AD" clId="Web-{B47D50EB-373F-4FA7-A18F-52E1E4AB9882}" dt="2023-10-02T19:18:36.479" v="0"/>
        <pc:sldMkLst>
          <pc:docMk/>
          <pc:sldMk cId="1337252178" sldId="256"/>
        </pc:sldMkLst>
        <pc:spChg chg="mod ord">
          <ac:chgData name="Naganoolil, Dev" userId="S::dev.naganoolil@mavs.uta.edu::97ade0c5-3f3f-4ea6-a0ed-e641e4a6b469" providerId="AD" clId="Web-{B47D50EB-373F-4FA7-A18F-52E1E4AB9882}" dt="2023-10-02T19:18:36.479" v="0"/>
          <ac:spMkLst>
            <pc:docMk/>
            <pc:sldMk cId="1337252178" sldId="256"/>
            <ac:spMk id="2" creationId="{7B9898D3-E598-B3EE-0A7D-F590E749C247}"/>
          </ac:spMkLst>
        </pc:spChg>
        <pc:spChg chg="mod ord">
          <ac:chgData name="Naganoolil, Dev" userId="S::dev.naganoolil@mavs.uta.edu::97ade0c5-3f3f-4ea6-a0ed-e641e4a6b469" providerId="AD" clId="Web-{B47D50EB-373F-4FA7-A18F-52E1E4AB9882}" dt="2023-10-02T19:18:36.479" v="0"/>
          <ac:spMkLst>
            <pc:docMk/>
            <pc:sldMk cId="1337252178" sldId="256"/>
            <ac:spMk id="3" creationId="{5BFB8F0E-F3F9-2486-D6F6-4DE0231D32CC}"/>
          </ac:spMkLst>
        </pc:spChg>
      </pc:sldChg>
      <pc:sldChg chg="modSp mod modClrScheme chgLayout">
        <pc:chgData name="Naganoolil, Dev" userId="S::dev.naganoolil@mavs.uta.edu::97ade0c5-3f3f-4ea6-a0ed-e641e4a6b469" providerId="AD" clId="Web-{B47D50EB-373F-4FA7-A18F-52E1E4AB9882}" dt="2023-10-02T19:18:36.479" v="0"/>
        <pc:sldMkLst>
          <pc:docMk/>
          <pc:sldMk cId="3405419663" sldId="257"/>
        </pc:sldMkLst>
        <pc:spChg chg="mod ord">
          <ac:chgData name="Naganoolil, Dev" userId="S::dev.naganoolil@mavs.uta.edu::97ade0c5-3f3f-4ea6-a0ed-e641e4a6b469" providerId="AD" clId="Web-{B47D50EB-373F-4FA7-A18F-52E1E4AB9882}" dt="2023-10-02T19:18:36.479" v="0"/>
          <ac:spMkLst>
            <pc:docMk/>
            <pc:sldMk cId="3405419663" sldId="257"/>
            <ac:spMk id="2" creationId="{DAF2AC20-E4B8-0DAC-7877-23D9FC6A295A}"/>
          </ac:spMkLst>
        </pc:spChg>
        <pc:spChg chg="mod ord">
          <ac:chgData name="Naganoolil, Dev" userId="S::dev.naganoolil@mavs.uta.edu::97ade0c5-3f3f-4ea6-a0ed-e641e4a6b469" providerId="AD" clId="Web-{B47D50EB-373F-4FA7-A18F-52E1E4AB9882}" dt="2023-10-02T19:18:36.479" v="0"/>
          <ac:spMkLst>
            <pc:docMk/>
            <pc:sldMk cId="3405419663" sldId="257"/>
            <ac:spMk id="3" creationId="{FF96BB00-50A2-4B43-86FE-2BD5ED2A6E45}"/>
          </ac:spMkLst>
        </pc:spChg>
      </pc:sldChg>
      <pc:sldMasterChg chg="del delSldLayout">
        <pc:chgData name="Naganoolil, Dev" userId="S::dev.naganoolil@mavs.uta.edu::97ade0c5-3f3f-4ea6-a0ed-e641e4a6b469" providerId="AD" clId="Web-{B47D50EB-373F-4FA7-A18F-52E1E4AB9882}" dt="2023-10-02T19:18:36.479" v="0"/>
        <pc:sldMasterMkLst>
          <pc:docMk/>
          <pc:sldMasterMk cId="3570284679" sldId="2147483648"/>
        </pc:sldMasterMkLst>
        <pc:sldLayoutChg chg="del">
          <pc:chgData name="Naganoolil, Dev" userId="S::dev.naganoolil@mavs.uta.edu::97ade0c5-3f3f-4ea6-a0ed-e641e4a6b469" providerId="AD" clId="Web-{B47D50EB-373F-4FA7-A18F-52E1E4AB9882}" dt="2023-10-02T19:18:36.479" v="0"/>
          <pc:sldLayoutMkLst>
            <pc:docMk/>
            <pc:sldMasterMk cId="3570284679" sldId="2147483648"/>
            <pc:sldLayoutMk cId="139332268" sldId="2147483649"/>
          </pc:sldLayoutMkLst>
        </pc:sldLayoutChg>
        <pc:sldLayoutChg chg="del">
          <pc:chgData name="Naganoolil, Dev" userId="S::dev.naganoolil@mavs.uta.edu::97ade0c5-3f3f-4ea6-a0ed-e641e4a6b469" providerId="AD" clId="Web-{B47D50EB-373F-4FA7-A18F-52E1E4AB9882}" dt="2023-10-02T19:18:36.479" v="0"/>
          <pc:sldLayoutMkLst>
            <pc:docMk/>
            <pc:sldMasterMk cId="3570284679" sldId="2147483648"/>
            <pc:sldLayoutMk cId="1917743155" sldId="2147483650"/>
          </pc:sldLayoutMkLst>
        </pc:sldLayoutChg>
        <pc:sldLayoutChg chg="del">
          <pc:chgData name="Naganoolil, Dev" userId="S::dev.naganoolil@mavs.uta.edu::97ade0c5-3f3f-4ea6-a0ed-e641e4a6b469" providerId="AD" clId="Web-{B47D50EB-373F-4FA7-A18F-52E1E4AB9882}" dt="2023-10-02T19:18:36.479" v="0"/>
          <pc:sldLayoutMkLst>
            <pc:docMk/>
            <pc:sldMasterMk cId="3570284679" sldId="2147483648"/>
            <pc:sldLayoutMk cId="254908273" sldId="2147483651"/>
          </pc:sldLayoutMkLst>
        </pc:sldLayoutChg>
        <pc:sldLayoutChg chg="del">
          <pc:chgData name="Naganoolil, Dev" userId="S::dev.naganoolil@mavs.uta.edu::97ade0c5-3f3f-4ea6-a0ed-e641e4a6b469" providerId="AD" clId="Web-{B47D50EB-373F-4FA7-A18F-52E1E4AB9882}" dt="2023-10-02T19:18:36.479" v="0"/>
          <pc:sldLayoutMkLst>
            <pc:docMk/>
            <pc:sldMasterMk cId="3570284679" sldId="2147483648"/>
            <pc:sldLayoutMk cId="3405127807" sldId="2147483652"/>
          </pc:sldLayoutMkLst>
        </pc:sldLayoutChg>
        <pc:sldLayoutChg chg="del">
          <pc:chgData name="Naganoolil, Dev" userId="S::dev.naganoolil@mavs.uta.edu::97ade0c5-3f3f-4ea6-a0ed-e641e4a6b469" providerId="AD" clId="Web-{B47D50EB-373F-4FA7-A18F-52E1E4AB9882}" dt="2023-10-02T19:18:36.479" v="0"/>
          <pc:sldLayoutMkLst>
            <pc:docMk/>
            <pc:sldMasterMk cId="3570284679" sldId="2147483648"/>
            <pc:sldLayoutMk cId="1598355604" sldId="2147483653"/>
          </pc:sldLayoutMkLst>
        </pc:sldLayoutChg>
        <pc:sldLayoutChg chg="del">
          <pc:chgData name="Naganoolil, Dev" userId="S::dev.naganoolil@mavs.uta.edu::97ade0c5-3f3f-4ea6-a0ed-e641e4a6b469" providerId="AD" clId="Web-{B47D50EB-373F-4FA7-A18F-52E1E4AB9882}" dt="2023-10-02T19:18:36.479" v="0"/>
          <pc:sldLayoutMkLst>
            <pc:docMk/>
            <pc:sldMasterMk cId="3570284679" sldId="2147483648"/>
            <pc:sldLayoutMk cId="2462344397" sldId="2147483654"/>
          </pc:sldLayoutMkLst>
        </pc:sldLayoutChg>
        <pc:sldLayoutChg chg="del">
          <pc:chgData name="Naganoolil, Dev" userId="S::dev.naganoolil@mavs.uta.edu::97ade0c5-3f3f-4ea6-a0ed-e641e4a6b469" providerId="AD" clId="Web-{B47D50EB-373F-4FA7-A18F-52E1E4AB9882}" dt="2023-10-02T19:18:36.479" v="0"/>
          <pc:sldLayoutMkLst>
            <pc:docMk/>
            <pc:sldMasterMk cId="3570284679" sldId="2147483648"/>
            <pc:sldLayoutMk cId="1293825767" sldId="2147483655"/>
          </pc:sldLayoutMkLst>
        </pc:sldLayoutChg>
        <pc:sldLayoutChg chg="del">
          <pc:chgData name="Naganoolil, Dev" userId="S::dev.naganoolil@mavs.uta.edu::97ade0c5-3f3f-4ea6-a0ed-e641e4a6b469" providerId="AD" clId="Web-{B47D50EB-373F-4FA7-A18F-52E1E4AB9882}" dt="2023-10-02T19:18:36.479" v="0"/>
          <pc:sldLayoutMkLst>
            <pc:docMk/>
            <pc:sldMasterMk cId="3570284679" sldId="2147483648"/>
            <pc:sldLayoutMk cId="4138961993" sldId="2147483656"/>
          </pc:sldLayoutMkLst>
        </pc:sldLayoutChg>
        <pc:sldLayoutChg chg="del">
          <pc:chgData name="Naganoolil, Dev" userId="S::dev.naganoolil@mavs.uta.edu::97ade0c5-3f3f-4ea6-a0ed-e641e4a6b469" providerId="AD" clId="Web-{B47D50EB-373F-4FA7-A18F-52E1E4AB9882}" dt="2023-10-02T19:18:36.479" v="0"/>
          <pc:sldLayoutMkLst>
            <pc:docMk/>
            <pc:sldMasterMk cId="3570284679" sldId="2147483648"/>
            <pc:sldLayoutMk cId="2440582506" sldId="2147483657"/>
          </pc:sldLayoutMkLst>
        </pc:sldLayoutChg>
        <pc:sldLayoutChg chg="del">
          <pc:chgData name="Naganoolil, Dev" userId="S::dev.naganoolil@mavs.uta.edu::97ade0c5-3f3f-4ea6-a0ed-e641e4a6b469" providerId="AD" clId="Web-{B47D50EB-373F-4FA7-A18F-52E1E4AB9882}" dt="2023-10-02T19:18:36.479" v="0"/>
          <pc:sldLayoutMkLst>
            <pc:docMk/>
            <pc:sldMasterMk cId="3570284679" sldId="2147483648"/>
            <pc:sldLayoutMk cId="2418199879" sldId="2147483658"/>
          </pc:sldLayoutMkLst>
        </pc:sldLayoutChg>
        <pc:sldLayoutChg chg="del">
          <pc:chgData name="Naganoolil, Dev" userId="S::dev.naganoolil@mavs.uta.edu::97ade0c5-3f3f-4ea6-a0ed-e641e4a6b469" providerId="AD" clId="Web-{B47D50EB-373F-4FA7-A18F-52E1E4AB9882}" dt="2023-10-02T19:18:36.479" v="0"/>
          <pc:sldLayoutMkLst>
            <pc:docMk/>
            <pc:sldMasterMk cId="3570284679" sldId="2147483648"/>
            <pc:sldLayoutMk cId="990592322" sldId="2147483659"/>
          </pc:sldLayoutMkLst>
        </pc:sldLayoutChg>
      </pc:sldMasterChg>
      <pc:sldMasterChg chg="add addSldLayout modSldLayout">
        <pc:chgData name="Naganoolil, Dev" userId="S::dev.naganoolil@mavs.uta.edu::97ade0c5-3f3f-4ea6-a0ed-e641e4a6b469" providerId="AD" clId="Web-{B47D50EB-373F-4FA7-A18F-52E1E4AB9882}" dt="2023-10-02T19:18:36.479" v="0"/>
        <pc:sldMasterMkLst>
          <pc:docMk/>
          <pc:sldMasterMk cId="1915695210" sldId="2147483660"/>
        </pc:sldMasterMkLst>
        <pc:sldLayoutChg chg="add mod replId">
          <pc:chgData name="Naganoolil, Dev" userId="S::dev.naganoolil@mavs.uta.edu::97ade0c5-3f3f-4ea6-a0ed-e641e4a6b469" providerId="AD" clId="Web-{B47D50EB-373F-4FA7-A18F-52E1E4AB9882}" dt="2023-10-02T19:18:36.479" v="0"/>
          <pc:sldLayoutMkLst>
            <pc:docMk/>
            <pc:sldMasterMk cId="1915695210" sldId="2147483660"/>
            <pc:sldLayoutMk cId="1363394231" sldId="2147483661"/>
          </pc:sldLayoutMkLst>
        </pc:sldLayoutChg>
        <pc:sldLayoutChg chg="add mod replId">
          <pc:chgData name="Naganoolil, Dev" userId="S::dev.naganoolil@mavs.uta.edu::97ade0c5-3f3f-4ea6-a0ed-e641e4a6b469" providerId="AD" clId="Web-{B47D50EB-373F-4FA7-A18F-52E1E4AB9882}" dt="2023-10-02T19:18:36.479" v="0"/>
          <pc:sldLayoutMkLst>
            <pc:docMk/>
            <pc:sldMasterMk cId="1915695210" sldId="2147483660"/>
            <pc:sldLayoutMk cId="1803480954" sldId="2147483662"/>
          </pc:sldLayoutMkLst>
        </pc:sldLayoutChg>
        <pc:sldLayoutChg chg="add mod replId">
          <pc:chgData name="Naganoolil, Dev" userId="S::dev.naganoolil@mavs.uta.edu::97ade0c5-3f3f-4ea6-a0ed-e641e4a6b469" providerId="AD" clId="Web-{B47D50EB-373F-4FA7-A18F-52E1E4AB9882}" dt="2023-10-02T19:18:36.479" v="0"/>
          <pc:sldLayoutMkLst>
            <pc:docMk/>
            <pc:sldMasterMk cId="1915695210" sldId="2147483660"/>
            <pc:sldLayoutMk cId="2884758825" sldId="2147483663"/>
          </pc:sldLayoutMkLst>
        </pc:sldLayoutChg>
        <pc:sldLayoutChg chg="add mod replId">
          <pc:chgData name="Naganoolil, Dev" userId="S::dev.naganoolil@mavs.uta.edu::97ade0c5-3f3f-4ea6-a0ed-e641e4a6b469" providerId="AD" clId="Web-{B47D50EB-373F-4FA7-A18F-52E1E4AB9882}" dt="2023-10-02T19:18:36.479" v="0"/>
          <pc:sldLayoutMkLst>
            <pc:docMk/>
            <pc:sldMasterMk cId="1915695210" sldId="2147483660"/>
            <pc:sldLayoutMk cId="249835932" sldId="2147483664"/>
          </pc:sldLayoutMkLst>
        </pc:sldLayoutChg>
        <pc:sldLayoutChg chg="add mod replId">
          <pc:chgData name="Naganoolil, Dev" userId="S::dev.naganoolil@mavs.uta.edu::97ade0c5-3f3f-4ea6-a0ed-e641e4a6b469" providerId="AD" clId="Web-{B47D50EB-373F-4FA7-A18F-52E1E4AB9882}" dt="2023-10-02T19:18:36.479" v="0"/>
          <pc:sldLayoutMkLst>
            <pc:docMk/>
            <pc:sldMasterMk cId="1915695210" sldId="2147483660"/>
            <pc:sldLayoutMk cId="3376052748" sldId="2147483665"/>
          </pc:sldLayoutMkLst>
        </pc:sldLayoutChg>
        <pc:sldLayoutChg chg="add mod replId">
          <pc:chgData name="Naganoolil, Dev" userId="S::dev.naganoolil@mavs.uta.edu::97ade0c5-3f3f-4ea6-a0ed-e641e4a6b469" providerId="AD" clId="Web-{B47D50EB-373F-4FA7-A18F-52E1E4AB9882}" dt="2023-10-02T19:18:36.479" v="0"/>
          <pc:sldLayoutMkLst>
            <pc:docMk/>
            <pc:sldMasterMk cId="1915695210" sldId="2147483660"/>
            <pc:sldLayoutMk cId="3213846211" sldId="2147483666"/>
          </pc:sldLayoutMkLst>
        </pc:sldLayoutChg>
        <pc:sldLayoutChg chg="add mod replId">
          <pc:chgData name="Naganoolil, Dev" userId="S::dev.naganoolil@mavs.uta.edu::97ade0c5-3f3f-4ea6-a0ed-e641e4a6b469" providerId="AD" clId="Web-{B47D50EB-373F-4FA7-A18F-52E1E4AB9882}" dt="2023-10-02T19:18:36.479" v="0"/>
          <pc:sldLayoutMkLst>
            <pc:docMk/>
            <pc:sldMasterMk cId="1915695210" sldId="2147483660"/>
            <pc:sldLayoutMk cId="2602449556" sldId="2147483667"/>
          </pc:sldLayoutMkLst>
        </pc:sldLayoutChg>
        <pc:sldLayoutChg chg="add mod replId">
          <pc:chgData name="Naganoolil, Dev" userId="S::dev.naganoolil@mavs.uta.edu::97ade0c5-3f3f-4ea6-a0ed-e641e4a6b469" providerId="AD" clId="Web-{B47D50EB-373F-4FA7-A18F-52E1E4AB9882}" dt="2023-10-02T19:18:36.479" v="0"/>
          <pc:sldLayoutMkLst>
            <pc:docMk/>
            <pc:sldMasterMk cId="1915695210" sldId="2147483660"/>
            <pc:sldLayoutMk cId="2978853931" sldId="2147483668"/>
          </pc:sldLayoutMkLst>
        </pc:sldLayoutChg>
        <pc:sldLayoutChg chg="add mod replId">
          <pc:chgData name="Naganoolil, Dev" userId="S::dev.naganoolil@mavs.uta.edu::97ade0c5-3f3f-4ea6-a0ed-e641e4a6b469" providerId="AD" clId="Web-{B47D50EB-373F-4FA7-A18F-52E1E4AB9882}" dt="2023-10-02T19:18:36.479" v="0"/>
          <pc:sldLayoutMkLst>
            <pc:docMk/>
            <pc:sldMasterMk cId="1915695210" sldId="2147483660"/>
            <pc:sldLayoutMk cId="1303926506" sldId="2147483669"/>
          </pc:sldLayoutMkLst>
        </pc:sldLayoutChg>
        <pc:sldLayoutChg chg="add mod replId">
          <pc:chgData name="Naganoolil, Dev" userId="S::dev.naganoolil@mavs.uta.edu::97ade0c5-3f3f-4ea6-a0ed-e641e4a6b469" providerId="AD" clId="Web-{B47D50EB-373F-4FA7-A18F-52E1E4AB9882}" dt="2023-10-02T19:18:36.479" v="0"/>
          <pc:sldLayoutMkLst>
            <pc:docMk/>
            <pc:sldMasterMk cId="1915695210" sldId="2147483660"/>
            <pc:sldLayoutMk cId="2000782866" sldId="2147483670"/>
          </pc:sldLayoutMkLst>
        </pc:sldLayoutChg>
        <pc:sldLayoutChg chg="add mod replId">
          <pc:chgData name="Naganoolil, Dev" userId="S::dev.naganoolil@mavs.uta.edu::97ade0c5-3f3f-4ea6-a0ed-e641e4a6b469" providerId="AD" clId="Web-{B47D50EB-373F-4FA7-A18F-52E1E4AB9882}" dt="2023-10-02T19:18:36.479" v="0"/>
          <pc:sldLayoutMkLst>
            <pc:docMk/>
            <pc:sldMasterMk cId="1915695210" sldId="2147483660"/>
            <pc:sldLayoutMk cId="1935229820" sldId="2147483671"/>
          </pc:sldLayoutMkLst>
        </pc:sldLayoutChg>
      </pc:sldMasterChg>
    </pc:docChg>
  </pc:docChgLst>
  <pc:docChgLst>
    <pc:chgData name="Naganoolil, Dev" userId="S::dev.naganoolil@mavs.uta.edu::97ade0c5-3f3f-4ea6-a0ed-e641e4a6b469" providerId="AD" clId="Web-{C31D4EB0-EAB2-4B9C-A35C-B17FEC6ED1A9}"/>
    <pc:docChg chg="modSld">
      <pc:chgData name="Naganoolil, Dev" userId="S::dev.naganoolil@mavs.uta.edu::97ade0c5-3f3f-4ea6-a0ed-e641e4a6b469" providerId="AD" clId="Web-{C31D4EB0-EAB2-4B9C-A35C-B17FEC6ED1A9}" dt="2023-10-02T19:17:51.501" v="3" actId="20577"/>
      <pc:docMkLst>
        <pc:docMk/>
      </pc:docMkLst>
      <pc:sldChg chg="modSp">
        <pc:chgData name="Naganoolil, Dev" userId="S::dev.naganoolil@mavs.uta.edu::97ade0c5-3f3f-4ea6-a0ed-e641e4a6b469" providerId="AD" clId="Web-{C31D4EB0-EAB2-4B9C-A35C-B17FEC6ED1A9}" dt="2023-10-02T19:17:51.501" v="3" actId="20577"/>
        <pc:sldMkLst>
          <pc:docMk/>
          <pc:sldMk cId="1337252178" sldId="256"/>
        </pc:sldMkLst>
        <pc:spChg chg="mod">
          <ac:chgData name="Naganoolil, Dev" userId="S::dev.naganoolil@mavs.uta.edu::97ade0c5-3f3f-4ea6-a0ed-e641e4a6b469" providerId="AD" clId="Web-{C31D4EB0-EAB2-4B9C-A35C-B17FEC6ED1A9}" dt="2023-10-02T19:17:51.501" v="3" actId="20577"/>
          <ac:spMkLst>
            <pc:docMk/>
            <pc:sldMk cId="1337252178" sldId="256"/>
            <ac:spMk id="3" creationId="{5BFB8F0E-F3F9-2486-D6F6-4DE0231D32CC}"/>
          </ac:spMkLst>
        </pc:spChg>
      </pc:sldChg>
    </pc:docChg>
  </pc:docChgLst>
  <pc:docChgLst>
    <pc:chgData name="Naganoolil, Dev" userId="S::dev.naganoolil@mavs.uta.edu::97ade0c5-3f3f-4ea6-a0ed-e641e4a6b469" providerId="AD" clId="Web-{1735BD9B-9888-4BEA-B0E9-76122B7C2988}"/>
    <pc:docChg chg="modSld">
      <pc:chgData name="Naganoolil, Dev" userId="S::dev.naganoolil@mavs.uta.edu::97ade0c5-3f3f-4ea6-a0ed-e641e4a6b469" providerId="AD" clId="Web-{1735BD9B-9888-4BEA-B0E9-76122B7C2988}" dt="2023-10-02T19:17:25.868" v="13" actId="20577"/>
      <pc:docMkLst>
        <pc:docMk/>
      </pc:docMkLst>
      <pc:sldChg chg="modSp">
        <pc:chgData name="Naganoolil, Dev" userId="S::dev.naganoolil@mavs.uta.edu::97ade0c5-3f3f-4ea6-a0ed-e641e4a6b469" providerId="AD" clId="Web-{1735BD9B-9888-4BEA-B0E9-76122B7C2988}" dt="2023-10-02T19:17:25.868" v="13" actId="20577"/>
        <pc:sldMkLst>
          <pc:docMk/>
          <pc:sldMk cId="1337252178" sldId="256"/>
        </pc:sldMkLst>
        <pc:spChg chg="mod">
          <ac:chgData name="Naganoolil, Dev" userId="S::dev.naganoolil@mavs.uta.edu::97ade0c5-3f3f-4ea6-a0ed-e641e4a6b469" providerId="AD" clId="Web-{1735BD9B-9888-4BEA-B0E9-76122B7C2988}" dt="2023-10-02T19:17:17.913" v="5" actId="20577"/>
          <ac:spMkLst>
            <pc:docMk/>
            <pc:sldMk cId="1337252178" sldId="256"/>
            <ac:spMk id="2" creationId="{7B9898D3-E598-B3EE-0A7D-F590E749C247}"/>
          </ac:spMkLst>
        </pc:spChg>
        <pc:spChg chg="mod">
          <ac:chgData name="Naganoolil, Dev" userId="S::dev.naganoolil@mavs.uta.edu::97ade0c5-3f3f-4ea6-a0ed-e641e4a6b469" providerId="AD" clId="Web-{1735BD9B-9888-4BEA-B0E9-76122B7C2988}" dt="2023-10-02T19:17:25.868" v="13" actId="20577"/>
          <ac:spMkLst>
            <pc:docMk/>
            <pc:sldMk cId="1337252178" sldId="256"/>
            <ac:spMk id="3" creationId="{5BFB8F0E-F3F9-2486-D6F6-4DE0231D32CC}"/>
          </ac:spMkLst>
        </pc:spChg>
      </pc:sldChg>
    </pc:docChg>
  </pc:docChgLst>
  <pc:docChgLst>
    <pc:chgData name="Naganoolil, Dev" userId="S::dev.naganoolil@mavs.uta.edu::97ade0c5-3f3f-4ea6-a0ed-e641e4a6b469" providerId="AD" clId="Web-{269D69EE-1F72-4026-B896-93B404570B06}"/>
    <pc:docChg chg="modSld">
      <pc:chgData name="Naganoolil, Dev" userId="S::dev.naganoolil@mavs.uta.edu::97ade0c5-3f3f-4ea6-a0ed-e641e4a6b469" providerId="AD" clId="Web-{269D69EE-1F72-4026-B896-93B404570B06}" dt="2023-10-04T20:54:31.089" v="68" actId="20577"/>
      <pc:docMkLst>
        <pc:docMk/>
      </pc:docMkLst>
      <pc:sldChg chg="modSp">
        <pc:chgData name="Naganoolil, Dev" userId="S::dev.naganoolil@mavs.uta.edu::97ade0c5-3f3f-4ea6-a0ed-e641e4a6b469" providerId="AD" clId="Web-{269D69EE-1F72-4026-B896-93B404570B06}" dt="2023-10-04T20:54:31.089" v="68" actId="20577"/>
        <pc:sldMkLst>
          <pc:docMk/>
          <pc:sldMk cId="2524346497" sldId="258"/>
        </pc:sldMkLst>
        <pc:graphicFrameChg chg="modGraphic">
          <ac:chgData name="Naganoolil, Dev" userId="S::dev.naganoolil@mavs.uta.edu::97ade0c5-3f3f-4ea6-a0ed-e641e4a6b469" providerId="AD" clId="Web-{269D69EE-1F72-4026-B896-93B404570B06}" dt="2023-10-04T20:54:31.089" v="68" actId="20577"/>
          <ac:graphicFrameMkLst>
            <pc:docMk/>
            <pc:sldMk cId="2524346497" sldId="258"/>
            <ac:graphicFrameMk id="33" creationId="{823C64F9-9DF2-3CDC-7985-9EE0F36FBE2A}"/>
          </ac:graphicFrameMkLst>
        </pc:graphicFrameChg>
      </pc:sldChg>
    </pc:docChg>
  </pc:docChgLst>
  <pc:docChgLst>
    <pc:chgData name="Zaharudin, Muhammad Nabel" userId="S::muhammad.zaharudin@mavs.uta.edu::a6b4f0d3-297d-424f-8c47-37fa8e241d4d" providerId="AD" clId="Web-{FFF33FC6-F02B-46D6-962D-733134CD492C}"/>
    <pc:docChg chg="modSld">
      <pc:chgData name="Zaharudin, Muhammad Nabel" userId="S::muhammad.zaharudin@mavs.uta.edu::a6b4f0d3-297d-424f-8c47-37fa8e241d4d" providerId="AD" clId="Web-{FFF33FC6-F02B-46D6-962D-733134CD492C}" dt="2023-10-02T19:32:18.603" v="105" actId="20577"/>
      <pc:docMkLst>
        <pc:docMk/>
      </pc:docMkLst>
      <pc:sldChg chg="modSp">
        <pc:chgData name="Zaharudin, Muhammad Nabel" userId="S::muhammad.zaharudin@mavs.uta.edu::a6b4f0d3-297d-424f-8c47-37fa8e241d4d" providerId="AD" clId="Web-{FFF33FC6-F02B-46D6-962D-733134CD492C}" dt="2023-10-02T19:18:25.185" v="44" actId="20577"/>
        <pc:sldMkLst>
          <pc:docMk/>
          <pc:sldMk cId="1337252178" sldId="256"/>
        </pc:sldMkLst>
        <pc:spChg chg="mod">
          <ac:chgData name="Zaharudin, Muhammad Nabel" userId="S::muhammad.zaharudin@mavs.uta.edu::a6b4f0d3-297d-424f-8c47-37fa8e241d4d" providerId="AD" clId="Web-{FFF33FC6-F02B-46D6-962D-733134CD492C}" dt="2023-10-02T19:18:25.185" v="44" actId="20577"/>
          <ac:spMkLst>
            <pc:docMk/>
            <pc:sldMk cId="1337252178" sldId="256"/>
            <ac:spMk id="3" creationId="{5BFB8F0E-F3F9-2486-D6F6-4DE0231D32CC}"/>
          </ac:spMkLst>
        </pc:spChg>
      </pc:sldChg>
      <pc:sldChg chg="modSp">
        <pc:chgData name="Zaharudin, Muhammad Nabel" userId="S::muhammad.zaharudin@mavs.uta.edu::a6b4f0d3-297d-424f-8c47-37fa8e241d4d" providerId="AD" clId="Web-{FFF33FC6-F02B-46D6-962D-733134CD492C}" dt="2023-10-02T19:32:18.603" v="105" actId="20577"/>
        <pc:sldMkLst>
          <pc:docMk/>
          <pc:sldMk cId="2524346497" sldId="258"/>
        </pc:sldMkLst>
        <pc:spChg chg="mod">
          <ac:chgData name="Zaharudin, Muhammad Nabel" userId="S::muhammad.zaharudin@mavs.uta.edu::a6b4f0d3-297d-424f-8c47-37fa8e241d4d" providerId="AD" clId="Web-{FFF33FC6-F02B-46D6-962D-733134CD492C}" dt="2023-10-02T19:32:18.603" v="105" actId="20577"/>
          <ac:spMkLst>
            <pc:docMk/>
            <pc:sldMk cId="2524346497" sldId="258"/>
            <ac:spMk id="3" creationId="{70F3D84A-625D-A18C-8716-1290FE6270A6}"/>
          </ac:spMkLst>
        </pc:spChg>
      </pc:sldChg>
    </pc:docChg>
  </pc:docChgLst>
  <pc:docChgLst>
    <pc:chgData name="Naganoolil, Dev" userId="97ade0c5-3f3f-4ea6-a0ed-e641e4a6b469" providerId="ADAL" clId="{DC51A710-EA78-AC4D-8301-4EF58C7A1B01}"/>
    <pc:docChg chg="undo redo custSel addSld delSld modSld">
      <pc:chgData name="Naganoolil, Dev" userId="97ade0c5-3f3f-4ea6-a0ed-e641e4a6b469" providerId="ADAL" clId="{DC51A710-EA78-AC4D-8301-4EF58C7A1B01}" dt="2023-10-05T16:33:56.866" v="699" actId="26606"/>
      <pc:docMkLst>
        <pc:docMk/>
      </pc:docMkLst>
      <pc:sldChg chg="addSp delSp modSp mod setBg">
        <pc:chgData name="Naganoolil, Dev" userId="97ade0c5-3f3f-4ea6-a0ed-e641e4a6b469" providerId="ADAL" clId="{DC51A710-EA78-AC4D-8301-4EF58C7A1B01}" dt="2023-10-05T16:23:12.169" v="638" actId="26606"/>
        <pc:sldMkLst>
          <pc:docMk/>
          <pc:sldMk cId="1337252178" sldId="256"/>
        </pc:sldMkLst>
        <pc:spChg chg="mod">
          <ac:chgData name="Naganoolil, Dev" userId="97ade0c5-3f3f-4ea6-a0ed-e641e4a6b469" providerId="ADAL" clId="{DC51A710-EA78-AC4D-8301-4EF58C7A1B01}" dt="2023-10-05T16:23:12.169" v="638" actId="26606"/>
          <ac:spMkLst>
            <pc:docMk/>
            <pc:sldMk cId="1337252178" sldId="256"/>
            <ac:spMk id="2" creationId="{7B9898D3-E598-B3EE-0A7D-F590E749C247}"/>
          </ac:spMkLst>
        </pc:spChg>
        <pc:spChg chg="mod">
          <ac:chgData name="Naganoolil, Dev" userId="97ade0c5-3f3f-4ea6-a0ed-e641e4a6b469" providerId="ADAL" clId="{DC51A710-EA78-AC4D-8301-4EF58C7A1B01}" dt="2023-10-05T16:23:12.169" v="638" actId="26606"/>
          <ac:spMkLst>
            <pc:docMk/>
            <pc:sldMk cId="1337252178" sldId="256"/>
            <ac:spMk id="3" creationId="{5BFB8F0E-F3F9-2486-D6F6-4DE0231D32CC}"/>
          </ac:spMkLst>
        </pc:spChg>
        <pc:spChg chg="add del">
          <ac:chgData name="Naganoolil, Dev" userId="97ade0c5-3f3f-4ea6-a0ed-e641e4a6b469" providerId="ADAL" clId="{DC51A710-EA78-AC4D-8301-4EF58C7A1B01}" dt="2023-10-02T19:19:13.395" v="6" actId="26606"/>
          <ac:spMkLst>
            <pc:docMk/>
            <pc:sldMk cId="1337252178" sldId="256"/>
            <ac:spMk id="8" creationId="{A8DB9CD9-59B1-4D73-BC4C-98796A48EF9B}"/>
          </ac:spMkLst>
        </pc:spChg>
        <pc:spChg chg="add del">
          <ac:chgData name="Naganoolil, Dev" userId="97ade0c5-3f3f-4ea6-a0ed-e641e4a6b469" providerId="ADAL" clId="{DC51A710-EA78-AC4D-8301-4EF58C7A1B01}" dt="2023-10-02T19:19:11.909" v="4" actId="26606"/>
          <ac:spMkLst>
            <pc:docMk/>
            <pc:sldMk cId="1337252178" sldId="256"/>
            <ac:spMk id="10" creationId="{A3363022-C969-41E9-8EB2-E4C94908C1FA}"/>
          </ac:spMkLst>
        </pc:spChg>
        <pc:spChg chg="add del">
          <ac:chgData name="Naganoolil, Dev" userId="97ade0c5-3f3f-4ea6-a0ed-e641e4a6b469" providerId="ADAL" clId="{DC51A710-EA78-AC4D-8301-4EF58C7A1B01}" dt="2023-10-02T19:19:11.909" v="4" actId="26606"/>
          <ac:spMkLst>
            <pc:docMk/>
            <pc:sldMk cId="1337252178" sldId="256"/>
            <ac:spMk id="12" creationId="{8D1AD6B3-BE88-4CEB-BA17-790657CC4729}"/>
          </ac:spMkLst>
        </pc:spChg>
        <pc:spChg chg="add del">
          <ac:chgData name="Naganoolil, Dev" userId="97ade0c5-3f3f-4ea6-a0ed-e641e4a6b469" providerId="ADAL" clId="{DC51A710-EA78-AC4D-8301-4EF58C7A1B01}" dt="2023-10-02T19:19:13.395" v="6" actId="26606"/>
          <ac:spMkLst>
            <pc:docMk/>
            <pc:sldMk cId="1337252178" sldId="256"/>
            <ac:spMk id="20" creationId="{8874A6A9-41FF-4E33-AFA8-F9F81436A59E}"/>
          </ac:spMkLst>
        </pc:spChg>
        <pc:spChg chg="add del">
          <ac:chgData name="Naganoolil, Dev" userId="97ade0c5-3f3f-4ea6-a0ed-e641e4a6b469" providerId="ADAL" clId="{DC51A710-EA78-AC4D-8301-4EF58C7A1B01}" dt="2023-10-05T16:23:12.169" v="638" actId="26606"/>
          <ac:spMkLst>
            <pc:docMk/>
            <pc:sldMk cId="1337252178" sldId="256"/>
            <ac:spMk id="27" creationId="{A3363022-C969-41E9-8EB2-E4C94908C1FA}"/>
          </ac:spMkLst>
        </pc:spChg>
        <pc:spChg chg="add del">
          <ac:chgData name="Naganoolil, Dev" userId="97ade0c5-3f3f-4ea6-a0ed-e641e4a6b469" providerId="ADAL" clId="{DC51A710-EA78-AC4D-8301-4EF58C7A1B01}" dt="2023-10-05T16:23:12.169" v="638" actId="26606"/>
          <ac:spMkLst>
            <pc:docMk/>
            <pc:sldMk cId="1337252178" sldId="256"/>
            <ac:spMk id="28" creationId="{8D1AD6B3-BE88-4CEB-BA17-790657CC4729}"/>
          </ac:spMkLst>
        </pc:spChg>
        <pc:spChg chg="add del">
          <ac:chgData name="Naganoolil, Dev" userId="97ade0c5-3f3f-4ea6-a0ed-e641e4a6b469" providerId="ADAL" clId="{DC51A710-EA78-AC4D-8301-4EF58C7A1B01}" dt="2023-10-05T16:23:12.157" v="637" actId="26606"/>
          <ac:spMkLst>
            <pc:docMk/>
            <pc:sldMk cId="1337252178" sldId="256"/>
            <ac:spMk id="35" creationId="{B7BD7FCF-A254-4A97-A15C-319B67622677}"/>
          </ac:spMkLst>
        </pc:spChg>
        <pc:spChg chg="add del">
          <ac:chgData name="Naganoolil, Dev" userId="97ade0c5-3f3f-4ea6-a0ed-e641e4a6b469" providerId="ADAL" clId="{DC51A710-EA78-AC4D-8301-4EF58C7A1B01}" dt="2023-10-05T16:23:12.157" v="637" actId="26606"/>
          <ac:spMkLst>
            <pc:docMk/>
            <pc:sldMk cId="1337252178" sldId="256"/>
            <ac:spMk id="37" creationId="{52FFAF72-6204-4676-9C6F-9A4CC4D91805}"/>
          </ac:spMkLst>
        </pc:spChg>
        <pc:spChg chg="add">
          <ac:chgData name="Naganoolil, Dev" userId="97ade0c5-3f3f-4ea6-a0ed-e641e4a6b469" providerId="ADAL" clId="{DC51A710-EA78-AC4D-8301-4EF58C7A1B01}" dt="2023-10-05T16:23:12.169" v="638" actId="26606"/>
          <ac:spMkLst>
            <pc:docMk/>
            <pc:sldMk cId="1337252178" sldId="256"/>
            <ac:spMk id="39" creationId="{9EE6F773-742A-491A-9A00-A2A150DF500A}"/>
          </ac:spMkLst>
        </pc:spChg>
        <pc:spChg chg="add">
          <ac:chgData name="Naganoolil, Dev" userId="97ade0c5-3f3f-4ea6-a0ed-e641e4a6b469" providerId="ADAL" clId="{DC51A710-EA78-AC4D-8301-4EF58C7A1B01}" dt="2023-10-05T16:23:12.169" v="638" actId="26606"/>
          <ac:spMkLst>
            <pc:docMk/>
            <pc:sldMk cId="1337252178" sldId="256"/>
            <ac:spMk id="40" creationId="{3301E07F-4F79-4B58-8698-EF24DC1ECDBF}"/>
          </ac:spMkLst>
        </pc:spChg>
        <pc:spChg chg="add">
          <ac:chgData name="Naganoolil, Dev" userId="97ade0c5-3f3f-4ea6-a0ed-e641e4a6b469" providerId="ADAL" clId="{DC51A710-EA78-AC4D-8301-4EF58C7A1B01}" dt="2023-10-05T16:23:12.169" v="638" actId="26606"/>
          <ac:spMkLst>
            <pc:docMk/>
            <pc:sldMk cId="1337252178" sldId="256"/>
            <ac:spMk id="41" creationId="{E58B2195-5055-402F-A3E7-53FF0E4980C3}"/>
          </ac:spMkLst>
        </pc:spChg>
        <pc:grpChg chg="add del">
          <ac:chgData name="Naganoolil, Dev" userId="97ade0c5-3f3f-4ea6-a0ed-e641e4a6b469" providerId="ADAL" clId="{DC51A710-EA78-AC4D-8301-4EF58C7A1B01}" dt="2023-10-02T19:19:11.909" v="4" actId="26606"/>
          <ac:grpSpMkLst>
            <pc:docMk/>
            <pc:sldMk cId="1337252178" sldId="256"/>
            <ac:grpSpMk id="14" creationId="{89D1390B-7E13-4B4F-9CB2-391063412E54}"/>
          </ac:grpSpMkLst>
        </pc:grpChg>
        <pc:grpChg chg="add del">
          <ac:chgData name="Naganoolil, Dev" userId="97ade0c5-3f3f-4ea6-a0ed-e641e4a6b469" providerId="ADAL" clId="{DC51A710-EA78-AC4D-8301-4EF58C7A1B01}" dt="2023-10-02T19:19:13.395" v="6" actId="26606"/>
          <ac:grpSpMkLst>
            <pc:docMk/>
            <pc:sldMk cId="1337252178" sldId="256"/>
            <ac:grpSpMk id="21" creationId="{721D730E-1F97-4071-B143-B05E6D2599BC}"/>
          </ac:grpSpMkLst>
        </pc:grpChg>
        <pc:grpChg chg="add del">
          <ac:chgData name="Naganoolil, Dev" userId="97ade0c5-3f3f-4ea6-a0ed-e641e4a6b469" providerId="ADAL" clId="{DC51A710-EA78-AC4D-8301-4EF58C7A1B01}" dt="2023-10-05T16:23:12.169" v="638" actId="26606"/>
          <ac:grpSpMkLst>
            <pc:docMk/>
            <pc:sldMk cId="1337252178" sldId="256"/>
            <ac:grpSpMk id="30" creationId="{89D1390B-7E13-4B4F-9CB2-391063412E54}"/>
          </ac:grpSpMkLst>
        </pc:grpChg>
        <pc:picChg chg="add del">
          <ac:chgData name="Naganoolil, Dev" userId="97ade0c5-3f3f-4ea6-a0ed-e641e4a6b469" providerId="ADAL" clId="{DC51A710-EA78-AC4D-8301-4EF58C7A1B01}" dt="2023-10-02T19:19:11.909" v="4" actId="26606"/>
          <ac:picMkLst>
            <pc:docMk/>
            <pc:sldMk cId="1337252178" sldId="256"/>
            <ac:picMk id="7" creationId="{F8545655-A96A-67B6-3BF5-030A8402FA32}"/>
          </ac:picMkLst>
        </pc:picChg>
        <pc:picChg chg="add mod">
          <ac:chgData name="Naganoolil, Dev" userId="97ade0c5-3f3f-4ea6-a0ed-e641e4a6b469" providerId="ADAL" clId="{DC51A710-EA78-AC4D-8301-4EF58C7A1B01}" dt="2023-10-05T16:23:12.169" v="638" actId="26606"/>
          <ac:picMkLst>
            <pc:docMk/>
            <pc:sldMk cId="1337252178" sldId="256"/>
            <ac:picMk id="29" creationId="{F8545655-A96A-67B6-3BF5-030A8402FA32}"/>
          </ac:picMkLst>
        </pc:picChg>
      </pc:sldChg>
      <pc:sldChg chg="addSp delSp modSp mod setBg">
        <pc:chgData name="Naganoolil, Dev" userId="97ade0c5-3f3f-4ea6-a0ed-e641e4a6b469" providerId="ADAL" clId="{DC51A710-EA78-AC4D-8301-4EF58C7A1B01}" dt="2023-10-05T16:26:06.193" v="681" actId="20577"/>
        <pc:sldMkLst>
          <pc:docMk/>
          <pc:sldMk cId="3405419663" sldId="257"/>
        </pc:sldMkLst>
        <pc:spChg chg="mod">
          <ac:chgData name="Naganoolil, Dev" userId="97ade0c5-3f3f-4ea6-a0ed-e641e4a6b469" providerId="ADAL" clId="{DC51A710-EA78-AC4D-8301-4EF58C7A1B01}" dt="2023-10-02T19:20:53.539" v="168" actId="26606"/>
          <ac:spMkLst>
            <pc:docMk/>
            <pc:sldMk cId="3405419663" sldId="257"/>
            <ac:spMk id="2" creationId="{DAF2AC20-E4B8-0DAC-7877-23D9FC6A295A}"/>
          </ac:spMkLst>
        </pc:spChg>
        <pc:spChg chg="mod">
          <ac:chgData name="Naganoolil, Dev" userId="97ade0c5-3f3f-4ea6-a0ed-e641e4a6b469" providerId="ADAL" clId="{DC51A710-EA78-AC4D-8301-4EF58C7A1B01}" dt="2023-10-05T16:26:06.193" v="681" actId="20577"/>
          <ac:spMkLst>
            <pc:docMk/>
            <pc:sldMk cId="3405419663" sldId="257"/>
            <ac:spMk id="3" creationId="{FF96BB00-50A2-4B43-86FE-2BD5ED2A6E45}"/>
          </ac:spMkLst>
        </pc:spChg>
        <pc:spChg chg="add del">
          <ac:chgData name="Naganoolil, Dev" userId="97ade0c5-3f3f-4ea6-a0ed-e641e4a6b469" providerId="ADAL" clId="{DC51A710-EA78-AC4D-8301-4EF58C7A1B01}" dt="2023-10-02T19:20:53.545" v="169" actId="26606"/>
          <ac:spMkLst>
            <pc:docMk/>
            <pc:sldMk cId="3405419663" sldId="257"/>
            <ac:spMk id="9" creationId="{F13C74B1-5B17-4795-BED0-7140497B445A}"/>
          </ac:spMkLst>
        </pc:spChg>
        <pc:spChg chg="add del">
          <ac:chgData name="Naganoolil, Dev" userId="97ade0c5-3f3f-4ea6-a0ed-e641e4a6b469" providerId="ADAL" clId="{DC51A710-EA78-AC4D-8301-4EF58C7A1B01}" dt="2023-10-02T19:20:53.545" v="169" actId="26606"/>
          <ac:spMkLst>
            <pc:docMk/>
            <pc:sldMk cId="3405419663" sldId="257"/>
            <ac:spMk id="11" creationId="{D4974D33-8DC5-464E-8C6D-BE58F0669C17}"/>
          </ac:spMkLst>
        </pc:spChg>
        <pc:spChg chg="add del">
          <ac:chgData name="Naganoolil, Dev" userId="97ade0c5-3f3f-4ea6-a0ed-e641e4a6b469" providerId="ADAL" clId="{DC51A710-EA78-AC4D-8301-4EF58C7A1B01}" dt="2023-10-02T19:20:52.656" v="166" actId="26606"/>
          <ac:spMkLst>
            <pc:docMk/>
            <pc:sldMk cId="3405419663" sldId="257"/>
            <ac:spMk id="16" creationId="{F13C74B1-5B17-4795-BED0-7140497B445A}"/>
          </ac:spMkLst>
        </pc:spChg>
        <pc:spChg chg="add del">
          <ac:chgData name="Naganoolil, Dev" userId="97ade0c5-3f3f-4ea6-a0ed-e641e4a6b469" providerId="ADAL" clId="{DC51A710-EA78-AC4D-8301-4EF58C7A1B01}" dt="2023-10-02T19:20:52.656" v="166" actId="26606"/>
          <ac:spMkLst>
            <pc:docMk/>
            <pc:sldMk cId="3405419663" sldId="257"/>
            <ac:spMk id="18" creationId="{D4974D33-8DC5-464E-8C6D-BE58F0669C17}"/>
          </ac:spMkLst>
        </pc:spChg>
        <pc:spChg chg="add del">
          <ac:chgData name="Naganoolil, Dev" userId="97ade0c5-3f3f-4ea6-a0ed-e641e4a6b469" providerId="ADAL" clId="{DC51A710-EA78-AC4D-8301-4EF58C7A1B01}" dt="2023-10-02T19:20:53.539" v="168" actId="26606"/>
          <ac:spMkLst>
            <pc:docMk/>
            <pc:sldMk cId="3405419663" sldId="257"/>
            <ac:spMk id="20" creationId="{04812C46-200A-4DEB-A05E-3ED6C68C2387}"/>
          </ac:spMkLst>
        </pc:spChg>
        <pc:spChg chg="add del">
          <ac:chgData name="Naganoolil, Dev" userId="97ade0c5-3f3f-4ea6-a0ed-e641e4a6b469" providerId="ADAL" clId="{DC51A710-EA78-AC4D-8301-4EF58C7A1B01}" dt="2023-10-02T19:20:53.539" v="168" actId="26606"/>
          <ac:spMkLst>
            <pc:docMk/>
            <pc:sldMk cId="3405419663" sldId="257"/>
            <ac:spMk id="21" creationId="{D1EA859B-E555-4109-94F3-6700E046E008}"/>
          </ac:spMkLst>
        </pc:spChg>
        <pc:spChg chg="add">
          <ac:chgData name="Naganoolil, Dev" userId="97ade0c5-3f3f-4ea6-a0ed-e641e4a6b469" providerId="ADAL" clId="{DC51A710-EA78-AC4D-8301-4EF58C7A1B01}" dt="2023-10-02T19:20:53.545" v="169" actId="26606"/>
          <ac:spMkLst>
            <pc:docMk/>
            <pc:sldMk cId="3405419663" sldId="257"/>
            <ac:spMk id="23" creationId="{F13C74B1-5B17-4795-BED0-7140497B445A}"/>
          </ac:spMkLst>
        </pc:spChg>
        <pc:spChg chg="add">
          <ac:chgData name="Naganoolil, Dev" userId="97ade0c5-3f3f-4ea6-a0ed-e641e4a6b469" providerId="ADAL" clId="{DC51A710-EA78-AC4D-8301-4EF58C7A1B01}" dt="2023-10-02T19:20:53.545" v="169" actId="26606"/>
          <ac:spMkLst>
            <pc:docMk/>
            <pc:sldMk cId="3405419663" sldId="257"/>
            <ac:spMk id="24" creationId="{D4974D33-8DC5-464E-8C6D-BE58F0669C17}"/>
          </ac:spMkLst>
        </pc:spChg>
        <pc:picChg chg="add mod ord">
          <ac:chgData name="Naganoolil, Dev" userId="97ade0c5-3f3f-4ea6-a0ed-e641e4a6b469" providerId="ADAL" clId="{DC51A710-EA78-AC4D-8301-4EF58C7A1B01}" dt="2023-10-02T19:20:53.545" v="169" actId="26606"/>
          <ac:picMkLst>
            <pc:docMk/>
            <pc:sldMk cId="3405419663" sldId="257"/>
            <ac:picMk id="5" creationId="{AC4B064C-6CD1-421E-C26C-7BD8D3475210}"/>
          </ac:picMkLst>
        </pc:picChg>
      </pc:sldChg>
      <pc:sldChg chg="addSp delSp modSp mod setBg">
        <pc:chgData name="Naganoolil, Dev" userId="97ade0c5-3f3f-4ea6-a0ed-e641e4a6b469" providerId="ADAL" clId="{DC51A710-EA78-AC4D-8301-4EF58C7A1B01}" dt="2023-10-02T19:32:53.726" v="610" actId="26606"/>
        <pc:sldMkLst>
          <pc:docMk/>
          <pc:sldMk cId="2524346497" sldId="258"/>
        </pc:sldMkLst>
        <pc:spChg chg="mod">
          <ac:chgData name="Naganoolil, Dev" userId="97ade0c5-3f3f-4ea6-a0ed-e641e4a6b469" providerId="ADAL" clId="{DC51A710-EA78-AC4D-8301-4EF58C7A1B01}" dt="2023-10-02T19:32:53.712" v="609" actId="26606"/>
          <ac:spMkLst>
            <pc:docMk/>
            <pc:sldMk cId="2524346497" sldId="258"/>
            <ac:spMk id="2" creationId="{8CD5E64A-72E8-19F9-F416-6DC4FA3EF91C}"/>
          </ac:spMkLst>
        </pc:spChg>
        <pc:spChg chg="add del mod">
          <ac:chgData name="Naganoolil, Dev" userId="97ade0c5-3f3f-4ea6-a0ed-e641e4a6b469" providerId="ADAL" clId="{DC51A710-EA78-AC4D-8301-4EF58C7A1B01}" dt="2023-10-02T19:32:53.726" v="610" actId="26606"/>
          <ac:spMkLst>
            <pc:docMk/>
            <pc:sldMk cId="2524346497" sldId="258"/>
            <ac:spMk id="3" creationId="{70F3D84A-625D-A18C-8716-1290FE6270A6}"/>
          </ac:spMkLst>
        </pc:spChg>
        <pc:spChg chg="add del">
          <ac:chgData name="Naganoolil, Dev" userId="97ade0c5-3f3f-4ea6-a0ed-e641e4a6b469" providerId="ADAL" clId="{DC51A710-EA78-AC4D-8301-4EF58C7A1B01}" dt="2023-10-02T19:32:45.542" v="603" actId="26606"/>
          <ac:spMkLst>
            <pc:docMk/>
            <pc:sldMk cId="2524346497" sldId="258"/>
            <ac:spMk id="9" creationId="{2C61293E-6EBE-43EF-A52C-9BEBFD7679D4}"/>
          </ac:spMkLst>
        </pc:spChg>
        <pc:spChg chg="add del">
          <ac:chgData name="Naganoolil, Dev" userId="97ade0c5-3f3f-4ea6-a0ed-e641e4a6b469" providerId="ADAL" clId="{DC51A710-EA78-AC4D-8301-4EF58C7A1B01}" dt="2023-10-02T19:32:45.542" v="603" actId="26606"/>
          <ac:spMkLst>
            <pc:docMk/>
            <pc:sldMk cId="2524346497" sldId="258"/>
            <ac:spMk id="11" creationId="{21540236-BFD5-4A9D-8840-4703E7F76825}"/>
          </ac:spMkLst>
        </pc:spChg>
        <pc:spChg chg="add del">
          <ac:chgData name="Naganoolil, Dev" userId="97ade0c5-3f3f-4ea6-a0ed-e641e4a6b469" providerId="ADAL" clId="{DC51A710-EA78-AC4D-8301-4EF58C7A1B01}" dt="2023-10-02T19:32:46.606" v="605" actId="26606"/>
          <ac:spMkLst>
            <pc:docMk/>
            <pc:sldMk cId="2524346497" sldId="258"/>
            <ac:spMk id="13" creationId="{F13C74B1-5B17-4795-BED0-7140497B445A}"/>
          </ac:spMkLst>
        </pc:spChg>
        <pc:spChg chg="add del">
          <ac:chgData name="Naganoolil, Dev" userId="97ade0c5-3f3f-4ea6-a0ed-e641e4a6b469" providerId="ADAL" clId="{DC51A710-EA78-AC4D-8301-4EF58C7A1B01}" dt="2023-10-02T19:32:46.606" v="605" actId="26606"/>
          <ac:spMkLst>
            <pc:docMk/>
            <pc:sldMk cId="2524346497" sldId="258"/>
            <ac:spMk id="14" creationId="{D4974D33-8DC5-464E-8C6D-BE58F0669C17}"/>
          </ac:spMkLst>
        </pc:spChg>
        <pc:spChg chg="add del">
          <ac:chgData name="Naganoolil, Dev" userId="97ade0c5-3f3f-4ea6-a0ed-e641e4a6b469" providerId="ADAL" clId="{DC51A710-EA78-AC4D-8301-4EF58C7A1B01}" dt="2023-10-02T19:32:48.642" v="607" actId="26606"/>
          <ac:spMkLst>
            <pc:docMk/>
            <pc:sldMk cId="2524346497" sldId="258"/>
            <ac:spMk id="17" creationId="{2C61293E-6EBE-43EF-A52C-9BEBFD7679D4}"/>
          </ac:spMkLst>
        </pc:spChg>
        <pc:spChg chg="add del">
          <ac:chgData name="Naganoolil, Dev" userId="97ade0c5-3f3f-4ea6-a0ed-e641e4a6b469" providerId="ADAL" clId="{DC51A710-EA78-AC4D-8301-4EF58C7A1B01}" dt="2023-10-02T19:32:48.642" v="607" actId="26606"/>
          <ac:spMkLst>
            <pc:docMk/>
            <pc:sldMk cId="2524346497" sldId="258"/>
            <ac:spMk id="19" creationId="{21540236-BFD5-4A9D-8840-4703E7F76825}"/>
          </ac:spMkLst>
        </pc:spChg>
        <pc:spChg chg="add del">
          <ac:chgData name="Naganoolil, Dev" userId="97ade0c5-3f3f-4ea6-a0ed-e641e4a6b469" providerId="ADAL" clId="{DC51A710-EA78-AC4D-8301-4EF58C7A1B01}" dt="2023-10-02T19:32:53.712" v="609" actId="26606"/>
          <ac:spMkLst>
            <pc:docMk/>
            <pc:sldMk cId="2524346497" sldId="258"/>
            <ac:spMk id="24" creationId="{345A976A-8DE3-4B67-B94B-2044FDD12899}"/>
          </ac:spMkLst>
        </pc:spChg>
        <pc:spChg chg="add del">
          <ac:chgData name="Naganoolil, Dev" userId="97ade0c5-3f3f-4ea6-a0ed-e641e4a6b469" providerId="ADAL" clId="{DC51A710-EA78-AC4D-8301-4EF58C7A1B01}" dt="2023-10-02T19:32:53.712" v="609" actId="26606"/>
          <ac:spMkLst>
            <pc:docMk/>
            <pc:sldMk cId="2524346497" sldId="258"/>
            <ac:spMk id="25" creationId="{6EAAA1B9-2DDB-49C9-A037-A523D2F13C15}"/>
          </ac:spMkLst>
        </pc:spChg>
        <pc:grpChg chg="add del">
          <ac:chgData name="Naganoolil, Dev" userId="97ade0c5-3f3f-4ea6-a0ed-e641e4a6b469" providerId="ADAL" clId="{DC51A710-EA78-AC4D-8301-4EF58C7A1B01}" dt="2023-10-02T19:32:53.712" v="609" actId="26606"/>
          <ac:grpSpMkLst>
            <pc:docMk/>
            <pc:sldMk cId="2524346497" sldId="258"/>
            <ac:grpSpMk id="26" creationId="{B441F8D5-EBCE-4FB9-91A9-3425971C1F99}"/>
          </ac:grpSpMkLst>
        </pc:grpChg>
        <pc:grpChg chg="add del">
          <ac:chgData name="Naganoolil, Dev" userId="97ade0c5-3f3f-4ea6-a0ed-e641e4a6b469" providerId="ADAL" clId="{DC51A710-EA78-AC4D-8301-4EF58C7A1B01}" dt="2023-10-02T19:32:53.712" v="609" actId="26606"/>
          <ac:grpSpMkLst>
            <pc:docMk/>
            <pc:sldMk cId="2524346497" sldId="258"/>
            <ac:grpSpMk id="30" creationId="{08701F99-7E4C-4B92-A4B5-307CDFB7A4DE}"/>
          </ac:grpSpMkLst>
        </pc:grpChg>
        <pc:graphicFrameChg chg="add del">
          <ac:chgData name="Naganoolil, Dev" userId="97ade0c5-3f3f-4ea6-a0ed-e641e4a6b469" providerId="ADAL" clId="{DC51A710-EA78-AC4D-8301-4EF58C7A1B01}" dt="2023-10-02T19:32:53.712" v="609" actId="26606"/>
          <ac:graphicFrameMkLst>
            <pc:docMk/>
            <pc:sldMk cId="2524346497" sldId="258"/>
            <ac:graphicFrameMk id="31" creationId="{F6996E13-3E66-C6D0-41E5-4FD6A61DB3C4}"/>
          </ac:graphicFrameMkLst>
        </pc:graphicFrameChg>
        <pc:graphicFrameChg chg="add">
          <ac:chgData name="Naganoolil, Dev" userId="97ade0c5-3f3f-4ea6-a0ed-e641e4a6b469" providerId="ADAL" clId="{DC51A710-EA78-AC4D-8301-4EF58C7A1B01}" dt="2023-10-02T19:32:53.726" v="610" actId="26606"/>
          <ac:graphicFrameMkLst>
            <pc:docMk/>
            <pc:sldMk cId="2524346497" sldId="258"/>
            <ac:graphicFrameMk id="33" creationId="{823C64F9-9DF2-3CDC-7985-9EE0F36FBE2A}"/>
          </ac:graphicFrameMkLst>
        </pc:graphicFrameChg>
        <pc:picChg chg="add del">
          <ac:chgData name="Naganoolil, Dev" userId="97ade0c5-3f3f-4ea6-a0ed-e641e4a6b469" providerId="ADAL" clId="{DC51A710-EA78-AC4D-8301-4EF58C7A1B01}" dt="2023-10-02T19:32:45.542" v="603" actId="26606"/>
          <ac:picMkLst>
            <pc:docMk/>
            <pc:sldMk cId="2524346497" sldId="258"/>
            <ac:picMk id="5" creationId="{12256661-52AD-F288-2A98-82C0FAC31EDB}"/>
          </ac:picMkLst>
        </pc:picChg>
        <pc:picChg chg="add del">
          <ac:chgData name="Naganoolil, Dev" userId="97ade0c5-3f3f-4ea6-a0ed-e641e4a6b469" providerId="ADAL" clId="{DC51A710-EA78-AC4D-8301-4EF58C7A1B01}" dt="2023-10-02T19:32:46.606" v="605" actId="26606"/>
          <ac:picMkLst>
            <pc:docMk/>
            <pc:sldMk cId="2524346497" sldId="258"/>
            <ac:picMk id="15" creationId="{33845426-9AA5-3AC6-47B8-F038C61429AE}"/>
          </ac:picMkLst>
        </pc:picChg>
        <pc:picChg chg="add del">
          <ac:chgData name="Naganoolil, Dev" userId="97ade0c5-3f3f-4ea6-a0ed-e641e4a6b469" providerId="ADAL" clId="{DC51A710-EA78-AC4D-8301-4EF58C7A1B01}" dt="2023-10-02T19:32:48.642" v="607" actId="26606"/>
          <ac:picMkLst>
            <pc:docMk/>
            <pc:sldMk cId="2524346497" sldId="258"/>
            <ac:picMk id="18" creationId="{12256661-52AD-F288-2A98-82C0FAC31EDB}"/>
          </ac:picMkLst>
        </pc:picChg>
      </pc:sldChg>
      <pc:sldChg chg="addSp delSp modSp new mod setBg">
        <pc:chgData name="Naganoolil, Dev" userId="97ade0c5-3f3f-4ea6-a0ed-e641e4a6b469" providerId="ADAL" clId="{DC51A710-EA78-AC4D-8301-4EF58C7A1B01}" dt="2023-10-05T16:22:08.148" v="617" actId="26606"/>
        <pc:sldMkLst>
          <pc:docMk/>
          <pc:sldMk cId="484077747" sldId="259"/>
        </pc:sldMkLst>
        <pc:spChg chg="del">
          <ac:chgData name="Naganoolil, Dev" userId="97ade0c5-3f3f-4ea6-a0ed-e641e4a6b469" providerId="ADAL" clId="{DC51A710-EA78-AC4D-8301-4EF58C7A1B01}" dt="2023-10-05T16:21:45.931" v="614" actId="478"/>
          <ac:spMkLst>
            <pc:docMk/>
            <pc:sldMk cId="484077747" sldId="259"/>
            <ac:spMk id="2" creationId="{5041862F-D5C3-800A-B7E5-B2F29FA8D170}"/>
          </ac:spMkLst>
        </pc:spChg>
        <pc:spChg chg="del">
          <ac:chgData name="Naganoolil, Dev" userId="97ade0c5-3f3f-4ea6-a0ed-e641e4a6b469" providerId="ADAL" clId="{DC51A710-EA78-AC4D-8301-4EF58C7A1B01}" dt="2023-10-05T16:21:47.121" v="615" actId="478"/>
          <ac:spMkLst>
            <pc:docMk/>
            <pc:sldMk cId="484077747" sldId="259"/>
            <ac:spMk id="3" creationId="{520BF1F0-A211-EB8A-8FD0-8FD76DB7782F}"/>
          </ac:spMkLst>
        </pc:spChg>
        <pc:spChg chg="add">
          <ac:chgData name="Naganoolil, Dev" userId="97ade0c5-3f3f-4ea6-a0ed-e641e4a6b469" providerId="ADAL" clId="{DC51A710-EA78-AC4D-8301-4EF58C7A1B01}" dt="2023-10-05T16:22:08.148" v="617" actId="26606"/>
          <ac:spMkLst>
            <pc:docMk/>
            <pc:sldMk cId="484077747" sldId="259"/>
            <ac:spMk id="10" creationId="{7BDAC5B6-20CE-447F-8BA1-F2274AC7AE5B}"/>
          </ac:spMkLst>
        </pc:spChg>
        <pc:spChg chg="add">
          <ac:chgData name="Naganoolil, Dev" userId="97ade0c5-3f3f-4ea6-a0ed-e641e4a6b469" providerId="ADAL" clId="{DC51A710-EA78-AC4D-8301-4EF58C7A1B01}" dt="2023-10-05T16:22:08.148" v="617" actId="26606"/>
          <ac:spMkLst>
            <pc:docMk/>
            <pc:sldMk cId="484077747" sldId="259"/>
            <ac:spMk id="12" creationId="{D1D22B31-BF8F-446B-9009-8A251FB177CB}"/>
          </ac:spMkLst>
        </pc:spChg>
        <pc:picChg chg="add mod">
          <ac:chgData name="Naganoolil, Dev" userId="97ade0c5-3f3f-4ea6-a0ed-e641e4a6b469" providerId="ADAL" clId="{DC51A710-EA78-AC4D-8301-4EF58C7A1B01}" dt="2023-10-05T16:22:08.148" v="617" actId="26606"/>
          <ac:picMkLst>
            <pc:docMk/>
            <pc:sldMk cId="484077747" sldId="259"/>
            <ac:picMk id="5" creationId="{47FD38A5-70B6-1413-F78C-FC5CB86D1D24}"/>
          </ac:picMkLst>
        </pc:picChg>
      </pc:sldChg>
      <pc:sldChg chg="addSp delSp modSp add mod setBg delDesignElem">
        <pc:chgData name="Naganoolil, Dev" userId="97ade0c5-3f3f-4ea6-a0ed-e641e4a6b469" providerId="ADAL" clId="{DC51A710-EA78-AC4D-8301-4EF58C7A1B01}" dt="2023-10-05T16:24:38.846" v="658" actId="478"/>
        <pc:sldMkLst>
          <pc:docMk/>
          <pc:sldMk cId="2542968322" sldId="260"/>
        </pc:sldMkLst>
        <pc:spChg chg="mod">
          <ac:chgData name="Naganoolil, Dev" userId="97ade0c5-3f3f-4ea6-a0ed-e641e4a6b469" providerId="ADAL" clId="{DC51A710-EA78-AC4D-8301-4EF58C7A1B01}" dt="2023-10-05T16:24:07.331" v="651" actId="26606"/>
          <ac:spMkLst>
            <pc:docMk/>
            <pc:sldMk cId="2542968322" sldId="260"/>
            <ac:spMk id="2" creationId="{BDF0A091-3068-8B4B-4773-7E7DB15535F3}"/>
          </ac:spMkLst>
        </pc:spChg>
        <pc:spChg chg="add del mod">
          <ac:chgData name="Naganoolil, Dev" userId="97ade0c5-3f3f-4ea6-a0ed-e641e4a6b469" providerId="ADAL" clId="{DC51A710-EA78-AC4D-8301-4EF58C7A1B01}" dt="2023-10-05T16:24:38.846" v="658" actId="478"/>
          <ac:spMkLst>
            <pc:docMk/>
            <pc:sldMk cId="2542968322" sldId="260"/>
            <ac:spMk id="4" creationId="{695C130E-8F76-24BB-955F-6F1937C4FB66}"/>
          </ac:spMkLst>
        </pc:spChg>
        <pc:spChg chg="mod">
          <ac:chgData name="Naganoolil, Dev" userId="97ade0c5-3f3f-4ea6-a0ed-e641e4a6b469" providerId="ADAL" clId="{DC51A710-EA78-AC4D-8301-4EF58C7A1B01}" dt="2023-10-05T16:24:07.331" v="651" actId="26606"/>
          <ac:spMkLst>
            <pc:docMk/>
            <pc:sldMk cId="2542968322" sldId="260"/>
            <ac:spMk id="8" creationId="{FE3DA1AA-4BBD-31B3-0380-BB0333A77B3A}"/>
          </ac:spMkLst>
        </pc:spChg>
        <pc:spChg chg="mod ord">
          <ac:chgData name="Naganoolil, Dev" userId="97ade0c5-3f3f-4ea6-a0ed-e641e4a6b469" providerId="ADAL" clId="{DC51A710-EA78-AC4D-8301-4EF58C7A1B01}" dt="2023-10-05T16:24:07.331" v="651" actId="26606"/>
          <ac:spMkLst>
            <pc:docMk/>
            <pc:sldMk cId="2542968322" sldId="260"/>
            <ac:spMk id="10" creationId="{1708E09F-170D-14D7-B0A7-90CEA3BF602E}"/>
          </ac:spMkLst>
        </pc:spChg>
        <pc:spChg chg="mod">
          <ac:chgData name="Naganoolil, Dev" userId="97ade0c5-3f3f-4ea6-a0ed-e641e4a6b469" providerId="ADAL" clId="{DC51A710-EA78-AC4D-8301-4EF58C7A1B01}" dt="2023-10-05T16:24:07.331" v="651" actId="26606"/>
          <ac:spMkLst>
            <pc:docMk/>
            <pc:sldMk cId="2542968322" sldId="260"/>
            <ac:spMk id="12" creationId="{F76A1578-4BAB-8672-0768-2FB5B6E7D8CD}"/>
          </ac:spMkLst>
        </pc:spChg>
        <pc:spChg chg="del">
          <ac:chgData name="Naganoolil, Dev" userId="97ade0c5-3f3f-4ea6-a0ed-e641e4a6b469" providerId="ADAL" clId="{DC51A710-EA78-AC4D-8301-4EF58C7A1B01}" dt="2023-10-05T16:23:46.473" v="640"/>
          <ac:spMkLst>
            <pc:docMk/>
            <pc:sldMk cId="2542968322" sldId="260"/>
            <ac:spMk id="18" creationId="{0AF33C27-9C85-4B30-9AD7-879D48AFE4FF}"/>
          </ac:spMkLst>
        </pc:spChg>
        <pc:spChg chg="del">
          <ac:chgData name="Naganoolil, Dev" userId="97ade0c5-3f3f-4ea6-a0ed-e641e4a6b469" providerId="ADAL" clId="{DC51A710-EA78-AC4D-8301-4EF58C7A1B01}" dt="2023-10-05T16:23:46.473" v="640"/>
          <ac:spMkLst>
            <pc:docMk/>
            <pc:sldMk cId="2542968322" sldId="260"/>
            <ac:spMk id="20" creationId="{6D5089DD-882D-4413-B8BF-4798BFD84A98}"/>
          </ac:spMkLst>
        </pc:spChg>
        <pc:spChg chg="add del">
          <ac:chgData name="Naganoolil, Dev" userId="97ade0c5-3f3f-4ea6-a0ed-e641e4a6b469" providerId="ADAL" clId="{DC51A710-EA78-AC4D-8301-4EF58C7A1B01}" dt="2023-10-05T16:23:51.794" v="642" actId="26606"/>
          <ac:spMkLst>
            <pc:docMk/>
            <pc:sldMk cId="2542968322" sldId="260"/>
            <ac:spMk id="48" creationId="{7517A47C-B2E5-4B79-8061-D74B1311AF6E}"/>
          </ac:spMkLst>
        </pc:spChg>
        <pc:spChg chg="add del">
          <ac:chgData name="Naganoolil, Dev" userId="97ade0c5-3f3f-4ea6-a0ed-e641e4a6b469" providerId="ADAL" clId="{DC51A710-EA78-AC4D-8301-4EF58C7A1B01}" dt="2023-10-05T16:23:56.202" v="646" actId="26606"/>
          <ac:spMkLst>
            <pc:docMk/>
            <pc:sldMk cId="2542968322" sldId="260"/>
            <ac:spMk id="49" creationId="{460B0EFB-53ED-4F35-B05D-F658EA021C65}"/>
          </ac:spMkLst>
        </pc:spChg>
        <pc:spChg chg="add del">
          <ac:chgData name="Naganoolil, Dev" userId="97ade0c5-3f3f-4ea6-a0ed-e641e4a6b469" providerId="ADAL" clId="{DC51A710-EA78-AC4D-8301-4EF58C7A1B01}" dt="2023-10-05T16:23:51.794" v="642" actId="26606"/>
          <ac:spMkLst>
            <pc:docMk/>
            <pc:sldMk cId="2542968322" sldId="260"/>
            <ac:spMk id="50" creationId="{C505E780-2083-4CB5-A42A-5E0E2908ECC3}"/>
          </ac:spMkLst>
        </pc:spChg>
        <pc:spChg chg="add del">
          <ac:chgData name="Naganoolil, Dev" userId="97ade0c5-3f3f-4ea6-a0ed-e641e4a6b469" providerId="ADAL" clId="{DC51A710-EA78-AC4D-8301-4EF58C7A1B01}" dt="2023-10-05T16:23:56.202" v="646" actId="26606"/>
          <ac:spMkLst>
            <pc:docMk/>
            <pc:sldMk cId="2542968322" sldId="260"/>
            <ac:spMk id="51" creationId="{835EF3DD-7D43-4A27-8967-A92FD8CC9365}"/>
          </ac:spMkLst>
        </pc:spChg>
        <pc:spChg chg="add del">
          <ac:chgData name="Naganoolil, Dev" userId="97ade0c5-3f3f-4ea6-a0ed-e641e4a6b469" providerId="ADAL" clId="{DC51A710-EA78-AC4D-8301-4EF58C7A1B01}" dt="2023-10-05T16:23:51.794" v="642" actId="26606"/>
          <ac:spMkLst>
            <pc:docMk/>
            <pc:sldMk cId="2542968322" sldId="260"/>
            <ac:spMk id="52" creationId="{D2C0AE1C-0118-41AE-8A10-7CDCBF10E96F}"/>
          </ac:spMkLst>
        </pc:spChg>
        <pc:spChg chg="add del">
          <ac:chgData name="Naganoolil, Dev" userId="97ade0c5-3f3f-4ea6-a0ed-e641e4a6b469" providerId="ADAL" clId="{DC51A710-EA78-AC4D-8301-4EF58C7A1B01}" dt="2023-10-05T16:23:58.354" v="648" actId="26606"/>
          <ac:spMkLst>
            <pc:docMk/>
            <pc:sldMk cId="2542968322" sldId="260"/>
            <ac:spMk id="53" creationId="{BB48116A-278A-4CC5-89D3-9DE8E8FF1245}"/>
          </ac:spMkLst>
        </pc:spChg>
        <pc:spChg chg="add del">
          <ac:chgData name="Naganoolil, Dev" userId="97ade0c5-3f3f-4ea6-a0ed-e641e4a6b469" providerId="ADAL" clId="{DC51A710-EA78-AC4D-8301-4EF58C7A1B01}" dt="2023-10-05T16:23:51.794" v="642" actId="26606"/>
          <ac:spMkLst>
            <pc:docMk/>
            <pc:sldMk cId="2542968322" sldId="260"/>
            <ac:spMk id="54" creationId="{463EEC44-1BA3-44ED-81FC-A644B04B2A44}"/>
          </ac:spMkLst>
        </pc:spChg>
        <pc:spChg chg="add del">
          <ac:chgData name="Naganoolil, Dev" userId="97ade0c5-3f3f-4ea6-a0ed-e641e4a6b469" providerId="ADAL" clId="{DC51A710-EA78-AC4D-8301-4EF58C7A1B01}" dt="2023-10-05T16:23:58.354" v="648" actId="26606"/>
          <ac:spMkLst>
            <pc:docMk/>
            <pc:sldMk cId="2542968322" sldId="260"/>
            <ac:spMk id="55" creationId="{DB304A14-32D0-4873-B914-423ED7B8DAFD}"/>
          </ac:spMkLst>
        </pc:spChg>
        <pc:spChg chg="add del">
          <ac:chgData name="Naganoolil, Dev" userId="97ade0c5-3f3f-4ea6-a0ed-e641e4a6b469" providerId="ADAL" clId="{DC51A710-EA78-AC4D-8301-4EF58C7A1B01}" dt="2023-10-05T16:23:55.037" v="644" actId="26606"/>
          <ac:spMkLst>
            <pc:docMk/>
            <pc:sldMk cId="2542968322" sldId="260"/>
            <ac:spMk id="56" creationId="{BACC6370-2D7E-4714-9D71-7542949D7D5D}"/>
          </ac:spMkLst>
        </pc:spChg>
        <pc:spChg chg="add del">
          <ac:chgData name="Naganoolil, Dev" userId="97ade0c5-3f3f-4ea6-a0ed-e641e4a6b469" providerId="ADAL" clId="{DC51A710-EA78-AC4D-8301-4EF58C7A1B01}" dt="2023-10-05T16:23:55.037" v="644" actId="26606"/>
          <ac:spMkLst>
            <pc:docMk/>
            <pc:sldMk cId="2542968322" sldId="260"/>
            <ac:spMk id="57" creationId="{F68B3F68-107C-434F-AA38-110D5EA91B85}"/>
          </ac:spMkLst>
        </pc:spChg>
        <pc:spChg chg="add del">
          <ac:chgData name="Naganoolil, Dev" userId="97ade0c5-3f3f-4ea6-a0ed-e641e4a6b469" providerId="ADAL" clId="{DC51A710-EA78-AC4D-8301-4EF58C7A1B01}" dt="2023-10-05T16:23:55.037" v="644" actId="26606"/>
          <ac:spMkLst>
            <pc:docMk/>
            <pc:sldMk cId="2542968322" sldId="260"/>
            <ac:spMk id="58" creationId="{AAD0DBB9-1A4B-4391-81D4-CB19F9AB918A}"/>
          </ac:spMkLst>
        </pc:spChg>
        <pc:spChg chg="add del">
          <ac:chgData name="Naganoolil, Dev" userId="97ade0c5-3f3f-4ea6-a0ed-e641e4a6b469" providerId="ADAL" clId="{DC51A710-EA78-AC4D-8301-4EF58C7A1B01}" dt="2023-10-05T16:23:55.037" v="644" actId="26606"/>
          <ac:spMkLst>
            <pc:docMk/>
            <pc:sldMk cId="2542968322" sldId="260"/>
            <ac:spMk id="59" creationId="{063BBA22-50EA-4C4D-BE05-F1CE4E63AA56}"/>
          </ac:spMkLst>
        </pc:spChg>
        <pc:spChg chg="add del">
          <ac:chgData name="Naganoolil, Dev" userId="97ade0c5-3f3f-4ea6-a0ed-e641e4a6b469" providerId="ADAL" clId="{DC51A710-EA78-AC4D-8301-4EF58C7A1B01}" dt="2023-10-05T16:23:58.354" v="648" actId="26606"/>
          <ac:spMkLst>
            <pc:docMk/>
            <pc:sldMk cId="2542968322" sldId="260"/>
            <ac:spMk id="61" creationId="{1D460C86-854F-4FB3-ABC2-E823D8FEB9DB}"/>
          </ac:spMkLst>
        </pc:spChg>
        <pc:spChg chg="add del">
          <ac:chgData name="Naganoolil, Dev" userId="97ade0c5-3f3f-4ea6-a0ed-e641e4a6b469" providerId="ADAL" clId="{DC51A710-EA78-AC4D-8301-4EF58C7A1B01}" dt="2023-10-05T16:24:07.303" v="650" actId="26606"/>
          <ac:spMkLst>
            <pc:docMk/>
            <pc:sldMk cId="2542968322" sldId="260"/>
            <ac:spMk id="63" creationId="{6C4028FD-8BAA-4A19-BFDE-594D991B7552}"/>
          </ac:spMkLst>
        </pc:spChg>
        <pc:spChg chg="add">
          <ac:chgData name="Naganoolil, Dev" userId="97ade0c5-3f3f-4ea6-a0ed-e641e4a6b469" providerId="ADAL" clId="{DC51A710-EA78-AC4D-8301-4EF58C7A1B01}" dt="2023-10-05T16:24:07.331" v="651" actId="26606"/>
          <ac:spMkLst>
            <pc:docMk/>
            <pc:sldMk cId="2542968322" sldId="260"/>
            <ac:spMk id="65" creationId="{56E9B3E6-E277-4D68-BA48-9CB43FFBD6E2}"/>
          </ac:spMkLst>
        </pc:spChg>
        <pc:spChg chg="add">
          <ac:chgData name="Naganoolil, Dev" userId="97ade0c5-3f3f-4ea6-a0ed-e641e4a6b469" providerId="ADAL" clId="{DC51A710-EA78-AC4D-8301-4EF58C7A1B01}" dt="2023-10-05T16:24:07.331" v="651" actId="26606"/>
          <ac:spMkLst>
            <pc:docMk/>
            <pc:sldMk cId="2542968322" sldId="260"/>
            <ac:spMk id="70" creationId="{D5B0017B-2ECA-49AF-B397-DC140825DF8D}"/>
          </ac:spMkLst>
        </pc:spChg>
        <pc:grpChg chg="add">
          <ac:chgData name="Naganoolil, Dev" userId="97ade0c5-3f3f-4ea6-a0ed-e641e4a6b469" providerId="ADAL" clId="{DC51A710-EA78-AC4D-8301-4EF58C7A1B01}" dt="2023-10-05T16:24:07.331" v="651" actId="26606"/>
          <ac:grpSpMkLst>
            <pc:docMk/>
            <pc:sldMk cId="2542968322" sldId="260"/>
            <ac:grpSpMk id="66" creationId="{AE1C45F0-260A-458C-96ED-C1F6D2151219}"/>
          </ac:grpSpMkLst>
        </pc:grpChg>
        <pc:graphicFrameChg chg="add del mod modGraphic">
          <ac:chgData name="Naganoolil, Dev" userId="97ade0c5-3f3f-4ea6-a0ed-e641e4a6b469" providerId="ADAL" clId="{DC51A710-EA78-AC4D-8301-4EF58C7A1B01}" dt="2023-10-05T16:24:38.846" v="658" actId="478"/>
          <ac:graphicFrameMkLst>
            <pc:docMk/>
            <pc:sldMk cId="2542968322" sldId="260"/>
            <ac:graphicFrameMk id="43" creationId="{833960BB-6C64-C933-DB47-4FDC30B5072B}"/>
          </ac:graphicFrameMkLst>
        </pc:graphicFrameChg>
        <pc:picChg chg="add del">
          <ac:chgData name="Naganoolil, Dev" userId="97ade0c5-3f3f-4ea6-a0ed-e641e4a6b469" providerId="ADAL" clId="{DC51A710-EA78-AC4D-8301-4EF58C7A1B01}" dt="2023-10-05T16:23:56.202" v="646" actId="26606"/>
          <ac:picMkLst>
            <pc:docMk/>
            <pc:sldMk cId="2542968322" sldId="260"/>
            <ac:picMk id="45" creationId="{563B8AD3-7DCA-1100-42F7-8289DFD5892C}"/>
          </ac:picMkLst>
        </pc:picChg>
        <pc:picChg chg="add del">
          <ac:chgData name="Naganoolil, Dev" userId="97ade0c5-3f3f-4ea6-a0ed-e641e4a6b469" providerId="ADAL" clId="{DC51A710-EA78-AC4D-8301-4EF58C7A1B01}" dt="2023-10-05T16:23:58.354" v="648" actId="26606"/>
          <ac:picMkLst>
            <pc:docMk/>
            <pc:sldMk cId="2542968322" sldId="260"/>
            <ac:picMk id="60" creationId="{AE7F8994-E035-0CEB-B258-CD5F5D69B2DE}"/>
          </ac:picMkLst>
        </pc:picChg>
        <pc:cxnChg chg="add">
          <ac:chgData name="Naganoolil, Dev" userId="97ade0c5-3f3f-4ea6-a0ed-e641e4a6b469" providerId="ADAL" clId="{DC51A710-EA78-AC4D-8301-4EF58C7A1B01}" dt="2023-10-05T16:24:07.331" v="651" actId="26606"/>
          <ac:cxnSpMkLst>
            <pc:docMk/>
            <pc:sldMk cId="2542968322" sldId="260"/>
            <ac:cxnSpMk id="71" creationId="{6CF1BAF6-AD41-4082-B212-8A1F9A2E8779}"/>
          </ac:cxnSpMkLst>
        </pc:cxnChg>
      </pc:sldChg>
      <pc:sldChg chg="addSp delSp modSp new mod setBg">
        <pc:chgData name="Naganoolil, Dev" userId="97ade0c5-3f3f-4ea6-a0ed-e641e4a6b469" providerId="ADAL" clId="{DC51A710-EA78-AC4D-8301-4EF58C7A1B01}" dt="2023-10-05T16:33:56.866" v="699" actId="26606"/>
        <pc:sldMkLst>
          <pc:docMk/>
          <pc:sldMk cId="1799859158" sldId="261"/>
        </pc:sldMkLst>
        <pc:spChg chg="add del">
          <ac:chgData name="Naganoolil, Dev" userId="97ade0c5-3f3f-4ea6-a0ed-e641e4a6b469" providerId="ADAL" clId="{DC51A710-EA78-AC4D-8301-4EF58C7A1B01}" dt="2023-10-05T16:28:34.375" v="696" actId="26606"/>
          <ac:spMkLst>
            <pc:docMk/>
            <pc:sldMk cId="1799859158" sldId="261"/>
            <ac:spMk id="2" creationId="{49AE90DC-BEC0-BBA1-E01D-261E3FB6A419}"/>
          </ac:spMkLst>
        </pc:spChg>
        <pc:spChg chg="del">
          <ac:chgData name="Naganoolil, Dev" userId="97ade0c5-3f3f-4ea6-a0ed-e641e4a6b469" providerId="ADAL" clId="{DC51A710-EA78-AC4D-8301-4EF58C7A1B01}" dt="2023-10-05T16:28:22.774" v="689"/>
          <ac:spMkLst>
            <pc:docMk/>
            <pc:sldMk cId="1799859158" sldId="261"/>
            <ac:spMk id="3" creationId="{0924961F-136D-DE22-9B28-3A9E1ECBAB62}"/>
          </ac:spMkLst>
        </pc:spChg>
        <pc:spChg chg="add del mod">
          <ac:chgData name="Naganoolil, Dev" userId="97ade0c5-3f3f-4ea6-a0ed-e641e4a6b469" providerId="ADAL" clId="{DC51A710-EA78-AC4D-8301-4EF58C7A1B01}" dt="2023-10-05T16:33:53.964" v="698"/>
          <ac:spMkLst>
            <pc:docMk/>
            <pc:sldMk cId="1799859158" sldId="261"/>
            <ac:spMk id="7" creationId="{6299A652-B098-5FF2-DBA2-1CA2D67119DD}"/>
          </ac:spMkLst>
        </pc:spChg>
        <pc:spChg chg="add del">
          <ac:chgData name="Naganoolil, Dev" userId="97ade0c5-3f3f-4ea6-a0ed-e641e4a6b469" providerId="ADAL" clId="{DC51A710-EA78-AC4D-8301-4EF58C7A1B01}" dt="2023-10-05T16:28:33.911" v="693" actId="26606"/>
          <ac:spMkLst>
            <pc:docMk/>
            <pc:sldMk cId="1799859158" sldId="261"/>
            <ac:spMk id="10" creationId="{5F879AC3-D4CE-493C-ADC7-06205677F4F8}"/>
          </ac:spMkLst>
        </pc:spChg>
        <pc:spChg chg="add">
          <ac:chgData name="Naganoolil, Dev" userId="97ade0c5-3f3f-4ea6-a0ed-e641e4a6b469" providerId="ADAL" clId="{DC51A710-EA78-AC4D-8301-4EF58C7A1B01}" dt="2023-10-05T16:33:56.866" v="699" actId="26606"/>
          <ac:spMkLst>
            <pc:docMk/>
            <pc:sldMk cId="1799859158" sldId="261"/>
            <ac:spMk id="11" creationId="{83C98ABE-055B-441F-B07E-44F97F083C39}"/>
          </ac:spMkLst>
        </pc:spChg>
        <pc:spChg chg="add del">
          <ac:chgData name="Naganoolil, Dev" userId="97ade0c5-3f3f-4ea6-a0ed-e641e4a6b469" providerId="ADAL" clId="{DC51A710-EA78-AC4D-8301-4EF58C7A1B01}" dt="2023-10-05T16:28:33.911" v="693" actId="26606"/>
          <ac:spMkLst>
            <pc:docMk/>
            <pc:sldMk cId="1799859158" sldId="261"/>
            <ac:spMk id="12" creationId="{736F0DFD-0954-464F-BF12-DD2E6F6E0380}"/>
          </ac:spMkLst>
        </pc:spChg>
        <pc:spChg chg="add">
          <ac:chgData name="Naganoolil, Dev" userId="97ade0c5-3f3f-4ea6-a0ed-e641e4a6b469" providerId="ADAL" clId="{DC51A710-EA78-AC4D-8301-4EF58C7A1B01}" dt="2023-10-05T16:33:56.866" v="699" actId="26606"/>
          <ac:spMkLst>
            <pc:docMk/>
            <pc:sldMk cId="1799859158" sldId="261"/>
            <ac:spMk id="14" creationId="{F3060C83-F051-4F0E-ABAD-AA0DFC48B218}"/>
          </ac:spMkLst>
        </pc:spChg>
        <pc:spChg chg="add del">
          <ac:chgData name="Naganoolil, Dev" userId="97ade0c5-3f3f-4ea6-a0ed-e641e4a6b469" providerId="ADAL" clId="{DC51A710-EA78-AC4D-8301-4EF58C7A1B01}" dt="2023-10-05T16:28:34.366" v="695" actId="26606"/>
          <ac:spMkLst>
            <pc:docMk/>
            <pc:sldMk cId="1799859158" sldId="261"/>
            <ac:spMk id="15" creationId="{0D1D8088-559A-46A5-A801-CDF0B9476BED}"/>
          </ac:spMkLst>
        </pc:spChg>
        <pc:spChg chg="add del">
          <ac:chgData name="Naganoolil, Dev" userId="97ade0c5-3f3f-4ea6-a0ed-e641e4a6b469" providerId="ADAL" clId="{DC51A710-EA78-AC4D-8301-4EF58C7A1B01}" dt="2023-10-05T16:28:34.366" v="695" actId="26606"/>
          <ac:spMkLst>
            <pc:docMk/>
            <pc:sldMk cId="1799859158" sldId="261"/>
            <ac:spMk id="16" creationId="{3776B14B-F2F4-4825-8DA8-8C7A0F2B3960}"/>
          </ac:spMkLst>
        </pc:spChg>
        <pc:spChg chg="add">
          <ac:chgData name="Naganoolil, Dev" userId="97ade0c5-3f3f-4ea6-a0ed-e641e4a6b469" providerId="ADAL" clId="{DC51A710-EA78-AC4D-8301-4EF58C7A1B01}" dt="2023-10-05T16:33:56.866" v="699" actId="26606"/>
          <ac:spMkLst>
            <pc:docMk/>
            <pc:sldMk cId="1799859158" sldId="261"/>
            <ac:spMk id="18" creationId="{29FDB030-9B49-4CED-8CCD-4D99382388AC}"/>
          </ac:spMkLst>
        </pc:spChg>
        <pc:spChg chg="add">
          <ac:chgData name="Naganoolil, Dev" userId="97ade0c5-3f3f-4ea6-a0ed-e641e4a6b469" providerId="ADAL" clId="{DC51A710-EA78-AC4D-8301-4EF58C7A1B01}" dt="2023-10-05T16:33:56.866" v="699" actId="26606"/>
          <ac:spMkLst>
            <pc:docMk/>
            <pc:sldMk cId="1799859158" sldId="261"/>
            <ac:spMk id="20" creationId="{3783CA14-24A1-485C-8B30-D6A5D87987AD}"/>
          </ac:spMkLst>
        </pc:spChg>
        <pc:spChg chg="add">
          <ac:chgData name="Naganoolil, Dev" userId="97ade0c5-3f3f-4ea6-a0ed-e641e4a6b469" providerId="ADAL" clId="{DC51A710-EA78-AC4D-8301-4EF58C7A1B01}" dt="2023-10-05T16:33:56.866" v="699" actId="26606"/>
          <ac:spMkLst>
            <pc:docMk/>
            <pc:sldMk cId="1799859158" sldId="261"/>
            <ac:spMk id="22" creationId="{9A97C86A-04D6-40F7-AE84-31AB43E6A846}"/>
          </ac:spMkLst>
        </pc:spChg>
        <pc:spChg chg="add">
          <ac:chgData name="Naganoolil, Dev" userId="97ade0c5-3f3f-4ea6-a0ed-e641e4a6b469" providerId="ADAL" clId="{DC51A710-EA78-AC4D-8301-4EF58C7A1B01}" dt="2023-10-05T16:33:56.866" v="699" actId="26606"/>
          <ac:spMkLst>
            <pc:docMk/>
            <pc:sldMk cId="1799859158" sldId="261"/>
            <ac:spMk id="24" creationId="{FF9F2414-84E8-453E-B1F3-389FDE8192D9}"/>
          </ac:spMkLst>
        </pc:spChg>
        <pc:spChg chg="add">
          <ac:chgData name="Naganoolil, Dev" userId="97ade0c5-3f3f-4ea6-a0ed-e641e4a6b469" providerId="ADAL" clId="{DC51A710-EA78-AC4D-8301-4EF58C7A1B01}" dt="2023-10-05T16:33:56.866" v="699" actId="26606"/>
          <ac:spMkLst>
            <pc:docMk/>
            <pc:sldMk cId="1799859158" sldId="261"/>
            <ac:spMk id="26" creationId="{3ECA69A1-7536-43AC-85EF-C7106179F5ED}"/>
          </ac:spMkLst>
        </pc:spChg>
        <pc:grpChg chg="add del">
          <ac:chgData name="Naganoolil, Dev" userId="97ade0c5-3f3f-4ea6-a0ed-e641e4a6b469" providerId="ADAL" clId="{DC51A710-EA78-AC4D-8301-4EF58C7A1B01}" dt="2023-10-05T16:28:34.366" v="695" actId="26606"/>
          <ac:grpSpMkLst>
            <pc:docMk/>
            <pc:sldMk cId="1799859158" sldId="261"/>
            <ac:grpSpMk id="17" creationId="{83E2E96F-17F7-4C8C-BDF1-6BB90A0C1D7F}"/>
          </ac:grpSpMkLst>
        </pc:grpChg>
        <pc:picChg chg="add del mod">
          <ac:chgData name="Naganoolil, Dev" userId="97ade0c5-3f3f-4ea6-a0ed-e641e4a6b469" providerId="ADAL" clId="{DC51A710-EA78-AC4D-8301-4EF58C7A1B01}" dt="2023-10-05T16:33:51.585" v="697" actId="478"/>
          <ac:picMkLst>
            <pc:docMk/>
            <pc:sldMk cId="1799859158" sldId="261"/>
            <ac:picMk id="5" creationId="{86AE838A-D513-4C87-6586-B38DFF0FD0CA}"/>
          </ac:picMkLst>
        </pc:picChg>
        <pc:picChg chg="add mod">
          <ac:chgData name="Naganoolil, Dev" userId="97ade0c5-3f3f-4ea6-a0ed-e641e4a6b469" providerId="ADAL" clId="{DC51A710-EA78-AC4D-8301-4EF58C7A1B01}" dt="2023-10-05T16:33:56.866" v="699" actId="26606"/>
          <ac:picMkLst>
            <pc:docMk/>
            <pc:sldMk cId="1799859158" sldId="261"/>
            <ac:picMk id="9" creationId="{FAEE920D-CA45-DE0B-429F-B8B058EF1E5F}"/>
          </ac:picMkLst>
        </pc:picChg>
      </pc:sldChg>
      <pc:sldChg chg="addSp delSp add del setBg delDesignElem">
        <pc:chgData name="Naganoolil, Dev" userId="97ade0c5-3f3f-4ea6-a0ed-e641e4a6b469" providerId="ADAL" clId="{DC51A710-EA78-AC4D-8301-4EF58C7A1B01}" dt="2023-10-05T16:28:08.512" v="688"/>
        <pc:sldMkLst>
          <pc:docMk/>
          <pc:sldMk cId="244240752" sldId="262"/>
        </pc:sldMkLst>
        <pc:spChg chg="add del">
          <ac:chgData name="Naganoolil, Dev" userId="97ade0c5-3f3f-4ea6-a0ed-e641e4a6b469" providerId="ADAL" clId="{DC51A710-EA78-AC4D-8301-4EF58C7A1B01}" dt="2023-10-05T16:28:08.512" v="688"/>
          <ac:spMkLst>
            <pc:docMk/>
            <pc:sldMk cId="244240752" sldId="262"/>
            <ac:spMk id="18" creationId="{0AF33C27-9C85-4B30-9AD7-879D48AFE4FF}"/>
          </ac:spMkLst>
        </pc:spChg>
        <pc:spChg chg="add del">
          <ac:chgData name="Naganoolil, Dev" userId="97ade0c5-3f3f-4ea6-a0ed-e641e4a6b469" providerId="ADAL" clId="{DC51A710-EA78-AC4D-8301-4EF58C7A1B01}" dt="2023-10-05T16:28:08.512" v="688"/>
          <ac:spMkLst>
            <pc:docMk/>
            <pc:sldMk cId="244240752" sldId="262"/>
            <ac:spMk id="20" creationId="{6D5089DD-882D-4413-B8BF-4798BFD84A98}"/>
          </ac:spMkLst>
        </pc:spChg>
      </pc:sldChg>
      <pc:sldChg chg="addSp delSp add del setBg delDesignElem">
        <pc:chgData name="Naganoolil, Dev" userId="97ade0c5-3f3f-4ea6-a0ed-e641e4a6b469" providerId="ADAL" clId="{DC51A710-EA78-AC4D-8301-4EF58C7A1B01}" dt="2023-10-05T16:27:47.999" v="685"/>
        <pc:sldMkLst>
          <pc:docMk/>
          <pc:sldMk cId="1537956776" sldId="262"/>
        </pc:sldMkLst>
        <pc:spChg chg="add del">
          <ac:chgData name="Naganoolil, Dev" userId="97ade0c5-3f3f-4ea6-a0ed-e641e4a6b469" providerId="ADAL" clId="{DC51A710-EA78-AC4D-8301-4EF58C7A1B01}" dt="2023-10-05T16:27:47.999" v="685"/>
          <ac:spMkLst>
            <pc:docMk/>
            <pc:sldMk cId="1537956776" sldId="262"/>
            <ac:spMk id="18" creationId="{0AF33C27-9C85-4B30-9AD7-879D48AFE4FF}"/>
          </ac:spMkLst>
        </pc:spChg>
        <pc:spChg chg="add del">
          <ac:chgData name="Naganoolil, Dev" userId="97ade0c5-3f3f-4ea6-a0ed-e641e4a6b469" providerId="ADAL" clId="{DC51A710-EA78-AC4D-8301-4EF58C7A1B01}" dt="2023-10-05T16:27:47.999" v="685"/>
          <ac:spMkLst>
            <pc:docMk/>
            <pc:sldMk cId="1537956776" sldId="262"/>
            <ac:spMk id="20" creationId="{6D5089DD-882D-4413-B8BF-4798BFD84A98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93A3DB-FAB7-4069-8921-12BC15529F8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A466018-007A-4144-9A4E-936E8A22A79B}">
      <dgm:prSet/>
      <dgm:spPr/>
      <dgm:t>
        <a:bodyPr/>
        <a:lstStyle/>
        <a:p>
          <a:r>
            <a:rPr lang="en-US"/>
            <a:t>Dev Naganoolil</a:t>
          </a:r>
        </a:p>
      </dgm:t>
    </dgm:pt>
    <dgm:pt modelId="{AB81FB2C-6E04-4FD5-A908-383633619DF7}" type="parTrans" cxnId="{046C480E-8FC9-463E-BD4B-CD5E9C1F2404}">
      <dgm:prSet/>
      <dgm:spPr/>
      <dgm:t>
        <a:bodyPr/>
        <a:lstStyle/>
        <a:p>
          <a:endParaRPr lang="en-US"/>
        </a:p>
      </dgm:t>
    </dgm:pt>
    <dgm:pt modelId="{E090A6AD-8C8F-470F-BBE4-7EB51E8DC27F}" type="sibTrans" cxnId="{046C480E-8FC9-463E-BD4B-CD5E9C1F2404}">
      <dgm:prSet/>
      <dgm:spPr/>
      <dgm:t>
        <a:bodyPr/>
        <a:lstStyle/>
        <a:p>
          <a:endParaRPr lang="en-US"/>
        </a:p>
      </dgm:t>
    </dgm:pt>
    <dgm:pt modelId="{375A7EEA-351C-4125-BC89-0649A8EF339F}">
      <dgm:prSet/>
      <dgm:spPr/>
      <dgm:t>
        <a:bodyPr/>
        <a:lstStyle/>
        <a:p>
          <a:pPr rtl="0"/>
          <a:r>
            <a:rPr lang="en-US"/>
            <a:t>Problem Statement, Value Proposition, Roles and Responsibilities, Assumption</a:t>
          </a:r>
          <a:r>
            <a:rPr lang="en-US">
              <a:latin typeface="Calibri Light" panose="020F0302020204030204"/>
            </a:rPr>
            <a:t>, </a:t>
          </a:r>
          <a:r>
            <a:rPr lang="en-US" b="1">
              <a:latin typeface="Calibri Light" panose="020F0302020204030204"/>
            </a:rPr>
            <a:t>Team Logo</a:t>
          </a:r>
          <a:endParaRPr lang="en-US" b="1" dirty="0"/>
        </a:p>
      </dgm:t>
    </dgm:pt>
    <dgm:pt modelId="{7E50E6F0-40EA-413B-8B47-B5FBC45340D8}" type="parTrans" cxnId="{75C0E52A-9C62-41D0-9723-83129DE923E5}">
      <dgm:prSet/>
      <dgm:spPr/>
      <dgm:t>
        <a:bodyPr/>
        <a:lstStyle/>
        <a:p>
          <a:endParaRPr lang="en-US"/>
        </a:p>
      </dgm:t>
    </dgm:pt>
    <dgm:pt modelId="{E8DDE793-7BDE-4143-A7AB-5C69AEDB869E}" type="sibTrans" cxnId="{75C0E52A-9C62-41D0-9723-83129DE923E5}">
      <dgm:prSet/>
      <dgm:spPr/>
      <dgm:t>
        <a:bodyPr/>
        <a:lstStyle/>
        <a:p>
          <a:endParaRPr lang="en-US"/>
        </a:p>
      </dgm:t>
    </dgm:pt>
    <dgm:pt modelId="{409B3640-94A7-4231-8BB3-29ADA57C712B}">
      <dgm:prSet/>
      <dgm:spPr/>
      <dgm:t>
        <a:bodyPr/>
        <a:lstStyle/>
        <a:p>
          <a:r>
            <a:rPr lang="en-US"/>
            <a:t>Muhammad Zaharudin</a:t>
          </a:r>
        </a:p>
      </dgm:t>
    </dgm:pt>
    <dgm:pt modelId="{4B8888CB-7893-41B7-A978-5C6E8E943E64}" type="parTrans" cxnId="{F2FD6C81-E82C-42D3-AE2E-24FD358F8728}">
      <dgm:prSet/>
      <dgm:spPr/>
      <dgm:t>
        <a:bodyPr/>
        <a:lstStyle/>
        <a:p>
          <a:endParaRPr lang="en-US"/>
        </a:p>
      </dgm:t>
    </dgm:pt>
    <dgm:pt modelId="{95BE71DC-21A1-4384-97EF-B528C07B458B}" type="sibTrans" cxnId="{F2FD6C81-E82C-42D3-AE2E-24FD358F8728}">
      <dgm:prSet/>
      <dgm:spPr/>
      <dgm:t>
        <a:bodyPr/>
        <a:lstStyle/>
        <a:p>
          <a:endParaRPr lang="en-US"/>
        </a:p>
      </dgm:t>
    </dgm:pt>
    <dgm:pt modelId="{6303603A-51F1-4412-9388-6EFE13A06F8E}">
      <dgm:prSet/>
      <dgm:spPr/>
      <dgm:t>
        <a:bodyPr/>
        <a:lstStyle/>
        <a:p>
          <a:r>
            <a:rPr lang="en-US"/>
            <a:t>Background, Related work, Constraints, Risks, Project name </a:t>
          </a:r>
        </a:p>
      </dgm:t>
    </dgm:pt>
    <dgm:pt modelId="{7B58ABF9-8B74-490C-B608-A3365A037E5B}" type="parTrans" cxnId="{36D18001-136A-4687-BB18-D8429F53CE24}">
      <dgm:prSet/>
      <dgm:spPr/>
      <dgm:t>
        <a:bodyPr/>
        <a:lstStyle/>
        <a:p>
          <a:endParaRPr lang="en-US"/>
        </a:p>
      </dgm:t>
    </dgm:pt>
    <dgm:pt modelId="{B439DA4E-1131-4225-8CF3-4955B7BC3977}" type="sibTrans" cxnId="{36D18001-136A-4687-BB18-D8429F53CE24}">
      <dgm:prSet/>
      <dgm:spPr/>
      <dgm:t>
        <a:bodyPr/>
        <a:lstStyle/>
        <a:p>
          <a:endParaRPr lang="en-US"/>
        </a:p>
      </dgm:t>
    </dgm:pt>
    <dgm:pt modelId="{301EDA96-6918-4B33-B2D8-2B0E18F09E1C}">
      <dgm:prSet/>
      <dgm:spPr/>
      <dgm:t>
        <a:bodyPr/>
        <a:lstStyle/>
        <a:p>
          <a:r>
            <a:rPr lang="en-US"/>
            <a:t>Muhammad Zuhaimi</a:t>
          </a:r>
        </a:p>
      </dgm:t>
    </dgm:pt>
    <dgm:pt modelId="{2A969AE7-A878-4F1E-95FB-7FE1ADC4FE3A}" type="parTrans" cxnId="{9683761C-7386-4460-BEB8-1A8DADE3F2F3}">
      <dgm:prSet/>
      <dgm:spPr/>
      <dgm:t>
        <a:bodyPr/>
        <a:lstStyle/>
        <a:p>
          <a:endParaRPr lang="en-US"/>
        </a:p>
      </dgm:t>
    </dgm:pt>
    <dgm:pt modelId="{E821E128-244A-487C-90A5-53A376060979}" type="sibTrans" cxnId="{9683761C-7386-4460-BEB8-1A8DADE3F2F3}">
      <dgm:prSet/>
      <dgm:spPr/>
      <dgm:t>
        <a:bodyPr/>
        <a:lstStyle/>
        <a:p>
          <a:endParaRPr lang="en-US"/>
        </a:p>
      </dgm:t>
    </dgm:pt>
    <dgm:pt modelId="{CBF75105-05A9-4BDB-A27E-C4342B13BACD}">
      <dgm:prSet/>
      <dgm:spPr/>
      <dgm:t>
        <a:bodyPr/>
        <a:lstStyle/>
        <a:p>
          <a:r>
            <a:rPr lang="en-US"/>
            <a:t>Cost Proposal, Methodology</a:t>
          </a:r>
        </a:p>
      </dgm:t>
    </dgm:pt>
    <dgm:pt modelId="{7CFD0862-6A6B-4CD5-9389-072D36CDB837}" type="parTrans" cxnId="{B1B30B90-EB0C-44A2-AC8B-CC3E272BD15F}">
      <dgm:prSet/>
      <dgm:spPr/>
      <dgm:t>
        <a:bodyPr/>
        <a:lstStyle/>
        <a:p>
          <a:endParaRPr lang="en-US"/>
        </a:p>
      </dgm:t>
    </dgm:pt>
    <dgm:pt modelId="{BCD2A31E-810D-4946-94B4-228E2914C8B9}" type="sibTrans" cxnId="{B1B30B90-EB0C-44A2-AC8B-CC3E272BD15F}">
      <dgm:prSet/>
      <dgm:spPr/>
      <dgm:t>
        <a:bodyPr/>
        <a:lstStyle/>
        <a:p>
          <a:endParaRPr lang="en-US"/>
        </a:p>
      </dgm:t>
    </dgm:pt>
    <dgm:pt modelId="{994F6CD8-9314-4998-AFAD-9E35466C4360}">
      <dgm:prSet/>
      <dgm:spPr/>
      <dgm:t>
        <a:bodyPr/>
        <a:lstStyle/>
        <a:p>
          <a:r>
            <a:rPr lang="en-US"/>
            <a:t>Aryan Mainkar</a:t>
          </a:r>
        </a:p>
      </dgm:t>
    </dgm:pt>
    <dgm:pt modelId="{0DB6C570-5085-4F68-A77B-8A271D14E33D}" type="parTrans" cxnId="{435957D8-3B90-4F0F-A22D-194DB5EC06C3}">
      <dgm:prSet/>
      <dgm:spPr/>
      <dgm:t>
        <a:bodyPr/>
        <a:lstStyle/>
        <a:p>
          <a:endParaRPr lang="en-US"/>
        </a:p>
      </dgm:t>
    </dgm:pt>
    <dgm:pt modelId="{C6E7C1EE-0EBC-4690-932B-1402EAAFDD9C}" type="sibTrans" cxnId="{435957D8-3B90-4F0F-A22D-194DB5EC06C3}">
      <dgm:prSet/>
      <dgm:spPr/>
      <dgm:t>
        <a:bodyPr/>
        <a:lstStyle/>
        <a:p>
          <a:endParaRPr lang="en-US"/>
        </a:p>
      </dgm:t>
    </dgm:pt>
    <dgm:pt modelId="{0905A309-1CBD-47C3-B253-5CE91296E5A8}">
      <dgm:prSet/>
      <dgm:spPr/>
      <dgm:t>
        <a:bodyPr/>
        <a:lstStyle/>
        <a:p>
          <a:pPr rtl="0"/>
          <a:r>
            <a:rPr lang="en-US"/>
            <a:t>System Overview</a:t>
          </a:r>
          <a:r>
            <a:rPr lang="en-US">
              <a:latin typeface="Calibri Light" panose="020F0302020204030204"/>
            </a:rPr>
            <a:t>, </a:t>
          </a:r>
          <a:r>
            <a:rPr lang="en-US" b="1">
              <a:latin typeface="Calibri Light" panose="020F0302020204030204"/>
            </a:rPr>
            <a:t>Documentation &amp; Reporting </a:t>
          </a:r>
          <a:endParaRPr lang="en-US" b="1" dirty="0"/>
        </a:p>
      </dgm:t>
    </dgm:pt>
    <dgm:pt modelId="{0B0F50F2-4D4E-4A16-A05A-ED5A27A450B7}" type="parTrans" cxnId="{07261C47-31AE-4FF6-8FF9-9957A609E426}">
      <dgm:prSet/>
      <dgm:spPr/>
      <dgm:t>
        <a:bodyPr/>
        <a:lstStyle/>
        <a:p>
          <a:endParaRPr lang="en-US"/>
        </a:p>
      </dgm:t>
    </dgm:pt>
    <dgm:pt modelId="{8ADCD7E4-F667-4041-B26B-732D0C8BC825}" type="sibTrans" cxnId="{07261C47-31AE-4FF6-8FF9-9957A609E426}">
      <dgm:prSet/>
      <dgm:spPr/>
      <dgm:t>
        <a:bodyPr/>
        <a:lstStyle/>
        <a:p>
          <a:endParaRPr lang="en-US"/>
        </a:p>
      </dgm:t>
    </dgm:pt>
    <dgm:pt modelId="{EAEE2881-0DC7-0B4A-A652-C320A74C98D8}" type="pres">
      <dgm:prSet presAssocID="{9593A3DB-FAB7-4069-8921-12BC15529F80}" presName="Name0" presStyleCnt="0">
        <dgm:presLayoutVars>
          <dgm:dir/>
          <dgm:animLvl val="lvl"/>
          <dgm:resizeHandles val="exact"/>
        </dgm:presLayoutVars>
      </dgm:prSet>
      <dgm:spPr/>
    </dgm:pt>
    <dgm:pt modelId="{B6B8879A-2DE9-A24B-9492-07917BBC5B2C}" type="pres">
      <dgm:prSet presAssocID="{BA466018-007A-4144-9A4E-936E8A22A79B}" presName="linNode" presStyleCnt="0"/>
      <dgm:spPr/>
    </dgm:pt>
    <dgm:pt modelId="{A88C704A-6207-BD4E-BD9D-4A7EE574C4EC}" type="pres">
      <dgm:prSet presAssocID="{BA466018-007A-4144-9A4E-936E8A22A79B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05F2AD75-8560-E940-9D9F-9C17A3E90544}" type="pres">
      <dgm:prSet presAssocID="{BA466018-007A-4144-9A4E-936E8A22A79B}" presName="descendantText" presStyleLbl="alignAccFollowNode1" presStyleIdx="0" presStyleCnt="4">
        <dgm:presLayoutVars>
          <dgm:bulletEnabled val="1"/>
        </dgm:presLayoutVars>
      </dgm:prSet>
      <dgm:spPr/>
    </dgm:pt>
    <dgm:pt modelId="{03C4B759-D9A9-A840-A9CE-F488AB902481}" type="pres">
      <dgm:prSet presAssocID="{E090A6AD-8C8F-470F-BBE4-7EB51E8DC27F}" presName="sp" presStyleCnt="0"/>
      <dgm:spPr/>
    </dgm:pt>
    <dgm:pt modelId="{76342932-FE14-AD4A-8630-340EE78F467A}" type="pres">
      <dgm:prSet presAssocID="{409B3640-94A7-4231-8BB3-29ADA57C712B}" presName="linNode" presStyleCnt="0"/>
      <dgm:spPr/>
    </dgm:pt>
    <dgm:pt modelId="{E19AB2C2-BA1B-DE4A-B50C-0E339D037C80}" type="pres">
      <dgm:prSet presAssocID="{409B3640-94A7-4231-8BB3-29ADA57C712B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1D987DA0-C596-D84C-8DD5-460F8A8BD83D}" type="pres">
      <dgm:prSet presAssocID="{409B3640-94A7-4231-8BB3-29ADA57C712B}" presName="descendantText" presStyleLbl="alignAccFollowNode1" presStyleIdx="1" presStyleCnt="4">
        <dgm:presLayoutVars>
          <dgm:bulletEnabled val="1"/>
        </dgm:presLayoutVars>
      </dgm:prSet>
      <dgm:spPr/>
    </dgm:pt>
    <dgm:pt modelId="{D3341282-4D5A-2848-936F-DF442C744081}" type="pres">
      <dgm:prSet presAssocID="{95BE71DC-21A1-4384-97EF-B528C07B458B}" presName="sp" presStyleCnt="0"/>
      <dgm:spPr/>
    </dgm:pt>
    <dgm:pt modelId="{A827D712-4217-B047-8AF0-12A856BF5FC9}" type="pres">
      <dgm:prSet presAssocID="{301EDA96-6918-4B33-B2D8-2B0E18F09E1C}" presName="linNode" presStyleCnt="0"/>
      <dgm:spPr/>
    </dgm:pt>
    <dgm:pt modelId="{97785DEE-CFA3-4947-AF13-4D3DB135747D}" type="pres">
      <dgm:prSet presAssocID="{301EDA96-6918-4B33-B2D8-2B0E18F09E1C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82266AA0-EEE8-4E42-A43B-F4C6E87CF095}" type="pres">
      <dgm:prSet presAssocID="{301EDA96-6918-4B33-B2D8-2B0E18F09E1C}" presName="descendantText" presStyleLbl="alignAccFollowNode1" presStyleIdx="2" presStyleCnt="4">
        <dgm:presLayoutVars>
          <dgm:bulletEnabled val="1"/>
        </dgm:presLayoutVars>
      </dgm:prSet>
      <dgm:spPr/>
    </dgm:pt>
    <dgm:pt modelId="{DD1647F9-C86C-AE4A-8FF0-B5259D1F0D09}" type="pres">
      <dgm:prSet presAssocID="{E821E128-244A-487C-90A5-53A376060979}" presName="sp" presStyleCnt="0"/>
      <dgm:spPr/>
    </dgm:pt>
    <dgm:pt modelId="{D3B22B38-D2BD-CF4A-A3C3-B91ADF29B957}" type="pres">
      <dgm:prSet presAssocID="{994F6CD8-9314-4998-AFAD-9E35466C4360}" presName="linNode" presStyleCnt="0"/>
      <dgm:spPr/>
    </dgm:pt>
    <dgm:pt modelId="{82E5C34D-162B-4645-B6B8-C00233540B0F}" type="pres">
      <dgm:prSet presAssocID="{994F6CD8-9314-4998-AFAD-9E35466C4360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AC3551E2-1228-7248-97BE-930465EB7A3D}" type="pres">
      <dgm:prSet presAssocID="{994F6CD8-9314-4998-AFAD-9E35466C4360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36D18001-136A-4687-BB18-D8429F53CE24}" srcId="{409B3640-94A7-4231-8BB3-29ADA57C712B}" destId="{6303603A-51F1-4412-9388-6EFE13A06F8E}" srcOrd="0" destOrd="0" parTransId="{7B58ABF9-8B74-490C-B608-A3365A037E5B}" sibTransId="{B439DA4E-1131-4225-8CF3-4955B7BC3977}"/>
    <dgm:cxn modelId="{046C480E-8FC9-463E-BD4B-CD5E9C1F2404}" srcId="{9593A3DB-FAB7-4069-8921-12BC15529F80}" destId="{BA466018-007A-4144-9A4E-936E8A22A79B}" srcOrd="0" destOrd="0" parTransId="{AB81FB2C-6E04-4FD5-A908-383633619DF7}" sibTransId="{E090A6AD-8C8F-470F-BBE4-7EB51E8DC27F}"/>
    <dgm:cxn modelId="{9683761C-7386-4460-BEB8-1A8DADE3F2F3}" srcId="{9593A3DB-FAB7-4069-8921-12BC15529F80}" destId="{301EDA96-6918-4B33-B2D8-2B0E18F09E1C}" srcOrd="2" destOrd="0" parTransId="{2A969AE7-A878-4F1E-95FB-7FE1ADC4FE3A}" sibTransId="{E821E128-244A-487C-90A5-53A376060979}"/>
    <dgm:cxn modelId="{75C0E52A-9C62-41D0-9723-83129DE923E5}" srcId="{BA466018-007A-4144-9A4E-936E8A22A79B}" destId="{375A7EEA-351C-4125-BC89-0649A8EF339F}" srcOrd="0" destOrd="0" parTransId="{7E50E6F0-40EA-413B-8B47-B5FBC45340D8}" sibTransId="{E8DDE793-7BDE-4143-A7AB-5C69AEDB869E}"/>
    <dgm:cxn modelId="{5056322D-C547-6D42-81BB-B107CE0FCCC2}" type="presOf" srcId="{994F6CD8-9314-4998-AFAD-9E35466C4360}" destId="{82E5C34D-162B-4645-B6B8-C00233540B0F}" srcOrd="0" destOrd="0" presId="urn:microsoft.com/office/officeart/2005/8/layout/vList5"/>
    <dgm:cxn modelId="{F660A92F-8591-E74D-ADD0-F6C72960D9A2}" type="presOf" srcId="{409B3640-94A7-4231-8BB3-29ADA57C712B}" destId="{E19AB2C2-BA1B-DE4A-B50C-0E339D037C80}" srcOrd="0" destOrd="0" presId="urn:microsoft.com/office/officeart/2005/8/layout/vList5"/>
    <dgm:cxn modelId="{07261C47-31AE-4FF6-8FF9-9957A609E426}" srcId="{994F6CD8-9314-4998-AFAD-9E35466C4360}" destId="{0905A309-1CBD-47C3-B253-5CE91296E5A8}" srcOrd="0" destOrd="0" parTransId="{0B0F50F2-4D4E-4A16-A05A-ED5A27A450B7}" sibTransId="{8ADCD7E4-F667-4041-B26B-732D0C8BC825}"/>
    <dgm:cxn modelId="{0530B655-F317-AA4C-A59C-919E35BA1126}" type="presOf" srcId="{301EDA96-6918-4B33-B2D8-2B0E18F09E1C}" destId="{97785DEE-CFA3-4947-AF13-4D3DB135747D}" srcOrd="0" destOrd="0" presId="urn:microsoft.com/office/officeart/2005/8/layout/vList5"/>
    <dgm:cxn modelId="{2DA4E456-6D46-C246-A1EA-B931F055B9C1}" type="presOf" srcId="{0905A309-1CBD-47C3-B253-5CE91296E5A8}" destId="{AC3551E2-1228-7248-97BE-930465EB7A3D}" srcOrd="0" destOrd="0" presId="urn:microsoft.com/office/officeart/2005/8/layout/vList5"/>
    <dgm:cxn modelId="{8BB96A7B-9695-C944-995F-C03AFF9C3DA5}" type="presOf" srcId="{9593A3DB-FAB7-4069-8921-12BC15529F80}" destId="{EAEE2881-0DC7-0B4A-A652-C320A74C98D8}" srcOrd="0" destOrd="0" presId="urn:microsoft.com/office/officeart/2005/8/layout/vList5"/>
    <dgm:cxn modelId="{F2FD6C81-E82C-42D3-AE2E-24FD358F8728}" srcId="{9593A3DB-FAB7-4069-8921-12BC15529F80}" destId="{409B3640-94A7-4231-8BB3-29ADA57C712B}" srcOrd="1" destOrd="0" parTransId="{4B8888CB-7893-41B7-A978-5C6E8E943E64}" sibTransId="{95BE71DC-21A1-4384-97EF-B528C07B458B}"/>
    <dgm:cxn modelId="{48B61E87-7E9D-4246-BB52-28E989E40E36}" type="presOf" srcId="{375A7EEA-351C-4125-BC89-0649A8EF339F}" destId="{05F2AD75-8560-E940-9D9F-9C17A3E90544}" srcOrd="0" destOrd="0" presId="urn:microsoft.com/office/officeart/2005/8/layout/vList5"/>
    <dgm:cxn modelId="{B1B30B90-EB0C-44A2-AC8B-CC3E272BD15F}" srcId="{301EDA96-6918-4B33-B2D8-2B0E18F09E1C}" destId="{CBF75105-05A9-4BDB-A27E-C4342B13BACD}" srcOrd="0" destOrd="0" parTransId="{7CFD0862-6A6B-4CD5-9389-072D36CDB837}" sibTransId="{BCD2A31E-810D-4946-94B4-228E2914C8B9}"/>
    <dgm:cxn modelId="{5A2F9594-3FF8-9A4C-88D8-4857D18488A0}" type="presOf" srcId="{BA466018-007A-4144-9A4E-936E8A22A79B}" destId="{A88C704A-6207-BD4E-BD9D-4A7EE574C4EC}" srcOrd="0" destOrd="0" presId="urn:microsoft.com/office/officeart/2005/8/layout/vList5"/>
    <dgm:cxn modelId="{964CDBAD-FB47-AB4C-AE73-4D2A636F2600}" type="presOf" srcId="{CBF75105-05A9-4BDB-A27E-C4342B13BACD}" destId="{82266AA0-EEE8-4E42-A43B-F4C6E87CF095}" srcOrd="0" destOrd="0" presId="urn:microsoft.com/office/officeart/2005/8/layout/vList5"/>
    <dgm:cxn modelId="{DD3FF5C5-64FF-384C-A79C-1497944819AC}" type="presOf" srcId="{6303603A-51F1-4412-9388-6EFE13A06F8E}" destId="{1D987DA0-C596-D84C-8DD5-460F8A8BD83D}" srcOrd="0" destOrd="0" presId="urn:microsoft.com/office/officeart/2005/8/layout/vList5"/>
    <dgm:cxn modelId="{435957D8-3B90-4F0F-A22D-194DB5EC06C3}" srcId="{9593A3DB-FAB7-4069-8921-12BC15529F80}" destId="{994F6CD8-9314-4998-AFAD-9E35466C4360}" srcOrd="3" destOrd="0" parTransId="{0DB6C570-5085-4F68-A77B-8A271D14E33D}" sibTransId="{C6E7C1EE-0EBC-4690-932B-1402EAAFDD9C}"/>
    <dgm:cxn modelId="{8A76110E-30BC-FB48-9F12-D7573E730AAB}" type="presParOf" srcId="{EAEE2881-0DC7-0B4A-A652-C320A74C98D8}" destId="{B6B8879A-2DE9-A24B-9492-07917BBC5B2C}" srcOrd="0" destOrd="0" presId="urn:microsoft.com/office/officeart/2005/8/layout/vList5"/>
    <dgm:cxn modelId="{9C431A80-A70D-474B-8A84-7E54F4F28D9F}" type="presParOf" srcId="{B6B8879A-2DE9-A24B-9492-07917BBC5B2C}" destId="{A88C704A-6207-BD4E-BD9D-4A7EE574C4EC}" srcOrd="0" destOrd="0" presId="urn:microsoft.com/office/officeart/2005/8/layout/vList5"/>
    <dgm:cxn modelId="{79C1E627-5F84-1B45-B4EB-9B2A5F8C5A82}" type="presParOf" srcId="{B6B8879A-2DE9-A24B-9492-07917BBC5B2C}" destId="{05F2AD75-8560-E940-9D9F-9C17A3E90544}" srcOrd="1" destOrd="0" presId="urn:microsoft.com/office/officeart/2005/8/layout/vList5"/>
    <dgm:cxn modelId="{9B6C804A-2F29-1F46-B28F-A922CB235FB2}" type="presParOf" srcId="{EAEE2881-0DC7-0B4A-A652-C320A74C98D8}" destId="{03C4B759-D9A9-A840-A9CE-F488AB902481}" srcOrd="1" destOrd="0" presId="urn:microsoft.com/office/officeart/2005/8/layout/vList5"/>
    <dgm:cxn modelId="{992BEFFB-F36D-E349-AE3C-CCBD937866BE}" type="presParOf" srcId="{EAEE2881-0DC7-0B4A-A652-C320A74C98D8}" destId="{76342932-FE14-AD4A-8630-340EE78F467A}" srcOrd="2" destOrd="0" presId="urn:microsoft.com/office/officeart/2005/8/layout/vList5"/>
    <dgm:cxn modelId="{56189C90-416C-A140-A5B5-66A59C27CB92}" type="presParOf" srcId="{76342932-FE14-AD4A-8630-340EE78F467A}" destId="{E19AB2C2-BA1B-DE4A-B50C-0E339D037C80}" srcOrd="0" destOrd="0" presId="urn:microsoft.com/office/officeart/2005/8/layout/vList5"/>
    <dgm:cxn modelId="{2C47ADCE-1B2C-7A46-AC7B-C1287F6CE586}" type="presParOf" srcId="{76342932-FE14-AD4A-8630-340EE78F467A}" destId="{1D987DA0-C596-D84C-8DD5-460F8A8BD83D}" srcOrd="1" destOrd="0" presId="urn:microsoft.com/office/officeart/2005/8/layout/vList5"/>
    <dgm:cxn modelId="{2D7C1696-B6ED-7E41-80CA-3DE83A22C780}" type="presParOf" srcId="{EAEE2881-0DC7-0B4A-A652-C320A74C98D8}" destId="{D3341282-4D5A-2848-936F-DF442C744081}" srcOrd="3" destOrd="0" presId="urn:microsoft.com/office/officeart/2005/8/layout/vList5"/>
    <dgm:cxn modelId="{3D7105F4-331E-DE4E-A278-C88D0ED289A2}" type="presParOf" srcId="{EAEE2881-0DC7-0B4A-A652-C320A74C98D8}" destId="{A827D712-4217-B047-8AF0-12A856BF5FC9}" srcOrd="4" destOrd="0" presId="urn:microsoft.com/office/officeart/2005/8/layout/vList5"/>
    <dgm:cxn modelId="{3B058ADB-C8E9-7D4A-B636-45779D0A0036}" type="presParOf" srcId="{A827D712-4217-B047-8AF0-12A856BF5FC9}" destId="{97785DEE-CFA3-4947-AF13-4D3DB135747D}" srcOrd="0" destOrd="0" presId="urn:microsoft.com/office/officeart/2005/8/layout/vList5"/>
    <dgm:cxn modelId="{4D9A54AB-D6CC-6743-B9F5-3F644000FD4F}" type="presParOf" srcId="{A827D712-4217-B047-8AF0-12A856BF5FC9}" destId="{82266AA0-EEE8-4E42-A43B-F4C6E87CF095}" srcOrd="1" destOrd="0" presId="urn:microsoft.com/office/officeart/2005/8/layout/vList5"/>
    <dgm:cxn modelId="{9A535B23-518D-8F4D-9EB1-D89BCD2DB440}" type="presParOf" srcId="{EAEE2881-0DC7-0B4A-A652-C320A74C98D8}" destId="{DD1647F9-C86C-AE4A-8FF0-B5259D1F0D09}" srcOrd="5" destOrd="0" presId="urn:microsoft.com/office/officeart/2005/8/layout/vList5"/>
    <dgm:cxn modelId="{FDA7006A-3A97-9144-84C1-93A82D01686F}" type="presParOf" srcId="{EAEE2881-0DC7-0B4A-A652-C320A74C98D8}" destId="{D3B22B38-D2BD-CF4A-A3C3-B91ADF29B957}" srcOrd="6" destOrd="0" presId="urn:microsoft.com/office/officeart/2005/8/layout/vList5"/>
    <dgm:cxn modelId="{362B0A8F-AFAE-104C-A8C2-3FBDE8D0340E}" type="presParOf" srcId="{D3B22B38-D2BD-CF4A-A3C3-B91ADF29B957}" destId="{82E5C34D-162B-4645-B6B8-C00233540B0F}" srcOrd="0" destOrd="0" presId="urn:microsoft.com/office/officeart/2005/8/layout/vList5"/>
    <dgm:cxn modelId="{03ACE511-A29E-0248-B419-32B516D58138}" type="presParOf" srcId="{D3B22B38-D2BD-CF4A-A3C3-B91ADF29B957}" destId="{AC3551E2-1228-7248-97BE-930465EB7A3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313EB-A538-45E8-BEDC-28BDEDFD7840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09DE723-4298-4265-AE73-F51AD78B41F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Finish Project Charter Document </a:t>
          </a:r>
        </a:p>
      </dgm:t>
    </dgm:pt>
    <dgm:pt modelId="{6DD49B2B-E962-4D92-AEE1-0CD480889E61}" type="parTrans" cxnId="{3DA946EF-F804-43F0-8B96-7C19ECEC9D0B}">
      <dgm:prSet/>
      <dgm:spPr/>
      <dgm:t>
        <a:bodyPr/>
        <a:lstStyle/>
        <a:p>
          <a:endParaRPr lang="en-US"/>
        </a:p>
      </dgm:t>
    </dgm:pt>
    <dgm:pt modelId="{AE589AE9-E0BE-464C-8DBD-41AAC628E7B7}" type="sibTrans" cxnId="{3DA946EF-F804-43F0-8B96-7C19ECEC9D0B}">
      <dgm:prSet/>
      <dgm:spPr/>
      <dgm:t>
        <a:bodyPr/>
        <a:lstStyle/>
        <a:p>
          <a:endParaRPr lang="en-US"/>
        </a:p>
      </dgm:t>
    </dgm:pt>
    <dgm:pt modelId="{278A5359-5272-441E-8DF6-344C1DD34E9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Do Research On</a:t>
          </a:r>
        </a:p>
      </dgm:t>
    </dgm:pt>
    <dgm:pt modelId="{1572FFAE-EBEE-472C-88C3-B3518C7AD7B0}" type="parTrans" cxnId="{EB487CA3-1888-4CA4-A6B8-2126DFE1F7E7}">
      <dgm:prSet/>
      <dgm:spPr/>
      <dgm:t>
        <a:bodyPr/>
        <a:lstStyle/>
        <a:p>
          <a:endParaRPr lang="en-US"/>
        </a:p>
      </dgm:t>
    </dgm:pt>
    <dgm:pt modelId="{1D4C6DE6-9951-462E-9757-6DF89BB3B21E}" type="sibTrans" cxnId="{EB487CA3-1888-4CA4-A6B8-2126DFE1F7E7}">
      <dgm:prSet/>
      <dgm:spPr/>
      <dgm:t>
        <a:bodyPr/>
        <a:lstStyle/>
        <a:p>
          <a:endParaRPr lang="en-US"/>
        </a:p>
      </dgm:t>
    </dgm:pt>
    <dgm:pt modelId="{A5ACC0C2-36A8-40C1-906E-A4CF6C8DCB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Api </a:t>
          </a:r>
        </a:p>
      </dgm:t>
    </dgm:pt>
    <dgm:pt modelId="{6D42BB8A-1BD1-4F41-8542-D06B4A253A33}" type="parTrans" cxnId="{788B24BF-40BF-42CF-89E4-D61EB3100BA0}">
      <dgm:prSet/>
      <dgm:spPr/>
      <dgm:t>
        <a:bodyPr/>
        <a:lstStyle/>
        <a:p>
          <a:endParaRPr lang="en-US"/>
        </a:p>
      </dgm:t>
    </dgm:pt>
    <dgm:pt modelId="{203FC286-703C-4D39-99A0-822ABC2F39AE}" type="sibTrans" cxnId="{788B24BF-40BF-42CF-89E4-D61EB3100BA0}">
      <dgm:prSet/>
      <dgm:spPr/>
      <dgm:t>
        <a:bodyPr/>
        <a:lstStyle/>
        <a:p>
          <a:endParaRPr lang="en-US"/>
        </a:p>
      </dgm:t>
    </dgm:pt>
    <dgm:pt modelId="{F1FD7F4F-1034-49FB-AFBB-EE76E45BC0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Database </a:t>
          </a:r>
        </a:p>
      </dgm:t>
    </dgm:pt>
    <dgm:pt modelId="{A501B617-0623-462E-8441-D4A4A4812C12}" type="parTrans" cxnId="{A50C43DF-26B9-46AD-8EB8-4BAD63AC0925}">
      <dgm:prSet/>
      <dgm:spPr/>
      <dgm:t>
        <a:bodyPr/>
        <a:lstStyle/>
        <a:p>
          <a:endParaRPr lang="en-US"/>
        </a:p>
      </dgm:t>
    </dgm:pt>
    <dgm:pt modelId="{3FA77152-165E-446F-899B-5C4B269F8E54}" type="sibTrans" cxnId="{A50C43DF-26B9-46AD-8EB8-4BAD63AC0925}">
      <dgm:prSet/>
      <dgm:spPr/>
      <dgm:t>
        <a:bodyPr/>
        <a:lstStyle/>
        <a:p>
          <a:endParaRPr lang="en-US"/>
        </a:p>
      </dgm:t>
    </dgm:pt>
    <dgm:pt modelId="{BF8A69DC-91F1-4755-884D-7D8C827168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Trends </a:t>
          </a:r>
        </a:p>
      </dgm:t>
    </dgm:pt>
    <dgm:pt modelId="{919B6813-28A4-4623-B27A-2A2A757C4FAA}" type="parTrans" cxnId="{A2D18E05-19D3-4174-87D9-7359B03E6EBC}">
      <dgm:prSet/>
      <dgm:spPr/>
      <dgm:t>
        <a:bodyPr/>
        <a:lstStyle/>
        <a:p>
          <a:endParaRPr lang="en-US"/>
        </a:p>
      </dgm:t>
    </dgm:pt>
    <dgm:pt modelId="{56A74910-F3BC-4512-8313-04CEF7EBA6C3}" type="sibTrans" cxnId="{A2D18E05-19D3-4174-87D9-7359B03E6EBC}">
      <dgm:prSet/>
      <dgm:spPr/>
      <dgm:t>
        <a:bodyPr/>
        <a:lstStyle/>
        <a:p>
          <a:endParaRPr lang="en-US"/>
        </a:p>
      </dgm:t>
    </dgm:pt>
    <dgm:pt modelId="{5005FC68-5EF6-42BE-9B36-4AA842EE6D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Tech Stack </a:t>
          </a:r>
        </a:p>
      </dgm:t>
    </dgm:pt>
    <dgm:pt modelId="{B92D2BFF-72C4-4212-BA66-64E58B8959DC}" type="parTrans" cxnId="{9CF3DEC2-3B3D-4C7B-962C-50D15A444BB5}">
      <dgm:prSet/>
      <dgm:spPr/>
      <dgm:t>
        <a:bodyPr/>
        <a:lstStyle/>
        <a:p>
          <a:endParaRPr lang="en-US"/>
        </a:p>
      </dgm:t>
    </dgm:pt>
    <dgm:pt modelId="{2722BFA1-13FC-40ED-8BE3-3FCD7B008906}" type="sibTrans" cxnId="{9CF3DEC2-3B3D-4C7B-962C-50D15A444BB5}">
      <dgm:prSet/>
      <dgm:spPr/>
      <dgm:t>
        <a:bodyPr/>
        <a:lstStyle/>
        <a:p>
          <a:endParaRPr lang="en-US"/>
        </a:p>
      </dgm:t>
    </dgm:pt>
    <dgm:pt modelId="{B738EE53-BA40-4302-8680-17B73EC711C2}" type="pres">
      <dgm:prSet presAssocID="{B83313EB-A538-45E8-BEDC-28BDEDFD7840}" presName="root" presStyleCnt="0">
        <dgm:presLayoutVars>
          <dgm:dir/>
          <dgm:resizeHandles val="exact"/>
        </dgm:presLayoutVars>
      </dgm:prSet>
      <dgm:spPr/>
    </dgm:pt>
    <dgm:pt modelId="{EA2157FC-B0A9-403A-A7AB-3DD74CE255CB}" type="pres">
      <dgm:prSet presAssocID="{809DE723-4298-4265-AE73-F51AD78B41FC}" presName="compNode" presStyleCnt="0"/>
      <dgm:spPr/>
    </dgm:pt>
    <dgm:pt modelId="{A1647421-CB84-413B-A1D9-2A66B06C5853}" type="pres">
      <dgm:prSet presAssocID="{809DE723-4298-4265-AE73-F51AD78B41F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CB0240D-0173-448C-936E-298D4C853F6C}" type="pres">
      <dgm:prSet presAssocID="{809DE723-4298-4265-AE73-F51AD78B41FC}" presName="iconSpace" presStyleCnt="0"/>
      <dgm:spPr/>
    </dgm:pt>
    <dgm:pt modelId="{D58261D0-CA86-423A-9290-E336F465031F}" type="pres">
      <dgm:prSet presAssocID="{809DE723-4298-4265-AE73-F51AD78B41FC}" presName="parTx" presStyleLbl="revTx" presStyleIdx="0" presStyleCnt="4">
        <dgm:presLayoutVars>
          <dgm:chMax val="0"/>
          <dgm:chPref val="0"/>
        </dgm:presLayoutVars>
      </dgm:prSet>
      <dgm:spPr/>
    </dgm:pt>
    <dgm:pt modelId="{25DB1444-F9CF-4A3E-AA4C-B0B725D117EF}" type="pres">
      <dgm:prSet presAssocID="{809DE723-4298-4265-AE73-F51AD78B41FC}" presName="txSpace" presStyleCnt="0"/>
      <dgm:spPr/>
    </dgm:pt>
    <dgm:pt modelId="{D789C70E-3BD1-408E-904D-A11842CEF9D6}" type="pres">
      <dgm:prSet presAssocID="{809DE723-4298-4265-AE73-F51AD78B41FC}" presName="desTx" presStyleLbl="revTx" presStyleIdx="1" presStyleCnt="4">
        <dgm:presLayoutVars/>
      </dgm:prSet>
      <dgm:spPr/>
    </dgm:pt>
    <dgm:pt modelId="{8996BC0B-D6CB-4D0B-97AC-88533671A75A}" type="pres">
      <dgm:prSet presAssocID="{AE589AE9-E0BE-464C-8DBD-41AAC628E7B7}" presName="sibTrans" presStyleCnt="0"/>
      <dgm:spPr/>
    </dgm:pt>
    <dgm:pt modelId="{91B5D03A-BC1B-458D-9E54-7D90F8C87A8E}" type="pres">
      <dgm:prSet presAssocID="{278A5359-5272-441E-8DF6-344C1DD34E9C}" presName="compNode" presStyleCnt="0"/>
      <dgm:spPr/>
    </dgm:pt>
    <dgm:pt modelId="{FBA6202F-A982-44B3-8B42-65E7BF3D200E}" type="pres">
      <dgm:prSet presAssocID="{278A5359-5272-441E-8DF6-344C1DD34E9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70E9F1A-0C94-4451-9D38-42DE35101C0D}" type="pres">
      <dgm:prSet presAssocID="{278A5359-5272-441E-8DF6-344C1DD34E9C}" presName="iconSpace" presStyleCnt="0"/>
      <dgm:spPr/>
    </dgm:pt>
    <dgm:pt modelId="{811ABD1F-CB86-40F9-9522-2AD69331F986}" type="pres">
      <dgm:prSet presAssocID="{278A5359-5272-441E-8DF6-344C1DD34E9C}" presName="parTx" presStyleLbl="revTx" presStyleIdx="2" presStyleCnt="4">
        <dgm:presLayoutVars>
          <dgm:chMax val="0"/>
          <dgm:chPref val="0"/>
        </dgm:presLayoutVars>
      </dgm:prSet>
      <dgm:spPr/>
    </dgm:pt>
    <dgm:pt modelId="{F0039349-5DBE-423E-9F53-D6FC6A4BF931}" type="pres">
      <dgm:prSet presAssocID="{278A5359-5272-441E-8DF6-344C1DD34E9C}" presName="txSpace" presStyleCnt="0"/>
      <dgm:spPr/>
    </dgm:pt>
    <dgm:pt modelId="{554F1777-FCCD-40AA-8D58-78795AF33491}" type="pres">
      <dgm:prSet presAssocID="{278A5359-5272-441E-8DF6-344C1DD34E9C}" presName="desTx" presStyleLbl="revTx" presStyleIdx="3" presStyleCnt="4" custLinFactNeighborX="-434" custLinFactNeighborY="-32791">
        <dgm:presLayoutVars/>
      </dgm:prSet>
      <dgm:spPr/>
    </dgm:pt>
  </dgm:ptLst>
  <dgm:cxnLst>
    <dgm:cxn modelId="{A2D18E05-19D3-4174-87D9-7359B03E6EBC}" srcId="{278A5359-5272-441E-8DF6-344C1DD34E9C}" destId="{BF8A69DC-91F1-4755-884D-7D8C82716835}" srcOrd="2" destOrd="0" parTransId="{919B6813-28A4-4623-B27A-2A2A757C4FAA}" sibTransId="{56A74910-F3BC-4512-8313-04CEF7EBA6C3}"/>
    <dgm:cxn modelId="{583EA54D-3DDC-AE42-87BA-AADB9A442D68}" type="presOf" srcId="{278A5359-5272-441E-8DF6-344C1DD34E9C}" destId="{811ABD1F-CB86-40F9-9522-2AD69331F986}" srcOrd="0" destOrd="0" presId="urn:microsoft.com/office/officeart/2018/5/layout/CenteredIconLabelDescriptionList"/>
    <dgm:cxn modelId="{CF385360-16B4-1545-8CA3-4C303B22AD5C}" type="presOf" srcId="{B83313EB-A538-45E8-BEDC-28BDEDFD7840}" destId="{B738EE53-BA40-4302-8680-17B73EC711C2}" srcOrd="0" destOrd="0" presId="urn:microsoft.com/office/officeart/2018/5/layout/CenteredIconLabelDescriptionList"/>
    <dgm:cxn modelId="{1A335D67-9270-E14F-B4B5-A90745943908}" type="presOf" srcId="{BF8A69DC-91F1-4755-884D-7D8C82716835}" destId="{554F1777-FCCD-40AA-8D58-78795AF33491}" srcOrd="0" destOrd="2" presId="urn:microsoft.com/office/officeart/2018/5/layout/CenteredIconLabelDescriptionList"/>
    <dgm:cxn modelId="{EB487CA3-1888-4CA4-A6B8-2126DFE1F7E7}" srcId="{B83313EB-A538-45E8-BEDC-28BDEDFD7840}" destId="{278A5359-5272-441E-8DF6-344C1DD34E9C}" srcOrd="1" destOrd="0" parTransId="{1572FFAE-EBEE-472C-88C3-B3518C7AD7B0}" sibTransId="{1D4C6DE6-9951-462E-9757-6DF89BB3B21E}"/>
    <dgm:cxn modelId="{A934D1A6-98C9-0A4B-8B25-4144CFD6A2B2}" type="presOf" srcId="{809DE723-4298-4265-AE73-F51AD78B41FC}" destId="{D58261D0-CA86-423A-9290-E336F465031F}" srcOrd="0" destOrd="0" presId="urn:microsoft.com/office/officeart/2018/5/layout/CenteredIconLabelDescriptionList"/>
    <dgm:cxn modelId="{788B24BF-40BF-42CF-89E4-D61EB3100BA0}" srcId="{278A5359-5272-441E-8DF6-344C1DD34E9C}" destId="{A5ACC0C2-36A8-40C1-906E-A4CF6C8DCB25}" srcOrd="0" destOrd="0" parTransId="{6D42BB8A-1BD1-4F41-8542-D06B4A253A33}" sibTransId="{203FC286-703C-4D39-99A0-822ABC2F39AE}"/>
    <dgm:cxn modelId="{9CF3DEC2-3B3D-4C7B-962C-50D15A444BB5}" srcId="{278A5359-5272-441E-8DF6-344C1DD34E9C}" destId="{5005FC68-5EF6-42BE-9B36-4AA842EE6DD0}" srcOrd="3" destOrd="0" parTransId="{B92D2BFF-72C4-4212-BA66-64E58B8959DC}" sibTransId="{2722BFA1-13FC-40ED-8BE3-3FCD7B008906}"/>
    <dgm:cxn modelId="{8B225FC5-7BE2-6342-A94E-328CBC5D1AE1}" type="presOf" srcId="{5005FC68-5EF6-42BE-9B36-4AA842EE6DD0}" destId="{554F1777-FCCD-40AA-8D58-78795AF33491}" srcOrd="0" destOrd="3" presId="urn:microsoft.com/office/officeart/2018/5/layout/CenteredIconLabelDescriptionList"/>
    <dgm:cxn modelId="{57DA66C9-7423-694D-8FBD-4743E8B1DB40}" type="presOf" srcId="{A5ACC0C2-36A8-40C1-906E-A4CF6C8DCB25}" destId="{554F1777-FCCD-40AA-8D58-78795AF33491}" srcOrd="0" destOrd="0" presId="urn:microsoft.com/office/officeart/2018/5/layout/CenteredIconLabelDescriptionList"/>
    <dgm:cxn modelId="{A50C43DF-26B9-46AD-8EB8-4BAD63AC0925}" srcId="{278A5359-5272-441E-8DF6-344C1DD34E9C}" destId="{F1FD7F4F-1034-49FB-AFBB-EE76E45BC06F}" srcOrd="1" destOrd="0" parTransId="{A501B617-0623-462E-8441-D4A4A4812C12}" sibTransId="{3FA77152-165E-446F-899B-5C4B269F8E54}"/>
    <dgm:cxn modelId="{F341E6E6-6004-4F44-B2E0-E326623D1C9F}" type="presOf" srcId="{F1FD7F4F-1034-49FB-AFBB-EE76E45BC06F}" destId="{554F1777-FCCD-40AA-8D58-78795AF33491}" srcOrd="0" destOrd="1" presId="urn:microsoft.com/office/officeart/2018/5/layout/CenteredIconLabelDescriptionList"/>
    <dgm:cxn modelId="{3DA946EF-F804-43F0-8B96-7C19ECEC9D0B}" srcId="{B83313EB-A538-45E8-BEDC-28BDEDFD7840}" destId="{809DE723-4298-4265-AE73-F51AD78B41FC}" srcOrd="0" destOrd="0" parTransId="{6DD49B2B-E962-4D92-AEE1-0CD480889E61}" sibTransId="{AE589AE9-E0BE-464C-8DBD-41AAC628E7B7}"/>
    <dgm:cxn modelId="{2AD72B6D-399D-0F43-B66E-2E1A04E5C227}" type="presParOf" srcId="{B738EE53-BA40-4302-8680-17B73EC711C2}" destId="{EA2157FC-B0A9-403A-A7AB-3DD74CE255CB}" srcOrd="0" destOrd="0" presId="urn:microsoft.com/office/officeart/2018/5/layout/CenteredIconLabelDescriptionList"/>
    <dgm:cxn modelId="{537C54F4-28AD-534B-8BF7-D88ECBB2039E}" type="presParOf" srcId="{EA2157FC-B0A9-403A-A7AB-3DD74CE255CB}" destId="{A1647421-CB84-413B-A1D9-2A66B06C5853}" srcOrd="0" destOrd="0" presId="urn:microsoft.com/office/officeart/2018/5/layout/CenteredIconLabelDescriptionList"/>
    <dgm:cxn modelId="{820731D4-CC07-8744-8CFE-3FA0572C2B74}" type="presParOf" srcId="{EA2157FC-B0A9-403A-A7AB-3DD74CE255CB}" destId="{4CB0240D-0173-448C-936E-298D4C853F6C}" srcOrd="1" destOrd="0" presId="urn:microsoft.com/office/officeart/2018/5/layout/CenteredIconLabelDescriptionList"/>
    <dgm:cxn modelId="{077ACA8B-CD66-E641-9E24-91872731FF2A}" type="presParOf" srcId="{EA2157FC-B0A9-403A-A7AB-3DD74CE255CB}" destId="{D58261D0-CA86-423A-9290-E336F465031F}" srcOrd="2" destOrd="0" presId="urn:microsoft.com/office/officeart/2018/5/layout/CenteredIconLabelDescriptionList"/>
    <dgm:cxn modelId="{14202CAC-A0DB-394A-A9B6-457EE2AF2B60}" type="presParOf" srcId="{EA2157FC-B0A9-403A-A7AB-3DD74CE255CB}" destId="{25DB1444-F9CF-4A3E-AA4C-B0B725D117EF}" srcOrd="3" destOrd="0" presId="urn:microsoft.com/office/officeart/2018/5/layout/CenteredIconLabelDescriptionList"/>
    <dgm:cxn modelId="{DB957924-B3D4-4F4E-96C1-0161A77CF752}" type="presParOf" srcId="{EA2157FC-B0A9-403A-A7AB-3DD74CE255CB}" destId="{D789C70E-3BD1-408E-904D-A11842CEF9D6}" srcOrd="4" destOrd="0" presId="urn:microsoft.com/office/officeart/2018/5/layout/CenteredIconLabelDescriptionList"/>
    <dgm:cxn modelId="{04B9D6C6-5442-2543-BC33-74713BF33F8E}" type="presParOf" srcId="{B738EE53-BA40-4302-8680-17B73EC711C2}" destId="{8996BC0B-D6CB-4D0B-97AC-88533671A75A}" srcOrd="1" destOrd="0" presId="urn:microsoft.com/office/officeart/2018/5/layout/CenteredIconLabelDescriptionList"/>
    <dgm:cxn modelId="{679CB0FA-0C02-B74E-A16C-D97ADDB82C97}" type="presParOf" srcId="{B738EE53-BA40-4302-8680-17B73EC711C2}" destId="{91B5D03A-BC1B-458D-9E54-7D90F8C87A8E}" srcOrd="2" destOrd="0" presId="urn:microsoft.com/office/officeart/2018/5/layout/CenteredIconLabelDescriptionList"/>
    <dgm:cxn modelId="{8FB6D731-C831-9B4D-8E76-0621060D3E65}" type="presParOf" srcId="{91B5D03A-BC1B-458D-9E54-7D90F8C87A8E}" destId="{FBA6202F-A982-44B3-8B42-65E7BF3D200E}" srcOrd="0" destOrd="0" presId="urn:microsoft.com/office/officeart/2018/5/layout/CenteredIconLabelDescriptionList"/>
    <dgm:cxn modelId="{DCC19AD7-2FA5-0240-BD50-5FE714FEC4E9}" type="presParOf" srcId="{91B5D03A-BC1B-458D-9E54-7D90F8C87A8E}" destId="{070E9F1A-0C94-4451-9D38-42DE35101C0D}" srcOrd="1" destOrd="0" presId="urn:microsoft.com/office/officeart/2018/5/layout/CenteredIconLabelDescriptionList"/>
    <dgm:cxn modelId="{58F42F52-0716-044B-883F-3D27B79A95BF}" type="presParOf" srcId="{91B5D03A-BC1B-458D-9E54-7D90F8C87A8E}" destId="{811ABD1F-CB86-40F9-9522-2AD69331F986}" srcOrd="2" destOrd="0" presId="urn:microsoft.com/office/officeart/2018/5/layout/CenteredIconLabelDescriptionList"/>
    <dgm:cxn modelId="{0CEF976C-9277-154B-A646-4FC0CBC763B0}" type="presParOf" srcId="{91B5D03A-BC1B-458D-9E54-7D90F8C87A8E}" destId="{F0039349-5DBE-423E-9F53-D6FC6A4BF931}" srcOrd="3" destOrd="0" presId="urn:microsoft.com/office/officeart/2018/5/layout/CenteredIconLabelDescriptionList"/>
    <dgm:cxn modelId="{6D7F5B81-3615-7D4F-A03F-EC33CB76A232}" type="presParOf" srcId="{91B5D03A-BC1B-458D-9E54-7D90F8C87A8E}" destId="{554F1777-FCCD-40AA-8D58-78795AF3349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F2AD75-8560-E940-9D9F-9C17A3E90544}">
      <dsp:nvSpPr>
        <dsp:cNvPr id="0" name=""/>
        <dsp:cNvSpPr/>
      </dsp:nvSpPr>
      <dsp:spPr>
        <a:xfrm rot="5400000">
          <a:off x="6731621" y="-2839081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Problem Statement, Value Proposition, Roles and Responsibilities, Assumption</a:t>
          </a:r>
          <a:r>
            <a:rPr lang="en-US" sz="2300" kern="1200">
              <a:latin typeface="Calibri Light" panose="020F0302020204030204"/>
            </a:rPr>
            <a:t>, </a:t>
          </a:r>
          <a:r>
            <a:rPr lang="en-US" sz="2300" b="1" kern="1200">
              <a:latin typeface="Calibri Light" panose="020F0302020204030204"/>
            </a:rPr>
            <a:t>Team Logo</a:t>
          </a:r>
          <a:endParaRPr lang="en-US" sz="2300" b="1" kern="1200" dirty="0"/>
        </a:p>
      </dsp:txBody>
      <dsp:txXfrm rot="-5400000">
        <a:off x="3785615" y="147831"/>
        <a:ext cx="6689078" cy="756160"/>
      </dsp:txXfrm>
    </dsp:sp>
    <dsp:sp modelId="{A88C704A-6207-BD4E-BD9D-4A7EE574C4EC}">
      <dsp:nvSpPr>
        <dsp:cNvPr id="0" name=""/>
        <dsp:cNvSpPr/>
      </dsp:nvSpPr>
      <dsp:spPr>
        <a:xfrm>
          <a:off x="0" y="2177"/>
          <a:ext cx="3785616" cy="10474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Dev Naganoolil</a:t>
          </a:r>
        </a:p>
      </dsp:txBody>
      <dsp:txXfrm>
        <a:off x="51133" y="53310"/>
        <a:ext cx="3683350" cy="945199"/>
      </dsp:txXfrm>
    </dsp:sp>
    <dsp:sp modelId="{1D987DA0-C596-D84C-8DD5-460F8A8BD83D}">
      <dsp:nvSpPr>
        <dsp:cNvPr id="0" name=""/>
        <dsp:cNvSpPr/>
      </dsp:nvSpPr>
      <dsp:spPr>
        <a:xfrm rot="5400000">
          <a:off x="6731621" y="-1739242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Background, Related work, Constraints, Risks, Project name </a:t>
          </a:r>
        </a:p>
      </dsp:txBody>
      <dsp:txXfrm rot="-5400000">
        <a:off x="3785615" y="1247670"/>
        <a:ext cx="6689078" cy="756160"/>
      </dsp:txXfrm>
    </dsp:sp>
    <dsp:sp modelId="{E19AB2C2-BA1B-DE4A-B50C-0E339D037C80}">
      <dsp:nvSpPr>
        <dsp:cNvPr id="0" name=""/>
        <dsp:cNvSpPr/>
      </dsp:nvSpPr>
      <dsp:spPr>
        <a:xfrm>
          <a:off x="0" y="1102016"/>
          <a:ext cx="3785616" cy="10474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Muhammad Zaharudin</a:t>
          </a:r>
        </a:p>
      </dsp:txBody>
      <dsp:txXfrm>
        <a:off x="51133" y="1153149"/>
        <a:ext cx="3683350" cy="945199"/>
      </dsp:txXfrm>
    </dsp:sp>
    <dsp:sp modelId="{82266AA0-EEE8-4E42-A43B-F4C6E87CF095}">
      <dsp:nvSpPr>
        <dsp:cNvPr id="0" name=""/>
        <dsp:cNvSpPr/>
      </dsp:nvSpPr>
      <dsp:spPr>
        <a:xfrm rot="5400000">
          <a:off x="6731621" y="-639403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Cost Proposal, Methodology</a:t>
          </a:r>
        </a:p>
      </dsp:txBody>
      <dsp:txXfrm rot="-5400000">
        <a:off x="3785615" y="2347509"/>
        <a:ext cx="6689078" cy="756160"/>
      </dsp:txXfrm>
    </dsp:sp>
    <dsp:sp modelId="{97785DEE-CFA3-4947-AF13-4D3DB135747D}">
      <dsp:nvSpPr>
        <dsp:cNvPr id="0" name=""/>
        <dsp:cNvSpPr/>
      </dsp:nvSpPr>
      <dsp:spPr>
        <a:xfrm>
          <a:off x="0" y="2201855"/>
          <a:ext cx="3785616" cy="10474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Muhammad Zuhaimi</a:t>
          </a:r>
        </a:p>
      </dsp:txBody>
      <dsp:txXfrm>
        <a:off x="51133" y="2252988"/>
        <a:ext cx="3683350" cy="945199"/>
      </dsp:txXfrm>
    </dsp:sp>
    <dsp:sp modelId="{AC3551E2-1228-7248-97BE-930465EB7A3D}">
      <dsp:nvSpPr>
        <dsp:cNvPr id="0" name=""/>
        <dsp:cNvSpPr/>
      </dsp:nvSpPr>
      <dsp:spPr>
        <a:xfrm rot="5400000">
          <a:off x="6731621" y="460435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System Overview</a:t>
          </a:r>
          <a:r>
            <a:rPr lang="en-US" sz="2300" kern="1200">
              <a:latin typeface="Calibri Light" panose="020F0302020204030204"/>
            </a:rPr>
            <a:t>, </a:t>
          </a:r>
          <a:r>
            <a:rPr lang="en-US" sz="2300" b="1" kern="1200">
              <a:latin typeface="Calibri Light" panose="020F0302020204030204"/>
            </a:rPr>
            <a:t>Documentation &amp; Reporting </a:t>
          </a:r>
          <a:endParaRPr lang="en-US" sz="2300" b="1" kern="1200" dirty="0"/>
        </a:p>
      </dsp:txBody>
      <dsp:txXfrm rot="-5400000">
        <a:off x="3785615" y="3447347"/>
        <a:ext cx="6689078" cy="756160"/>
      </dsp:txXfrm>
    </dsp:sp>
    <dsp:sp modelId="{82E5C34D-162B-4645-B6B8-C00233540B0F}">
      <dsp:nvSpPr>
        <dsp:cNvPr id="0" name=""/>
        <dsp:cNvSpPr/>
      </dsp:nvSpPr>
      <dsp:spPr>
        <a:xfrm>
          <a:off x="0" y="3301694"/>
          <a:ext cx="3785616" cy="10474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Aryan Mainkar</a:t>
          </a:r>
        </a:p>
      </dsp:txBody>
      <dsp:txXfrm>
        <a:off x="51133" y="3352827"/>
        <a:ext cx="3683350" cy="9451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647421-CB84-413B-A1D9-2A66B06C5853}">
      <dsp:nvSpPr>
        <dsp:cNvPr id="0" name=""/>
        <dsp:cNvSpPr/>
      </dsp:nvSpPr>
      <dsp:spPr>
        <a:xfrm>
          <a:off x="1898436" y="218011"/>
          <a:ext cx="1510523" cy="13053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261D0-CA86-423A-9290-E336F465031F}">
      <dsp:nvSpPr>
        <dsp:cNvPr id="0" name=""/>
        <dsp:cNvSpPr/>
      </dsp:nvSpPr>
      <dsp:spPr>
        <a:xfrm>
          <a:off x="495807" y="1642626"/>
          <a:ext cx="4315781" cy="559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/>
            <a:t>Finish Project Charter Document </a:t>
          </a:r>
        </a:p>
      </dsp:txBody>
      <dsp:txXfrm>
        <a:off x="495807" y="1642626"/>
        <a:ext cx="4315781" cy="559430"/>
      </dsp:txXfrm>
    </dsp:sp>
    <dsp:sp modelId="{D789C70E-3BD1-408E-904D-A11842CEF9D6}">
      <dsp:nvSpPr>
        <dsp:cNvPr id="0" name=""/>
        <dsp:cNvSpPr/>
      </dsp:nvSpPr>
      <dsp:spPr>
        <a:xfrm>
          <a:off x="495807" y="2257535"/>
          <a:ext cx="4315781" cy="734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A6202F-A982-44B3-8B42-65E7BF3D200E}">
      <dsp:nvSpPr>
        <dsp:cNvPr id="0" name=""/>
        <dsp:cNvSpPr/>
      </dsp:nvSpPr>
      <dsp:spPr>
        <a:xfrm>
          <a:off x="6969479" y="218011"/>
          <a:ext cx="1510523" cy="13053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1ABD1F-CB86-40F9-9522-2AD69331F986}">
      <dsp:nvSpPr>
        <dsp:cNvPr id="0" name=""/>
        <dsp:cNvSpPr/>
      </dsp:nvSpPr>
      <dsp:spPr>
        <a:xfrm>
          <a:off x="5566850" y="1642626"/>
          <a:ext cx="4315781" cy="559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/>
            <a:t>Do Research On</a:t>
          </a:r>
        </a:p>
      </dsp:txBody>
      <dsp:txXfrm>
        <a:off x="5566850" y="1642626"/>
        <a:ext cx="4315781" cy="559430"/>
      </dsp:txXfrm>
    </dsp:sp>
    <dsp:sp modelId="{554F1777-FCCD-40AA-8D58-78795AF33491}">
      <dsp:nvSpPr>
        <dsp:cNvPr id="0" name=""/>
        <dsp:cNvSpPr/>
      </dsp:nvSpPr>
      <dsp:spPr>
        <a:xfrm>
          <a:off x="5548120" y="2016733"/>
          <a:ext cx="4315781" cy="734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Api 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Database 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Trends 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Tech Stack </a:t>
          </a:r>
        </a:p>
      </dsp:txBody>
      <dsp:txXfrm>
        <a:off x="5548120" y="2016733"/>
        <a:ext cx="4315781" cy="7343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C7988-383C-41AB-EFBD-B39A60E7E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9F8FE6-AF08-1372-C8E0-1A201EB84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BCAFF-5FA0-0057-E989-AF9186599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A7D1-8A73-624F-9018-38F6DCE04136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0A1F-ADF0-A21F-3E18-ACD7C6B41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43485-04B1-A2CA-3CA8-876C0111D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79E14-927F-F542-9358-894D49C1B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2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854D1-1C44-1353-58E1-CF1F35FF8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5FEEC5-6282-A501-AEC6-E07A47EE4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FC8EC-F668-7E50-B8F4-7834587C2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A7D1-8A73-624F-9018-38F6DCE04136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066D0-E827-D61D-E411-10B5BFE83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35677-DB91-94F3-2104-62FECCAD8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79E14-927F-F542-9358-894D49C1B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9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2FF121-2730-DA15-7D36-A35EBC3461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BAD68B-042D-36EC-00AA-9D058F607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2A285-8F48-0CDD-F7F3-FB9223956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A7D1-8A73-624F-9018-38F6DCE04136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765E2-350A-55F2-A9EA-AC024DF60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F1A56-CB3C-45BB-E9FE-0AB5F5AFB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79E14-927F-F542-9358-894D49C1B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9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5CCE9-6C0E-6DE2-B36B-825D36F9F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D84EC-696E-4901-EDF7-EE5F34155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FB2C2-D9AF-D959-BABA-C5A363299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A7D1-8A73-624F-9018-38F6DCE04136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D6A8E-9D74-7A5D-698D-99B746F53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CE38D-9565-87E3-50E6-5B3FBBFC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79E14-927F-F542-9358-894D49C1B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43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4F6BF-7BC7-6685-42B2-350D085A8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C88BF-6708-6A6A-8482-5814EF5A2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42C19-EACF-E7D7-BB89-B8BA6298F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A7D1-8A73-624F-9018-38F6DCE04136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EDBAC-6FF6-F4C3-9265-EB2836751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6C196-F5C4-80E2-A896-90208ACB7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79E14-927F-F542-9358-894D49C1B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B4C68-2715-7BC5-1F0C-8E3C574CC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F5C65-CF0A-F11F-75DF-37FACDBBE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54082-D998-1CF0-6E55-1EC92FF13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94419-469E-CB4D-C5FC-D09EC0EF2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A7D1-8A73-624F-9018-38F6DCE04136}" type="datetimeFigureOut">
              <a:rPr lang="en-US" smtClean="0"/>
              <a:t>10/5/23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BC2BF-8151-8101-DB35-0E7CF16E8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1CF30-5D21-6DB6-DD87-BE2919224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79E14-927F-F542-9358-894D49C1B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27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C4EE1-331E-92D3-EE71-36E1A7E64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82ACB-59E0-17B6-EC36-8D7681B32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B607E-99DF-0736-1920-85D8B7752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122BFB-A834-66F0-CC8A-D8CFD491C0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9671D7-10D0-16E2-3EAA-4F6D83BB21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BD4A4C-77AE-DE5E-1BCA-885DAC27F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A7D1-8A73-624F-9018-38F6DCE04136}" type="datetimeFigureOut">
              <a:rPr lang="en-US" smtClean="0"/>
              <a:t>10/5/23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874F91-EAAC-7087-E063-403BED842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347C9F-546A-8C86-54D0-396E7B36D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79E14-927F-F542-9358-894D49C1B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5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0B912-F790-1ECA-F566-6732C408C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37AE94-51A7-F38C-E2A5-85EBBF886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A7D1-8A73-624F-9018-38F6DCE04136}" type="datetimeFigureOut">
              <a:rPr lang="en-US" smtClean="0"/>
              <a:t>10/5/23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61974D-159C-068A-4914-E9DA340CA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434EB4-0099-1C19-BEB0-7BC43079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79E14-927F-F542-9358-894D49C1B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4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8EBBCD-B032-4590-1E40-D6806EDD0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A7D1-8A73-624F-9018-38F6DCE04136}" type="datetimeFigureOut">
              <a:rPr lang="en-US" smtClean="0"/>
              <a:t>10/5/23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4DDE5C-1F3D-C219-3CCD-D5D629D4B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35633-CB05-2231-A66C-57E7C61E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79E14-927F-F542-9358-894D49C1B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25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4A9CA-C527-793B-74F6-28D39D047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42083-BB00-48D7-4804-DEF1B6F49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22156-F7A5-17DB-D150-6E8AC1544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4B22B-B4B4-9DD9-672D-D58ACE8C4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A7D1-8A73-624F-9018-38F6DCE04136}" type="datetimeFigureOut">
              <a:rPr lang="en-US" smtClean="0"/>
              <a:t>10/5/23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5253B-377F-39B0-D20D-638E93E04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E0208-5D40-47D6-B0E2-12E18A1A8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79E14-927F-F542-9358-894D49C1B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61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6E2D4-A96D-EC06-683F-F491C92C7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EA7542-8E6E-15E6-CF9C-983FC17FBE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77BD58-A0B1-48A2-E823-94B113CD6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6C814-B864-6C64-B160-A652618A9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A7D1-8A73-624F-9018-38F6DCE04136}" type="datetimeFigureOut">
              <a:rPr lang="en-US" smtClean="0"/>
              <a:t>10/5/23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8D163-B6BD-D9D3-CAFB-E2852EA71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FC8E7-F181-FC7B-FC9C-6EA74785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79E14-927F-F542-9358-894D49C1B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8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036AE1-E000-7418-7506-92816430E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86C07-99D5-CA8D-97C1-AC3DA0DED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E40B8-2792-6D6A-5F05-EAA3CB9B5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BA7D1-8A73-624F-9018-38F6DCE04136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00627-AC94-140F-2F1A-0C0691689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191DA-52A4-A53A-6F87-79EE87D977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79E14-927F-F542-9358-894D49C1B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84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4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Arc 36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9898D3-E598-B3EE-0A7D-F590E749C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0738" y="647593"/>
            <a:ext cx="4467792" cy="306054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Calibri Light"/>
                <a:cs typeface="Calibri Light"/>
              </a:rPr>
              <a:t>Sprint Review &amp; Sprint Planning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FB8F0E-F3F9-2486-D6F6-4DE0231D3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0738" y="3800209"/>
            <a:ext cx="4467792" cy="241019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Calibri"/>
                <a:cs typeface="Calibri"/>
              </a:rPr>
              <a:t>Dev Naganoolil, Muhammad </a:t>
            </a:r>
            <a:r>
              <a:rPr lang="en-US">
                <a:solidFill>
                  <a:srgbClr val="FFFFFF"/>
                </a:solidFill>
              </a:rPr>
              <a:t> Zaharudin, Muhammad Zuhaimi, Aryan Mainkar </a:t>
            </a:r>
            <a:endParaRPr lang="en-US">
              <a:solidFill>
                <a:srgbClr val="FFFFFF"/>
              </a:solidFill>
              <a:ea typeface="Calibri"/>
              <a:cs typeface="Calibri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368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Graphic 6" descr="Run">
            <a:extLst>
              <a:ext uri="{FF2B5EF4-FFF2-40B4-BE49-F238E27FC236}">
                <a16:creationId xmlns:a16="http://schemas.microsoft.com/office/drawing/2014/main" id="{F8545655-A96A-67B6-3BF5-030A8402F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8572" y="1374798"/>
            <a:ext cx="4108404" cy="4108404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37252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F2AC20-E4B8-0DAC-7877-23D9FC6A2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What We Did?</a:t>
            </a:r>
          </a:p>
        </p:txBody>
      </p:sp>
      <p:sp>
        <p:nvSpPr>
          <p:cNvPr id="2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6BB00-50A2-4B43-86FE-2BD5ED2A6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/>
              <a:t>Finalized Team </a:t>
            </a:r>
          </a:p>
          <a:p>
            <a:r>
              <a:rPr lang="en-US" sz="2200" dirty="0"/>
              <a:t>Decided on project Idea </a:t>
            </a:r>
          </a:p>
          <a:p>
            <a:pPr lvl="1"/>
            <a:r>
              <a:rPr lang="en-US" sz="2200" dirty="0" err="1"/>
              <a:t>FindMyCovid</a:t>
            </a:r>
            <a:endParaRPr lang="en-US" sz="2200" dirty="0"/>
          </a:p>
          <a:p>
            <a:r>
              <a:rPr lang="en-US" sz="2200" dirty="0"/>
              <a:t>Worked on Project Charter</a:t>
            </a:r>
          </a:p>
        </p:txBody>
      </p:sp>
      <p:pic>
        <p:nvPicPr>
          <p:cNvPr id="5" name="Picture 4" descr="One orange paper boat leading a group of white paper boats">
            <a:extLst>
              <a:ext uri="{FF2B5EF4-FFF2-40B4-BE49-F238E27FC236}">
                <a16:creationId xmlns:a16="http://schemas.microsoft.com/office/drawing/2014/main" id="{AC4B064C-6CD1-421E-C26C-7BD8D34752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8" r="29649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05419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logo with orange dots and black text&#10;&#10;Description automatically generated">
            <a:extLst>
              <a:ext uri="{FF2B5EF4-FFF2-40B4-BE49-F238E27FC236}">
                <a16:creationId xmlns:a16="http://schemas.microsoft.com/office/drawing/2014/main" id="{47FD38A5-70B6-1413-F78C-FC5CB86D1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233" y="1201003"/>
            <a:ext cx="4107976" cy="410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077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5E64A-72E8-19F9-F416-6DC4FA3EF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Did What?</a:t>
            </a:r>
          </a:p>
        </p:txBody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823C64F9-9DF2-3CDC-7985-9EE0F36FBE2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434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graph with a line&#10;&#10;Description automatically generated">
            <a:extLst>
              <a:ext uri="{FF2B5EF4-FFF2-40B4-BE49-F238E27FC236}">
                <a16:creationId xmlns:a16="http://schemas.microsoft.com/office/drawing/2014/main" id="{FAEE920D-CA45-DE0B-429F-B8B058EF1E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343406"/>
            <a:ext cx="10905066" cy="4171187"/>
          </a:xfrm>
          <a:prstGeom prst="rect">
            <a:avLst/>
          </a:prstGeom>
          <a:ln>
            <a:noFill/>
          </a:ln>
        </p:spPr>
      </p:pic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59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47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4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7" name="Rectangle 5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5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5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Rectangle 5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0A091-3068-8B4B-4773-7E7DB1553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What We Will Work On</a:t>
            </a:r>
          </a:p>
        </p:txBody>
      </p:sp>
      <p:cxnSp>
        <p:nvCxnSpPr>
          <p:cNvPr id="71" name="Straight Connector 5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E3DA1AA-4BBD-31B3-0380-BB0333A7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26E4A9E-2EFE-45B0-B07E-8DDB65DD5AE0}" type="datetime1">
              <a:rPr lang="en-US" smtClean="0"/>
              <a:pPr>
                <a:spcAft>
                  <a:spcPts val="600"/>
                </a:spcAft>
              </a:pPr>
              <a:t>10/5/23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708E09F-170D-14D7-B0A7-90CEA3BF6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76A1578-4BAB-8672-0768-2FB5B6E7D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43" name="Content Placeholder 2">
            <a:extLst>
              <a:ext uri="{FF2B5EF4-FFF2-40B4-BE49-F238E27FC236}">
                <a16:creationId xmlns:a16="http://schemas.microsoft.com/office/drawing/2014/main" id="{833960BB-6C64-C933-DB47-4FDC30B507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8418976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2968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100</Words>
  <Application>Microsoft Macintosh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Sprint Review &amp; Sprint Planning</vt:lpstr>
      <vt:lpstr>What We Did?</vt:lpstr>
      <vt:lpstr>PowerPoint Presentation</vt:lpstr>
      <vt:lpstr>Who Did What?</vt:lpstr>
      <vt:lpstr>PowerPoint Presentation</vt:lpstr>
      <vt:lpstr>What We Will Work 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Naganoolil, Dev</dc:creator>
  <cp:lastModifiedBy>Naganoolil, Dev</cp:lastModifiedBy>
  <cp:revision>1</cp:revision>
  <dcterms:created xsi:type="dcterms:W3CDTF">2023-10-02T19:16:00Z</dcterms:created>
  <dcterms:modified xsi:type="dcterms:W3CDTF">2023-10-05T16:34:01Z</dcterms:modified>
</cp:coreProperties>
</file>